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e07a68ec4784bc26687dafddb2b6c304" ContentType="image/p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1.xml" ContentType="application/vnd.openxmlformats-officedocument.presentationml.tags+xml"/>
  <Override PartName="/ppt/notesSlides/notesSlide38.xml" ContentType="application/vnd.openxmlformats-officedocument.presentationml.notesSlide+xml"/>
  <Override PartName="/ppt/tags/tag2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4.xml" ContentType="application/vnd.openxmlformats-officedocument.presentationml.tags+xml"/>
  <Override PartName="/ppt/notesSlides/notesSlide44.xml" ContentType="application/vnd.openxmlformats-officedocument.presentationml.notesSlide+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7.xml" ContentType="application/vnd.openxmlformats-officedocument.presentationml.tags+xml"/>
  <Override PartName="/ppt/notesSlides/notesSlide48.xml" ContentType="application/vnd.openxmlformats-officedocument.presentationml.notesSlide+xml"/>
  <Override PartName="/ppt/tags/tag28.xml" ContentType="application/vnd.openxmlformats-officedocument.presentationml.tags+xml"/>
  <Override PartName="/ppt/notesSlides/notesSlide49.xml" ContentType="application/vnd.openxmlformats-officedocument.presentationml.notesSlide+xml"/>
  <Override PartName="/ppt/tags/tag29.xml" ContentType="application/vnd.openxmlformats-officedocument.presentationml.tags+xml"/>
  <Override PartName="/ppt/notesSlides/notesSlide50.xml" ContentType="application/vnd.openxmlformats-officedocument.presentationml.notesSlide+xml"/>
  <Override PartName="/ppt/tags/tag3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8"/>
  </p:notesMasterIdLst>
  <p:handoutMasterIdLst>
    <p:handoutMasterId r:id="rId139"/>
  </p:handoutMasterIdLst>
  <p:sldIdLst>
    <p:sldId id="258" r:id="rId2"/>
    <p:sldId id="4825" r:id="rId3"/>
    <p:sldId id="2267" r:id="rId4"/>
    <p:sldId id="2090" r:id="rId5"/>
    <p:sldId id="2092" r:id="rId6"/>
    <p:sldId id="2093" r:id="rId7"/>
    <p:sldId id="4785" r:id="rId8"/>
    <p:sldId id="2094" r:id="rId9"/>
    <p:sldId id="4786" r:id="rId10"/>
    <p:sldId id="2116" r:id="rId11"/>
    <p:sldId id="2117" r:id="rId12"/>
    <p:sldId id="2118" r:id="rId13"/>
    <p:sldId id="4787" r:id="rId14"/>
    <p:sldId id="2096" r:id="rId15"/>
    <p:sldId id="2097" r:id="rId16"/>
    <p:sldId id="2098" r:id="rId17"/>
    <p:sldId id="2099" r:id="rId18"/>
    <p:sldId id="2100" r:id="rId19"/>
    <p:sldId id="2101" r:id="rId20"/>
    <p:sldId id="2102" r:id="rId21"/>
    <p:sldId id="2112" r:id="rId22"/>
    <p:sldId id="2113" r:id="rId23"/>
    <p:sldId id="2114" r:id="rId24"/>
    <p:sldId id="499" r:id="rId25"/>
    <p:sldId id="576" r:id="rId26"/>
    <p:sldId id="2123" r:id="rId27"/>
    <p:sldId id="500" r:id="rId28"/>
    <p:sldId id="501" r:id="rId29"/>
    <p:sldId id="4884" r:id="rId30"/>
    <p:sldId id="502" r:id="rId31"/>
    <p:sldId id="503" r:id="rId32"/>
    <p:sldId id="505" r:id="rId33"/>
    <p:sldId id="504" r:id="rId34"/>
    <p:sldId id="4763" r:id="rId35"/>
    <p:sldId id="2277" r:id="rId36"/>
    <p:sldId id="2279" r:id="rId37"/>
    <p:sldId id="2278" r:id="rId38"/>
    <p:sldId id="2281" r:id="rId39"/>
    <p:sldId id="2283" r:id="rId40"/>
    <p:sldId id="4790" r:id="rId41"/>
    <p:sldId id="4796" r:id="rId42"/>
    <p:sldId id="4808" r:id="rId43"/>
    <p:sldId id="4809" r:id="rId44"/>
    <p:sldId id="4810" r:id="rId45"/>
    <p:sldId id="4811" r:id="rId46"/>
    <p:sldId id="4794" r:id="rId47"/>
    <p:sldId id="4813" r:id="rId48"/>
    <p:sldId id="4814" r:id="rId49"/>
    <p:sldId id="1556" r:id="rId50"/>
    <p:sldId id="4815" r:id="rId51"/>
    <p:sldId id="4795" r:id="rId52"/>
    <p:sldId id="4816" r:id="rId53"/>
    <p:sldId id="4885" r:id="rId54"/>
    <p:sldId id="4817" r:id="rId55"/>
    <p:sldId id="2288" r:id="rId56"/>
    <p:sldId id="4803" r:id="rId57"/>
    <p:sldId id="4772" r:id="rId58"/>
    <p:sldId id="4778" r:id="rId59"/>
    <p:sldId id="4770" r:id="rId60"/>
    <p:sldId id="509" r:id="rId61"/>
    <p:sldId id="4804" r:id="rId62"/>
    <p:sldId id="515" r:id="rId63"/>
    <p:sldId id="516" r:id="rId64"/>
    <p:sldId id="517" r:id="rId65"/>
    <p:sldId id="519" r:id="rId66"/>
    <p:sldId id="520" r:id="rId67"/>
    <p:sldId id="2152" r:id="rId68"/>
    <p:sldId id="4818" r:id="rId69"/>
    <p:sldId id="2302" r:id="rId70"/>
    <p:sldId id="4821" r:id="rId71"/>
    <p:sldId id="2159" r:id="rId72"/>
    <p:sldId id="4822" r:id="rId73"/>
    <p:sldId id="2158" r:id="rId74"/>
    <p:sldId id="2160" r:id="rId75"/>
    <p:sldId id="533" r:id="rId76"/>
    <p:sldId id="534" r:id="rId77"/>
    <p:sldId id="535" r:id="rId78"/>
    <p:sldId id="537" r:id="rId79"/>
    <p:sldId id="538" r:id="rId80"/>
    <p:sldId id="539" r:id="rId81"/>
    <p:sldId id="540" r:id="rId82"/>
    <p:sldId id="541" r:id="rId83"/>
    <p:sldId id="542" r:id="rId84"/>
    <p:sldId id="4765" r:id="rId85"/>
    <p:sldId id="4761" r:id="rId86"/>
    <p:sldId id="2173" r:id="rId87"/>
    <p:sldId id="2174" r:id="rId88"/>
    <p:sldId id="2175" r:id="rId89"/>
    <p:sldId id="2176" r:id="rId90"/>
    <p:sldId id="4774" r:id="rId91"/>
    <p:sldId id="4768" r:id="rId92"/>
    <p:sldId id="2178" r:id="rId93"/>
    <p:sldId id="2179" r:id="rId94"/>
    <p:sldId id="2180" r:id="rId95"/>
    <p:sldId id="2181" r:id="rId96"/>
    <p:sldId id="2300" r:id="rId97"/>
    <p:sldId id="2183" r:id="rId98"/>
    <p:sldId id="1943" r:id="rId99"/>
    <p:sldId id="4819" r:id="rId100"/>
    <p:sldId id="4775" r:id="rId101"/>
    <p:sldId id="4779" r:id="rId102"/>
    <p:sldId id="4777" r:id="rId103"/>
    <p:sldId id="4781" r:id="rId104"/>
    <p:sldId id="4783" r:id="rId105"/>
    <p:sldId id="4782" r:id="rId106"/>
    <p:sldId id="4788" r:id="rId107"/>
    <p:sldId id="2184" r:id="rId108"/>
    <p:sldId id="4756" r:id="rId109"/>
    <p:sldId id="2186" r:id="rId110"/>
    <p:sldId id="4757" r:id="rId111"/>
    <p:sldId id="2188" r:id="rId112"/>
    <p:sldId id="2189" r:id="rId113"/>
    <p:sldId id="2190" r:id="rId114"/>
    <p:sldId id="2191" r:id="rId115"/>
    <p:sldId id="2192" r:id="rId116"/>
    <p:sldId id="2193" r:id="rId117"/>
    <p:sldId id="2194" r:id="rId118"/>
    <p:sldId id="2195" r:id="rId119"/>
    <p:sldId id="2196" r:id="rId120"/>
    <p:sldId id="2197" r:id="rId121"/>
    <p:sldId id="2198" r:id="rId122"/>
    <p:sldId id="2203" r:id="rId123"/>
    <p:sldId id="2200" r:id="rId124"/>
    <p:sldId id="2201" r:id="rId125"/>
    <p:sldId id="4789" r:id="rId126"/>
    <p:sldId id="2204" r:id="rId127"/>
    <p:sldId id="2205" r:id="rId128"/>
    <p:sldId id="2206" r:id="rId129"/>
    <p:sldId id="2207" r:id="rId130"/>
    <p:sldId id="2208" r:id="rId131"/>
    <p:sldId id="2209" r:id="rId132"/>
    <p:sldId id="2210" r:id="rId133"/>
    <p:sldId id="4784" r:id="rId134"/>
    <p:sldId id="2212" r:id="rId135"/>
    <p:sldId id="4823" r:id="rId136"/>
    <p:sldId id="4883" r:id="rId137"/>
  </p:sldIdLst>
  <p:sldSz cx="12192000" cy="6858000"/>
  <p:notesSz cx="6858000" cy="9144000"/>
  <p:embeddedFontLst>
    <p:embeddedFont>
      <p:font typeface="Algerian" panose="04020705040A02060702" pitchFamily="82" charset="0"/>
      <p:regular r:id="rId140"/>
    </p:embeddedFont>
    <p:embeddedFont>
      <p:font typeface="Arial Black" panose="020B0A04020102020204" pitchFamily="34" charset="0"/>
      <p:bold r:id="rId141"/>
    </p:embeddedFont>
    <p:embeddedFont>
      <p:font typeface="Calibri" panose="020F0502020204030204" pitchFamily="34" charset="0"/>
      <p:regular r:id="rId142"/>
      <p:bold r:id="rId143"/>
      <p:italic r:id="rId144"/>
      <p:boldItalic r:id="rId145"/>
    </p:embeddedFont>
    <p:embeddedFont>
      <p:font typeface="Cambria Math" panose="02040503050406030204" pitchFamily="18" charset="0"/>
      <p:regular r:id="rId146"/>
    </p:embeddedFont>
    <p:embeddedFont>
      <p:font typeface="Century" panose="02040604050505020304" pitchFamily="18" charset="0"/>
      <p:regular r:id="rId147"/>
    </p:embeddedFont>
    <p:embeddedFont>
      <p:font typeface="Consolas" panose="020B0609020204030204" pitchFamily="49" charset="0"/>
      <p:regular r:id="rId148"/>
      <p:bold r:id="rId149"/>
      <p:italic r:id="rId150"/>
      <p:boldItalic r:id="rId151"/>
    </p:embeddedFont>
    <p:embeddedFont>
      <p:font typeface="MS PGothic" panose="020B0600070205080204" pitchFamily="34" charset="-128"/>
      <p:regular r:id="rId152"/>
    </p:embeddedFont>
    <p:embeddedFont>
      <p:font typeface="Segoe UI" panose="020B0502040204020203" pitchFamily="34" charset="0"/>
      <p:regular r:id="rId153"/>
      <p:bold r:id="rId154"/>
      <p:italic r:id="rId155"/>
      <p:boldItalic r:id="rId156"/>
    </p:embeddedFont>
    <p:embeddedFont>
      <p:font typeface="Segoe UI Black" panose="020B0A02040204020203" pitchFamily="34" charset="0"/>
      <p:bold r:id="rId157"/>
      <p:boldItalic r:id="rId158"/>
    </p:embeddedFont>
    <p:embeddedFont>
      <p:font typeface="Tahoma" panose="020B0604030504040204" pitchFamily="34" charset="0"/>
      <p:regular r:id="rId159"/>
      <p:bold r:id="rId160"/>
    </p:embeddedFont>
    <p:embeddedFont>
      <p:font typeface="等线" panose="02010600030101010101" pitchFamily="2" charset="-122"/>
      <p:regular r:id="rId161"/>
      <p:bold r:id="rId162"/>
    </p:embeddedFont>
    <p:embeddedFont>
      <p:font typeface="黑体" panose="02010609060101010101" pitchFamily="49" charset="-122"/>
      <p:regular r:id="rId163"/>
    </p:embeddedFont>
    <p:embeddedFont>
      <p:font typeface="华文细黑" panose="02010600040101010101" pitchFamily="2" charset="-122"/>
      <p:regular r:id="rId164"/>
    </p:embeddedFont>
    <p:embeddedFont>
      <p:font typeface="微软雅黑" panose="020B0503020204020204" pitchFamily="34" charset="-122"/>
      <p:regular r:id="rId165"/>
      <p:bold r:id="rId166"/>
    </p:embeddedFont>
    <p:embeddedFont>
      <p:font typeface="义启小楷书" panose="02010601030101010101" pitchFamily="2" charset="-128"/>
      <p:regular r:id="rId167"/>
    </p:embeddedFont>
  </p:embeddedFontLst>
  <p:custDataLst>
    <p:tags r:id="rId1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18978B"/>
    <a:srgbClr val="7030A0"/>
    <a:srgbClr val="0E7C7F"/>
    <a:srgbClr val="1387B7"/>
    <a:srgbClr val="0000FF"/>
    <a:srgbClr val="0066FF"/>
    <a:srgbClr val="FFC000"/>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5" autoAdjust="0"/>
    <p:restoredTop sz="73034" autoAdjust="0"/>
  </p:normalViewPr>
  <p:slideViewPr>
    <p:cSldViewPr snapToGrid="0">
      <p:cViewPr varScale="1">
        <p:scale>
          <a:sx n="121" d="100"/>
          <a:sy n="121" d="100"/>
        </p:scale>
        <p:origin x="960" y="60"/>
      </p:cViewPr>
      <p:guideLst>
        <p:guide orient="horz" pos="3226"/>
        <p:guide pos="3885"/>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59" Type="http://schemas.openxmlformats.org/officeDocument/2006/relationships/font" Target="fonts/font20.fntdata"/><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0.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font" Target="fonts/font11.fntdata"/><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fntdata"/><Relationship Id="rId145" Type="http://schemas.openxmlformats.org/officeDocument/2006/relationships/font" Target="fonts/font6.fntdata"/><Relationship Id="rId161" Type="http://schemas.openxmlformats.org/officeDocument/2006/relationships/font" Target="fonts/font22.fntdata"/><Relationship Id="rId16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2.fntdata"/><Relationship Id="rId156" Type="http://schemas.openxmlformats.org/officeDocument/2006/relationships/font" Target="fonts/font17.fntdata"/><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2.fntdata"/><Relationship Id="rId146" Type="http://schemas.openxmlformats.org/officeDocument/2006/relationships/font" Target="fonts/font7.fntdata"/><Relationship Id="rId167"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8.fntdata"/><Relationship Id="rId16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3.fntdata"/><Relationship Id="rId163"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4.fntdata"/><Relationship Id="rId148" Type="http://schemas.openxmlformats.org/officeDocument/2006/relationships/font" Target="fonts/font9.fntdata"/><Relationship Id="rId164" Type="http://schemas.openxmlformats.org/officeDocument/2006/relationships/font" Target="fonts/font25.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5.fntdata"/><Relationship Id="rId90" Type="http://schemas.openxmlformats.org/officeDocument/2006/relationships/slide" Target="slides/slide89.xml"/><Relationship Id="rId165" Type="http://schemas.openxmlformats.org/officeDocument/2006/relationships/font" Target="fonts/font2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2023/4/25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302439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1111026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345733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158724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p>
          <a:p>
            <a:r>
              <a:rPr lang="zh-CN" altLang="en-US"/>
              <a:t>指令格式如图所示，</a:t>
            </a:r>
            <a:r>
              <a:rPr lang="en-US" altLang="zh-CN"/>
              <a:t>op=8</a:t>
            </a:r>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4075274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152289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149432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18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1348197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46</a:t>
            </a:fld>
            <a:endParaRPr lang="zh-CN" altLang="en-US"/>
          </a:p>
        </p:txBody>
      </p:sp>
    </p:spTree>
    <p:extLst>
      <p:ext uri="{BB962C8B-B14F-4D97-AF65-F5344CB8AC3E}">
        <p14:creationId xmlns:p14="http://schemas.microsoft.com/office/powerpoint/2010/main" val="149452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93361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90971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50</a:t>
            </a:fld>
            <a:endParaRPr lang="zh-CN" altLang="en-US"/>
          </a:p>
        </p:txBody>
      </p:sp>
    </p:spTree>
    <p:extLst>
      <p:ext uri="{BB962C8B-B14F-4D97-AF65-F5344CB8AC3E}">
        <p14:creationId xmlns:p14="http://schemas.microsoft.com/office/powerpoint/2010/main" val="2679893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282141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52</a:t>
            </a:fld>
            <a:endParaRPr lang="zh-CN" altLang="en-US"/>
          </a:p>
        </p:txBody>
      </p:sp>
    </p:spTree>
    <p:extLst>
      <p:ext uri="{BB962C8B-B14F-4D97-AF65-F5344CB8AC3E}">
        <p14:creationId xmlns:p14="http://schemas.microsoft.com/office/powerpoint/2010/main" val="1303697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53</a:t>
            </a:fld>
            <a:endParaRPr lang="zh-CN" altLang="en-US"/>
          </a:p>
        </p:txBody>
      </p:sp>
    </p:spTree>
    <p:extLst>
      <p:ext uri="{BB962C8B-B14F-4D97-AF65-F5344CB8AC3E}">
        <p14:creationId xmlns:p14="http://schemas.microsoft.com/office/powerpoint/2010/main" val="2349054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55</a:t>
            </a:fld>
            <a:endParaRPr lang="zh-CN" altLang="en-US"/>
          </a:p>
        </p:txBody>
      </p:sp>
    </p:spTree>
    <p:extLst>
      <p:ext uri="{BB962C8B-B14F-4D97-AF65-F5344CB8AC3E}">
        <p14:creationId xmlns:p14="http://schemas.microsoft.com/office/powerpoint/2010/main" val="396108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2257633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57</a:t>
            </a:fld>
            <a:endParaRPr lang="zh-CN" altLang="en-US"/>
          </a:p>
        </p:txBody>
      </p:sp>
    </p:spTree>
    <p:extLst>
      <p:ext uri="{BB962C8B-B14F-4D97-AF65-F5344CB8AC3E}">
        <p14:creationId xmlns:p14="http://schemas.microsoft.com/office/powerpoint/2010/main" val="318375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58</a:t>
            </a:fld>
            <a:endParaRPr lang="zh-CN" altLang="en-US"/>
          </a:p>
        </p:txBody>
      </p:sp>
    </p:spTree>
    <p:extLst>
      <p:ext uri="{BB962C8B-B14F-4D97-AF65-F5344CB8AC3E}">
        <p14:creationId xmlns:p14="http://schemas.microsoft.com/office/powerpoint/2010/main" val="2764776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261788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p>
          <a:p>
            <a:endParaRPr lang="en-US" altLang="zh-CN" dirty="0"/>
          </a:p>
          <a:p>
            <a:r>
              <a:rPr lang="zh-CN" altLang="en-US" dirty="0"/>
              <a:t>最短时间是</a:t>
            </a:r>
            <a:r>
              <a:rPr lang="en-US" altLang="zh-CN" dirty="0"/>
              <a:t>cache</a:t>
            </a:r>
            <a:r>
              <a:rPr lang="zh-CN" altLang="en-US" dirty="0"/>
              <a:t>命中时间</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341101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dirty="0"/>
              <a:t>5</a:t>
            </a:r>
            <a:r>
              <a:rPr lang="zh-CN" altLang="en-US" dirty="0"/>
              <a:t>条不同指令的控制流。</a:t>
            </a:r>
            <a:endParaRPr lang="en-US" altLang="zh-CN" dirty="0"/>
          </a:p>
          <a:p>
            <a:endParaRPr lang="en-US" altLang="zh-CN" dirty="0"/>
          </a:p>
          <a:p>
            <a:r>
              <a:rPr lang="zh-CN" altLang="en-US" dirty="0"/>
              <a:t>如果采用传统三级时序，指令执行过程将被分成若干机器周期，每一个机器周期又包括若干节拍，</a:t>
            </a:r>
            <a:endParaRPr lang="en-US" altLang="zh-CN" dirty="0"/>
          </a:p>
          <a:p>
            <a:endParaRPr lang="en-US" altLang="zh-CN" dirty="0"/>
          </a:p>
          <a:p>
            <a:r>
              <a:rPr lang="zh-CN" altLang="en-US" dirty="0"/>
              <a:t>如何划分机器周期将会对</a:t>
            </a:r>
            <a:r>
              <a:rPr lang="en-US" altLang="zh-CN" dirty="0"/>
              <a:t>CPU</a:t>
            </a:r>
            <a:r>
              <a:rPr lang="zh-CN" altLang="en-US" dirty="0"/>
              <a:t>性能造成影响，可以采用机器周期数，节拍数固定的定长指令周期，比如我们前面将指令周期分为固定的</a:t>
            </a:r>
            <a:r>
              <a:rPr lang="en-US" altLang="zh-CN" dirty="0"/>
              <a:t>3</a:t>
            </a:r>
            <a:r>
              <a:rPr lang="zh-CN" altLang="en-US" dirty="0"/>
              <a:t>个机器周期，每个机器周期</a:t>
            </a:r>
            <a:r>
              <a:rPr lang="en-US" altLang="zh-CN" dirty="0"/>
              <a:t>4</a:t>
            </a:r>
            <a:r>
              <a:rPr lang="zh-CN" altLang="en-US" dirty="0"/>
              <a:t>个节拍</a:t>
            </a:r>
            <a:endParaRPr lang="en-US" altLang="zh-CN" dirty="0"/>
          </a:p>
          <a:p>
            <a:endParaRPr lang="en-US" altLang="zh-CN" dirty="0"/>
          </a:p>
          <a:p>
            <a:r>
              <a:rPr lang="zh-CN" altLang="en-US" dirty="0"/>
              <a:t>这种方式会浪费一些节拍，比如计算周期的</a:t>
            </a:r>
            <a:r>
              <a:rPr lang="en-US" altLang="zh-CN" dirty="0"/>
              <a:t>T7</a:t>
            </a:r>
            <a:r>
              <a:rPr lang="zh-CN" altLang="en-US" dirty="0"/>
              <a:t>，</a:t>
            </a:r>
            <a:r>
              <a:rPr lang="en-US" altLang="zh-CN" dirty="0"/>
              <a:t>T8</a:t>
            </a:r>
            <a:r>
              <a:rPr lang="zh-CN" altLang="en-US" dirty="0"/>
              <a:t>，  执行指令周期的</a:t>
            </a:r>
            <a:r>
              <a:rPr lang="en-US" altLang="zh-CN" dirty="0"/>
              <a:t>T12</a:t>
            </a:r>
            <a:r>
              <a:rPr lang="zh-CN" altLang="en-US" dirty="0"/>
              <a:t>，还有</a:t>
            </a:r>
            <a:r>
              <a:rPr lang="en-US" altLang="zh-CN" dirty="0"/>
              <a:t>add</a:t>
            </a:r>
            <a:r>
              <a:rPr lang="zh-CN" altLang="en-US" dirty="0"/>
              <a:t>，</a:t>
            </a:r>
            <a:r>
              <a:rPr lang="en-US" altLang="zh-CN" dirty="0" err="1"/>
              <a:t>addi</a:t>
            </a:r>
            <a:r>
              <a:rPr lang="zh-CN" altLang="en-US" dirty="0"/>
              <a:t>指令的计算周期的所有节拍</a:t>
            </a:r>
            <a:r>
              <a:rPr lang="en-US" altLang="zh-CN" dirty="0"/>
              <a:t>T5~T8</a:t>
            </a:r>
            <a:r>
              <a:rPr lang="zh-CN" altLang="en-US" dirty="0"/>
              <a:t>。</a:t>
            </a:r>
            <a:endParaRPr lang="en-US" altLang="zh-CN" dirty="0"/>
          </a:p>
          <a:p>
            <a:endParaRPr lang="en-US" altLang="zh-CN" dirty="0"/>
          </a:p>
          <a:p>
            <a:endParaRPr lang="en-US" altLang="zh-CN" dirty="0"/>
          </a:p>
          <a:p>
            <a:r>
              <a:rPr lang="zh-CN" altLang="en-US" dirty="0"/>
              <a:t>相对而言变长指令周期更灵活，机器周期数和节拍数都可动态调整，一个机器周期需要多少节拍就安排多少节拍，后面我们将逐一介绍每一种思路的设计方法。</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2732156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三级时序状态机简单，设计实现容易。</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470212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62</a:t>
            </a:fld>
            <a:endParaRPr lang="zh-CN" altLang="en-US"/>
          </a:p>
        </p:txBody>
      </p:sp>
    </p:spTree>
    <p:extLst>
      <p:ext uri="{BB962C8B-B14F-4D97-AF65-F5344CB8AC3E}">
        <p14:creationId xmlns:p14="http://schemas.microsoft.com/office/powerpoint/2010/main" val="392368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按照指令执行流程，我们很容易得到</a:t>
            </a:r>
            <a:r>
              <a:rPr lang="en-US" altLang="zh-CN" baseline="0" dirty="0"/>
              <a:t>5</a:t>
            </a:r>
            <a:r>
              <a:rPr lang="zh-CN" altLang="en-US" baseline="0" dirty="0"/>
              <a:t>条基本指令执行的状态转换图，如图所示，一共包括</a:t>
            </a:r>
            <a:r>
              <a:rPr lang="en-US" altLang="zh-CN" baseline="0" dirty="0"/>
              <a:t>S0-S24  25</a:t>
            </a:r>
            <a:r>
              <a:rPr lang="zh-CN" altLang="en-US" baseline="0" dirty="0"/>
              <a:t>个状态。</a:t>
            </a:r>
            <a:endParaRPr lang="en-US" altLang="zh-CN" baseline="0" dirty="0"/>
          </a:p>
          <a:p>
            <a:endParaRPr lang="en-US" altLang="zh-CN" baseline="0" dirty="0"/>
          </a:p>
          <a:p>
            <a:r>
              <a:rPr lang="zh-CN" altLang="en-US" baseline="0" dirty="0"/>
              <a:t>注意</a:t>
            </a:r>
            <a:r>
              <a:rPr lang="en-US" altLang="zh-CN" baseline="0" dirty="0"/>
              <a:t>0-3</a:t>
            </a:r>
            <a:r>
              <a:rPr lang="zh-CN" altLang="en-US" baseline="0" dirty="0"/>
              <a:t>是取指令阶段，在状态</a:t>
            </a:r>
            <a:r>
              <a:rPr lang="en-US" altLang="zh-CN" baseline="0" dirty="0"/>
              <a:t>3</a:t>
            </a:r>
            <a:r>
              <a:rPr lang="zh-CN" altLang="en-US" baseline="0" dirty="0"/>
              <a:t>需要进行状态分支，状态的切换与指令译码和时钟有关系，所有指令的最后一个状态都会进入公操作最终回到</a:t>
            </a:r>
            <a:r>
              <a:rPr lang="en-US" altLang="zh-CN" baseline="0" dirty="0"/>
              <a:t>S0</a:t>
            </a:r>
            <a:r>
              <a:rPr lang="zh-CN" altLang="en-US" baseline="0" dirty="0"/>
              <a:t>状态取指令。</a:t>
            </a:r>
            <a:endParaRPr lang="en-US" altLang="zh-CN" baseline="0" dirty="0"/>
          </a:p>
          <a:p>
            <a:endParaRPr lang="en-US" altLang="zh-CN" baseline="0" dirty="0"/>
          </a:p>
          <a:p>
            <a:r>
              <a:rPr lang="zh-CN" altLang="en-US" baseline="0" dirty="0"/>
              <a:t>随着指令数目增加，状态机将越来越复杂，为了简化设计，通常会将相同类型的指令的状态路径合并，比如这里</a:t>
            </a:r>
            <a:r>
              <a:rPr lang="en-US" altLang="zh-CN" baseline="0" dirty="0"/>
              <a:t>add</a:t>
            </a:r>
            <a:r>
              <a:rPr lang="zh-CN" altLang="en-US" baseline="0" dirty="0"/>
              <a:t>指令代表</a:t>
            </a:r>
            <a:r>
              <a:rPr lang="en-US" altLang="zh-CN" baseline="0" dirty="0"/>
              <a:t>R</a:t>
            </a:r>
            <a:r>
              <a:rPr lang="zh-CN" altLang="en-US" baseline="0" dirty="0"/>
              <a:t>行运算类指令，就可以共享</a:t>
            </a:r>
            <a:r>
              <a:rPr lang="en-US" altLang="zh-CN" baseline="0" dirty="0"/>
              <a:t>S19~S21</a:t>
            </a:r>
            <a:r>
              <a:rPr lang="zh-CN" altLang="en-US" baseline="0" dirty="0"/>
              <a:t>的状态路径，不同的</a:t>
            </a:r>
            <a:r>
              <a:rPr lang="en-US" altLang="zh-CN" baseline="0" dirty="0"/>
              <a:t>R</a:t>
            </a:r>
            <a:r>
              <a:rPr lang="zh-CN" altLang="en-US" baseline="0" dirty="0"/>
              <a:t>型运算类指令仅仅在实际运算的时候给出的运算选择控制信号不同，我们可以通过单独的运算器控制器产生这个运算控制信号。  同样</a:t>
            </a:r>
            <a:r>
              <a:rPr lang="en-US" altLang="zh-CN" baseline="0" dirty="0"/>
              <a:t>I</a:t>
            </a:r>
            <a:r>
              <a:rPr lang="zh-CN" altLang="en-US" baseline="0" dirty="0"/>
              <a:t>型运算指令也一样。</a:t>
            </a:r>
            <a:endParaRPr lang="en-US" altLang="zh-CN" baseline="0" dirty="0"/>
          </a:p>
          <a:p>
            <a:endParaRPr lang="en-US" altLang="zh-CN" baseline="0" dirty="0"/>
          </a:p>
          <a:p>
            <a:r>
              <a:rPr lang="zh-CN" altLang="en-US" baseline="0" dirty="0"/>
              <a:t>对于</a:t>
            </a:r>
            <a:r>
              <a:rPr lang="en-US" altLang="zh-CN" baseline="0" dirty="0" err="1"/>
              <a:t>beq</a:t>
            </a:r>
            <a:r>
              <a:rPr lang="zh-CN" altLang="en-US" baseline="0" dirty="0"/>
              <a:t>指令，由于相等才跳转，不相等不需要进行任何动作，所以当完成分支判断条件计算完成以后，可以根据状态字</a:t>
            </a:r>
            <a:r>
              <a:rPr lang="en-US" altLang="zh-CN" baseline="0" dirty="0"/>
              <a:t>equal</a:t>
            </a:r>
            <a:r>
              <a:rPr lang="zh-CN" altLang="en-US" baseline="0" dirty="0"/>
              <a:t>的值进行状态路径分支，如果相等则进入</a:t>
            </a:r>
            <a:r>
              <a:rPr lang="en-US" altLang="zh-CN" baseline="0" dirty="0"/>
              <a:t>S16-S17</a:t>
            </a:r>
            <a:r>
              <a:rPr lang="zh-CN" altLang="en-US" baseline="0" dirty="0"/>
              <a:t>以及</a:t>
            </a:r>
            <a:r>
              <a:rPr lang="en-US" altLang="zh-CN" baseline="0" dirty="0"/>
              <a:t>S18</a:t>
            </a:r>
            <a:r>
              <a:rPr lang="zh-CN" altLang="en-US" baseline="0" dirty="0"/>
              <a:t>路径计算分支目标地址修改</a:t>
            </a:r>
            <a:r>
              <a:rPr lang="en-US" altLang="zh-CN" baseline="0" dirty="0"/>
              <a:t>PC</a:t>
            </a:r>
            <a:r>
              <a:rPr lang="zh-CN" altLang="en-US" baseline="0" dirty="0"/>
              <a:t>值，如果不相等则直接进入公操作最终返回</a:t>
            </a:r>
            <a:r>
              <a:rPr lang="en-US" altLang="zh-CN" baseline="0" dirty="0"/>
              <a:t>S0</a:t>
            </a:r>
            <a:r>
              <a:rPr lang="zh-CN" altLang="en-US" baseline="0" dirty="0"/>
              <a:t>状态取指，这种优化使得</a:t>
            </a:r>
            <a:r>
              <a:rPr lang="en-US" altLang="zh-CN" baseline="0" dirty="0" err="1"/>
              <a:t>beq</a:t>
            </a:r>
            <a:r>
              <a:rPr lang="zh-CN" altLang="en-US" baseline="0" dirty="0"/>
              <a:t>指令在不需要分支时只需要</a:t>
            </a:r>
            <a:r>
              <a:rPr lang="en-US" altLang="zh-CN" baseline="0" dirty="0"/>
              <a:t>6</a:t>
            </a:r>
            <a:r>
              <a:rPr lang="zh-CN" altLang="en-US" baseline="0" dirty="0"/>
              <a:t>个时钟周期，进一步提升了程序执行性能。</a:t>
            </a:r>
            <a:endParaRPr lang="en-US" altLang="zh-CN" baseline="0" dirty="0"/>
          </a:p>
          <a:p>
            <a:endParaRPr lang="en-US" altLang="zh-CN" baseline="0" dirty="0"/>
          </a:p>
          <a:p>
            <a:r>
              <a:rPr lang="zh-CN" altLang="en-US" baseline="0" dirty="0"/>
              <a:t>有了状态机，就可以根据状态机构建状态转换表，如右侧表所示，利用状态表就可以得到次态与现态的逻辑表达式，构建状态机组合逻辑模块。</a:t>
            </a:r>
            <a:endParaRPr lang="en-US" altLang="zh-CN" baseline="0" dirty="0"/>
          </a:p>
          <a:p>
            <a:endParaRPr lang="en-US" altLang="zh-CN" baseline="0" dirty="0"/>
          </a:p>
          <a:p>
            <a:r>
              <a:rPr lang="zh-CN" altLang="en-US" baseline="0" dirty="0"/>
              <a:t>注意</a:t>
            </a:r>
            <a:r>
              <a:rPr lang="en-US" altLang="zh-CN" baseline="0" dirty="0"/>
              <a:t>MIPS R</a:t>
            </a:r>
            <a:r>
              <a:rPr lang="zh-CN" altLang="en-US" baseline="0" dirty="0"/>
              <a:t>型运算指令可以进行状态合并，精简状态图，单独用运算控制器生成</a:t>
            </a:r>
            <a:r>
              <a:rPr lang="en-US" altLang="zh-CN" baseline="0" dirty="0" err="1"/>
              <a:t>alu</a:t>
            </a:r>
            <a:r>
              <a:rPr lang="zh-CN" altLang="en-US" baseline="0" dirty="0"/>
              <a:t>运算控制信号</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63</a:t>
            </a:fld>
            <a:endParaRPr lang="zh-CN" altLang="en-US"/>
          </a:p>
        </p:txBody>
      </p:sp>
    </p:spTree>
    <p:extLst>
      <p:ext uri="{BB962C8B-B14F-4D97-AF65-F5344CB8AC3E}">
        <p14:creationId xmlns:p14="http://schemas.microsoft.com/office/powerpoint/2010/main" val="71324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来具体看看状态转换表，注意</a:t>
            </a:r>
            <a:r>
              <a:rPr lang="en-US" altLang="zh-CN" dirty="0"/>
              <a:t>S0</a:t>
            </a:r>
            <a:r>
              <a:rPr lang="zh-CN" altLang="en-US" dirty="0"/>
              <a:t>会无条件切换到</a:t>
            </a:r>
            <a:r>
              <a:rPr lang="en-US" altLang="zh-CN" dirty="0"/>
              <a:t>S1</a:t>
            </a:r>
            <a:r>
              <a:rPr lang="zh-CN" altLang="en-US" dirty="0"/>
              <a:t>状态，输入条件五个指令译码信号全部填的是无关项</a:t>
            </a:r>
            <a:r>
              <a:rPr lang="en-US" altLang="zh-CN" dirty="0"/>
              <a:t>x</a:t>
            </a:r>
          </a:p>
          <a:p>
            <a:r>
              <a:rPr lang="en-US" altLang="zh-CN" dirty="0"/>
              <a:t>S1</a:t>
            </a:r>
            <a:r>
              <a:rPr lang="zh-CN" altLang="en-US" dirty="0"/>
              <a:t>，到</a:t>
            </a:r>
            <a:r>
              <a:rPr lang="en-US" altLang="zh-CN" dirty="0"/>
              <a:t>S2</a:t>
            </a:r>
            <a:r>
              <a:rPr lang="zh-CN" altLang="en-US" dirty="0"/>
              <a:t>， </a:t>
            </a:r>
            <a:r>
              <a:rPr lang="en-US" altLang="zh-CN" dirty="0"/>
              <a:t>S2</a:t>
            </a:r>
            <a:r>
              <a:rPr lang="zh-CN" altLang="en-US" dirty="0"/>
              <a:t>到</a:t>
            </a:r>
            <a:r>
              <a:rPr lang="en-US" altLang="zh-CN" dirty="0"/>
              <a:t>S3</a:t>
            </a:r>
            <a:r>
              <a:rPr lang="zh-CN" altLang="en-US" dirty="0"/>
              <a:t>，</a:t>
            </a:r>
            <a:r>
              <a:rPr lang="en-US" altLang="zh-CN" dirty="0"/>
              <a:t>S3</a:t>
            </a:r>
            <a:r>
              <a:rPr lang="zh-CN" altLang="en-US" dirty="0"/>
              <a:t>会进行状态分支，分别根据不同的指令译码信号切换到不同的状态，注意图中紫色部分的填写。</a:t>
            </a:r>
            <a:endParaRPr lang="en-US" altLang="zh-CN" dirty="0"/>
          </a:p>
          <a:p>
            <a:endParaRPr lang="en-US" altLang="zh-CN" dirty="0"/>
          </a:p>
          <a:p>
            <a:r>
              <a:rPr lang="en-US" altLang="zh-CN" dirty="0" err="1"/>
              <a:t>Lw</a:t>
            </a:r>
            <a:r>
              <a:rPr lang="zh-CN" altLang="en-US" dirty="0"/>
              <a:t>指令对应</a:t>
            </a:r>
            <a:r>
              <a:rPr lang="en-US" altLang="zh-CN" dirty="0"/>
              <a:t>S4~S8</a:t>
            </a:r>
            <a:r>
              <a:rPr lang="zh-CN" altLang="en-US" dirty="0"/>
              <a:t>状态，其中</a:t>
            </a:r>
            <a:r>
              <a:rPr lang="en-US" altLang="zh-CN" dirty="0"/>
              <a:t>S4</a:t>
            </a:r>
            <a:r>
              <a:rPr lang="zh-CN" altLang="en-US" dirty="0"/>
              <a:t>无条件到</a:t>
            </a:r>
            <a:r>
              <a:rPr lang="en-US" altLang="zh-CN" dirty="0"/>
              <a:t>S5</a:t>
            </a:r>
            <a:r>
              <a:rPr lang="zh-CN" altLang="en-US" dirty="0"/>
              <a:t>，</a:t>
            </a:r>
            <a:r>
              <a:rPr lang="en-US" altLang="zh-CN" dirty="0"/>
              <a:t>S5</a:t>
            </a:r>
            <a:r>
              <a:rPr lang="zh-CN" altLang="en-US" dirty="0"/>
              <a:t>到</a:t>
            </a:r>
            <a:r>
              <a:rPr lang="en-US" altLang="zh-CN" dirty="0"/>
              <a:t>S6</a:t>
            </a:r>
            <a:r>
              <a:rPr lang="zh-CN" altLang="en-US" dirty="0"/>
              <a:t>，</a:t>
            </a:r>
            <a:r>
              <a:rPr lang="en-US" altLang="zh-CN" dirty="0"/>
              <a:t>S6</a:t>
            </a:r>
            <a:r>
              <a:rPr lang="zh-CN" altLang="en-US" dirty="0"/>
              <a:t>到</a:t>
            </a:r>
            <a:r>
              <a:rPr lang="en-US" altLang="zh-CN" dirty="0"/>
              <a:t>S7</a:t>
            </a:r>
            <a:r>
              <a:rPr lang="zh-CN" altLang="en-US" dirty="0"/>
              <a:t>，</a:t>
            </a:r>
            <a:r>
              <a:rPr lang="en-US" altLang="zh-CN" dirty="0"/>
              <a:t>S7</a:t>
            </a:r>
            <a:r>
              <a:rPr lang="zh-CN" altLang="en-US" dirty="0"/>
              <a:t>到</a:t>
            </a:r>
            <a:r>
              <a:rPr lang="en-US" altLang="zh-CN" dirty="0"/>
              <a:t>S8</a:t>
            </a:r>
            <a:r>
              <a:rPr lang="zh-CN" altLang="en-US" dirty="0"/>
              <a:t>，</a:t>
            </a:r>
            <a:r>
              <a:rPr lang="en-US" altLang="zh-CN" dirty="0"/>
              <a:t>S8</a:t>
            </a:r>
            <a:r>
              <a:rPr lang="zh-CN" altLang="en-US" dirty="0"/>
              <a:t>则直接进入</a:t>
            </a:r>
            <a:r>
              <a:rPr lang="en-US" altLang="zh-CN" dirty="0"/>
              <a:t>S0</a:t>
            </a:r>
            <a:r>
              <a:rPr lang="zh-CN" altLang="en-US" dirty="0"/>
              <a:t>，也就是返回取指令</a:t>
            </a:r>
            <a:endParaRPr lang="en-US" altLang="zh-CN" dirty="0"/>
          </a:p>
          <a:p>
            <a:endParaRPr lang="en-US" altLang="zh-CN" dirty="0"/>
          </a:p>
          <a:p>
            <a:r>
              <a:rPr lang="zh-CN" altLang="en-US" dirty="0"/>
              <a:t>依次类推，完成整个状态转换表就可以得到次态和现态的逻辑关系。</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64</a:t>
            </a:fld>
            <a:endParaRPr lang="zh-CN" altLang="en-US"/>
          </a:p>
        </p:txBody>
      </p:sp>
    </p:spTree>
    <p:extLst>
      <p:ext uri="{BB962C8B-B14F-4D97-AF65-F5344CB8AC3E}">
        <p14:creationId xmlns:p14="http://schemas.microsoft.com/office/powerpoint/2010/main" val="3208090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65</a:t>
            </a:fld>
            <a:endParaRPr lang="zh-CN" altLang="en-US"/>
          </a:p>
        </p:txBody>
      </p:sp>
    </p:spTree>
    <p:extLst>
      <p:ext uri="{BB962C8B-B14F-4D97-AF65-F5344CB8AC3E}">
        <p14:creationId xmlns:p14="http://schemas.microsoft.com/office/powerpoint/2010/main" val="2170755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66</a:t>
            </a:fld>
            <a:endParaRPr lang="zh-CN" altLang="en-US"/>
          </a:p>
        </p:txBody>
      </p:sp>
    </p:spTree>
    <p:extLst>
      <p:ext uri="{BB962C8B-B14F-4D97-AF65-F5344CB8AC3E}">
        <p14:creationId xmlns:p14="http://schemas.microsoft.com/office/powerpoint/2010/main" val="1709890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67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77643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70</a:t>
            </a:fld>
            <a:endParaRPr lang="zh-CN" altLang="en-US"/>
          </a:p>
        </p:txBody>
      </p:sp>
    </p:spTree>
    <p:extLst>
      <p:ext uri="{BB962C8B-B14F-4D97-AF65-F5344CB8AC3E}">
        <p14:creationId xmlns:p14="http://schemas.microsoft.com/office/powerpoint/2010/main" val="1212457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t>72</a:t>
            </a:fld>
            <a:endParaRPr lang="zh-CN" altLang="en-US"/>
          </a:p>
        </p:txBody>
      </p:sp>
    </p:spTree>
    <p:extLst>
      <p:ext uri="{BB962C8B-B14F-4D97-AF65-F5344CB8AC3E}">
        <p14:creationId xmlns:p14="http://schemas.microsoft.com/office/powerpoint/2010/main" val="169077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使能信号保持多长时间？</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913419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73</a:t>
            </a:fld>
            <a:endParaRPr lang="zh-CN" altLang="en-US"/>
          </a:p>
        </p:txBody>
      </p:sp>
    </p:spTree>
    <p:extLst>
      <p:ext uri="{BB962C8B-B14F-4D97-AF65-F5344CB8AC3E}">
        <p14:creationId xmlns:p14="http://schemas.microsoft.com/office/powerpoint/2010/main" val="2038995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extLst>
      <p:ext uri="{BB962C8B-B14F-4D97-AF65-F5344CB8AC3E}">
        <p14:creationId xmlns:p14="http://schemas.microsoft.com/office/powerpoint/2010/main" val="3624630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75</a:t>
            </a:fld>
            <a:endParaRPr lang="zh-CN" altLang="en-US"/>
          </a:p>
        </p:txBody>
      </p:sp>
    </p:spTree>
    <p:extLst>
      <p:ext uri="{BB962C8B-B14F-4D97-AF65-F5344CB8AC3E}">
        <p14:creationId xmlns:p14="http://schemas.microsoft.com/office/powerpoint/2010/main" val="3357909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76</a:t>
            </a:fld>
            <a:endParaRPr lang="zh-CN" altLang="en-US"/>
          </a:p>
        </p:txBody>
      </p:sp>
    </p:spTree>
    <p:extLst>
      <p:ext uri="{BB962C8B-B14F-4D97-AF65-F5344CB8AC3E}">
        <p14:creationId xmlns:p14="http://schemas.microsoft.com/office/powerpoint/2010/main" val="3235569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77</a:t>
            </a:fld>
            <a:endParaRPr lang="zh-CN" altLang="en-US"/>
          </a:p>
        </p:txBody>
      </p:sp>
    </p:spTree>
    <p:extLst>
      <p:ext uri="{BB962C8B-B14F-4D97-AF65-F5344CB8AC3E}">
        <p14:creationId xmlns:p14="http://schemas.microsoft.com/office/powerpoint/2010/main" val="3766428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78</a:t>
            </a:fld>
            <a:endParaRPr lang="zh-CN" altLang="en-US"/>
          </a:p>
        </p:txBody>
      </p:sp>
    </p:spTree>
    <p:extLst>
      <p:ext uri="{BB962C8B-B14F-4D97-AF65-F5344CB8AC3E}">
        <p14:creationId xmlns:p14="http://schemas.microsoft.com/office/powerpoint/2010/main" val="4154490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4096143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41634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81</a:t>
            </a:fld>
            <a:endParaRPr lang="zh-CN" altLang="en-US"/>
          </a:p>
        </p:txBody>
      </p:sp>
    </p:spTree>
    <p:extLst>
      <p:ext uri="{BB962C8B-B14F-4D97-AF65-F5344CB8AC3E}">
        <p14:creationId xmlns:p14="http://schemas.microsoft.com/office/powerpoint/2010/main" val="2427391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82</a:t>
            </a:fld>
            <a:endParaRPr lang="zh-CN" altLang="en-US"/>
          </a:p>
        </p:txBody>
      </p:sp>
    </p:spTree>
    <p:extLst>
      <p:ext uri="{BB962C8B-B14F-4D97-AF65-F5344CB8AC3E}">
        <p14:creationId xmlns:p14="http://schemas.microsoft.com/office/powerpoint/2010/main" val="113677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1</a:t>
            </a:r>
            <a:r>
              <a:rPr lang="zh-CN" altLang="en-US" dirty="0"/>
              <a:t>时刻</a:t>
            </a:r>
            <a:r>
              <a:rPr lang="en-US" altLang="zh-CN" dirty="0"/>
              <a:t>A</a:t>
            </a:r>
            <a:r>
              <a:rPr lang="zh-CN" altLang="en-US" dirty="0"/>
              <a:t>寄存器输入是狼群，</a:t>
            </a:r>
            <a:r>
              <a:rPr lang="en-US" altLang="zh-CN" dirty="0"/>
              <a:t>B</a:t>
            </a:r>
            <a:r>
              <a:rPr lang="zh-CN" altLang="en-US" dirty="0"/>
              <a:t>寄存器输入是一群羊，羊群必须在</a:t>
            </a:r>
            <a:r>
              <a:rPr lang="en-US" altLang="zh-CN" dirty="0"/>
              <a:t>hold</a:t>
            </a:r>
            <a:r>
              <a:rPr lang="zh-CN" altLang="en-US" dirty="0"/>
              <a:t>时间内进入寄存器</a:t>
            </a:r>
            <a:r>
              <a:rPr lang="en-US" altLang="zh-CN" dirty="0"/>
              <a:t>B</a:t>
            </a:r>
            <a:r>
              <a:rPr lang="zh-CN" altLang="en-US" dirty="0"/>
              <a:t>才算安全，那狼怎么样才能抓</a:t>
            </a:r>
            <a:r>
              <a:rPr lang="zh-CN" altLang="en-US"/>
              <a:t>到羊？狼选择什么路径时间最短？</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3511007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83</a:t>
            </a:fld>
            <a:endParaRPr lang="zh-CN" altLang="en-US"/>
          </a:p>
        </p:txBody>
      </p:sp>
    </p:spTree>
    <p:extLst>
      <p:ext uri="{BB962C8B-B14F-4D97-AF65-F5344CB8AC3E}">
        <p14:creationId xmlns:p14="http://schemas.microsoft.com/office/powerpoint/2010/main" val="845895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84</a:t>
            </a:fld>
            <a:endParaRPr lang="zh-CN" altLang="en-US"/>
          </a:p>
        </p:txBody>
      </p:sp>
    </p:spTree>
    <p:extLst>
      <p:ext uri="{BB962C8B-B14F-4D97-AF65-F5344CB8AC3E}">
        <p14:creationId xmlns:p14="http://schemas.microsoft.com/office/powerpoint/2010/main" val="2559947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尝试给出</a:t>
            </a:r>
            <a:r>
              <a:rPr lang="en-US" altLang="zh-CN" dirty="0"/>
              <a:t>4</a:t>
            </a:r>
            <a:r>
              <a:rPr lang="zh-CN" altLang="en-US" dirty="0"/>
              <a:t>条指令的微指令序列</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85</a:t>
            </a:fld>
            <a:endParaRPr lang="zh-CN" altLang="en-US"/>
          </a:p>
        </p:txBody>
      </p:sp>
    </p:spTree>
    <p:extLst>
      <p:ext uri="{BB962C8B-B14F-4D97-AF65-F5344CB8AC3E}">
        <p14:creationId xmlns:p14="http://schemas.microsoft.com/office/powerpoint/2010/main" val="4134682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86</a:t>
            </a:fld>
            <a:endParaRPr lang="zh-CN" altLang="en-US"/>
          </a:p>
        </p:txBody>
      </p:sp>
    </p:spTree>
    <p:extLst>
      <p:ext uri="{BB962C8B-B14F-4D97-AF65-F5344CB8AC3E}">
        <p14:creationId xmlns:p14="http://schemas.microsoft.com/office/powerpoint/2010/main" val="953118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87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06950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96</a:t>
            </a:fld>
            <a:endParaRPr lang="zh-CN" altLang="en-US"/>
          </a:p>
        </p:txBody>
      </p:sp>
    </p:spTree>
    <p:extLst>
      <p:ext uri="{BB962C8B-B14F-4D97-AF65-F5344CB8AC3E}">
        <p14:creationId xmlns:p14="http://schemas.microsoft.com/office/powerpoint/2010/main" val="3911110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603840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106</a:t>
            </a:fld>
            <a:endParaRPr lang="zh-CN" altLang="en-US"/>
          </a:p>
        </p:txBody>
      </p:sp>
    </p:spTree>
    <p:extLst>
      <p:ext uri="{BB962C8B-B14F-4D97-AF65-F5344CB8AC3E}">
        <p14:creationId xmlns:p14="http://schemas.microsoft.com/office/powerpoint/2010/main" val="564117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113</a:t>
            </a:fld>
            <a:endParaRPr lang="zh-CN" altLang="en-US"/>
          </a:p>
        </p:txBody>
      </p:sp>
    </p:spTree>
    <p:extLst>
      <p:ext uri="{BB962C8B-B14F-4D97-AF65-F5344CB8AC3E}">
        <p14:creationId xmlns:p14="http://schemas.microsoft.com/office/powerpoint/2010/main" val="3114150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118</a:t>
            </a:fld>
            <a:endParaRPr lang="zh-CN" altLang="en-US"/>
          </a:p>
        </p:txBody>
      </p:sp>
    </p:spTree>
    <p:extLst>
      <p:ext uri="{BB962C8B-B14F-4D97-AF65-F5344CB8AC3E}">
        <p14:creationId xmlns:p14="http://schemas.microsoft.com/office/powerpoint/2010/main" val="134983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p>
          <a:p>
            <a:r>
              <a:rPr lang="zh-CN" altLang="en-US" dirty="0"/>
              <a:t>最大频率  </a:t>
            </a:r>
            <a:r>
              <a:rPr lang="en-US" altLang="zh-CN" dirty="0"/>
              <a:t>20Mhz</a:t>
            </a:r>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471444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17231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125</a:t>
            </a:fld>
            <a:endParaRPr lang="zh-CN" altLang="en-US"/>
          </a:p>
        </p:txBody>
      </p:sp>
    </p:spTree>
    <p:extLst>
      <p:ext uri="{BB962C8B-B14F-4D97-AF65-F5344CB8AC3E}">
        <p14:creationId xmlns:p14="http://schemas.microsoft.com/office/powerpoint/2010/main" val="408526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136</a:t>
            </a:fld>
            <a:endParaRPr lang="zh-CN" altLang="en-US"/>
          </a:p>
        </p:txBody>
      </p:sp>
    </p:spTree>
    <p:extLst>
      <p:ext uri="{BB962C8B-B14F-4D97-AF65-F5344CB8AC3E}">
        <p14:creationId xmlns:p14="http://schemas.microsoft.com/office/powerpoint/2010/main" val="229557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249674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18860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122049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22602DD9-A778-47E5-BC91-297B843D5645}"/>
              </a:ext>
            </a:extLst>
          </p:cNvPr>
          <p:cNvGrpSpPr/>
          <p:nvPr userDrawn="1"/>
        </p:nvGrpSpPr>
        <p:grpSpPr>
          <a:xfrm>
            <a:off x="4049" y="-2356"/>
            <a:ext cx="12187951" cy="6993161"/>
            <a:chOff x="4049" y="26519"/>
            <a:chExt cx="12187951" cy="6993161"/>
          </a:xfrm>
        </p:grpSpPr>
        <p:pic>
          <p:nvPicPr>
            <p:cNvPr id="28" name="图片 27">
              <a:extLst>
                <a:ext uri="{FF2B5EF4-FFF2-40B4-BE49-F238E27FC236}">
                  <a16:creationId xmlns:a16="http://schemas.microsoft.com/office/drawing/2014/main" id="{122CC834-C2F7-4F37-A5E7-5C9B0A7A708F}"/>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p:blipFill>
          <p:spPr>
            <a:xfrm>
              <a:off x="6561" y="3618316"/>
              <a:ext cx="12185439" cy="3401364"/>
            </a:xfrm>
            <a:prstGeom prst="rect">
              <a:avLst/>
            </a:prstGeom>
          </p:spPr>
        </p:pic>
        <p:sp>
          <p:nvSpPr>
            <p:cNvPr id="29" name="矩形 28">
              <a:extLst>
                <a:ext uri="{FF2B5EF4-FFF2-40B4-BE49-F238E27FC236}">
                  <a16:creationId xmlns:a16="http://schemas.microsoft.com/office/drawing/2014/main" id="{3C4B21A0-58DC-4BDA-B238-716A61C22D63}"/>
                </a:ext>
              </a:extLst>
            </p:cNvPr>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a:extLst>
              <a:ext uri="{FF2B5EF4-FFF2-40B4-BE49-F238E27FC236}">
                <a16:creationId xmlns:a16="http://schemas.microsoft.com/office/drawing/2014/main" id="{92E94E7C-BF37-4C25-9D4C-1D4E9B7E9698}"/>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a:extLst>
              <a:ext uri="{FF2B5EF4-FFF2-40B4-BE49-F238E27FC236}">
                <a16:creationId xmlns:a16="http://schemas.microsoft.com/office/drawing/2014/main" id="{B74484A9-E7D1-47FA-A10B-00AD16601FFC}"/>
              </a:ext>
            </a:extLst>
          </p:cNvPr>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a:extLst>
              <a:ext uri="{FF2B5EF4-FFF2-40B4-BE49-F238E27FC236}">
                <a16:creationId xmlns:a16="http://schemas.microsoft.com/office/drawing/2014/main" id="{35D274CE-5BB0-422E-A9BF-8F632A1503B8}"/>
              </a:ext>
            </a:extLst>
          </p:cNvPr>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a:extLst>
              <a:ext uri="{FF2B5EF4-FFF2-40B4-BE49-F238E27FC236}">
                <a16:creationId xmlns:a16="http://schemas.microsoft.com/office/drawing/2014/main" id="{7F5A958E-D85F-4EAB-B1E9-B2D5F7662B99}"/>
              </a:ext>
            </a:extLst>
          </p:cNvPr>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6D0F2613-06D2-4247-B4FF-5247ECA70BC9}"/>
              </a:ext>
            </a:extLst>
          </p:cNvPr>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a:extLst>
              <a:ext uri="{FF2B5EF4-FFF2-40B4-BE49-F238E27FC236}">
                <a16:creationId xmlns:a16="http://schemas.microsoft.com/office/drawing/2014/main" id="{3F177839-C924-4904-990C-BE5ED46FC0B1}"/>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a:extLst>
              <a:ext uri="{FF2B5EF4-FFF2-40B4-BE49-F238E27FC236}">
                <a16:creationId xmlns:a16="http://schemas.microsoft.com/office/drawing/2014/main" id="{BC0E9E55-798A-48BB-9C4E-08D31492CD88}"/>
              </a:ext>
            </a:extLst>
          </p:cNvPr>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078569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2023/4/25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94" r:id="rId4"/>
    <p:sldLayoutId id="2147483695"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jpg"/><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jpg"/><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e07a68ec4784bc26687dafddb2b6c304"/><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image" Target="../media/image25.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6.png"/><Relationship Id="rId4" Type="http://schemas.openxmlformats.org/officeDocument/2006/relationships/image" Target="../media/image25.jpg"/></Relationships>
</file>

<file path=ppt/slides/_rels/slide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60.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6.png"/><Relationship Id="rId4" Type="http://schemas.openxmlformats.org/officeDocument/2006/relationships/image" Target="../media/image25.jp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200" b="1" dirty="0">
                <a:latin typeface="Segoe UI Black" panose="020B0A02040204020203" pitchFamily="34" charset="0"/>
                <a:ea typeface="微软雅黑" panose="020B0503020204020204" pitchFamily="34" charset="-122"/>
                <a:cs typeface="Segoe UI Black" panose="020B0A02040204020203" pitchFamily="34" charset="0"/>
              </a:rPr>
              <a:t>M[PC++]</a:t>
            </a:r>
            <a:endParaRPr lang="zh-CN" altLang="en-US" sz="1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p>
          </p:txBody>
        </p:sp>
      </p:grpSp>
    </p:spTree>
    <p:extLst>
      <p:ext uri="{BB962C8B-B14F-4D97-AF65-F5344CB8AC3E}">
        <p14:creationId xmlns:p14="http://schemas.microsoft.com/office/powerpoint/2010/main" val="113196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p>
          </p:txBody>
        </p:sp>
      </p:grpSp>
    </p:spTree>
    <p:extLst>
      <p:ext uri="{BB962C8B-B14F-4D97-AF65-F5344CB8AC3E}">
        <p14:creationId xmlns:p14="http://schemas.microsoft.com/office/powerpoint/2010/main" val="3992129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p>
        </p:txBody>
      </p:sp>
    </p:spTree>
    <p:extLst>
      <p:ext uri="{BB962C8B-B14F-4D97-AF65-F5344CB8AC3E}">
        <p14:creationId xmlns:p14="http://schemas.microsoft.com/office/powerpoint/2010/main" val="2285755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cxnSpLocks/>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cxnSpLocks/>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a:extLst>
                <a:ext uri="{FF2B5EF4-FFF2-40B4-BE49-F238E27FC236}">
                  <a16:creationId xmlns:a16="http://schemas.microsoft.com/office/drawing/2014/main" id="{E9DC4A8F-806F-4D31-A971-CAAF3A84ED70}"/>
                </a:ext>
              </a:extLst>
            </p:cNvPr>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extLst>
      <p:ext uri="{BB962C8B-B14F-4D97-AF65-F5344CB8AC3E}">
        <p14:creationId xmlns:p14="http://schemas.microsoft.com/office/powerpoint/2010/main" val="28405652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2">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a:extLst>
              <a:ext uri="{FF2B5EF4-FFF2-40B4-BE49-F238E27FC236}">
                <a16:creationId xmlns:a16="http://schemas.microsoft.com/office/drawing/2014/main" id="{818CBD6C-E8AD-4B9B-85A9-5936BAAF2C4C}"/>
              </a:ext>
            </a:extLst>
          </p:cNvPr>
          <p:cNvGrpSpPr/>
          <p:nvPr/>
        </p:nvGrpSpPr>
        <p:grpSpPr>
          <a:xfrm>
            <a:off x="10629937" y="1547422"/>
            <a:ext cx="1431489" cy="4697388"/>
            <a:chOff x="10629937" y="1547422"/>
            <a:chExt cx="1431489" cy="4697388"/>
          </a:xfrm>
        </p:grpSpPr>
        <p:cxnSp>
          <p:nvCxnSpPr>
            <p:cNvPr id="75" name="直接箭头连接符 74"/>
            <p:cNvCxnSpPr>
              <a:cxnSpLocks/>
            </p:cNvCxnSpPr>
            <p:nvPr/>
          </p:nvCxnSpPr>
          <p:spPr>
            <a:xfrm flipH="1">
              <a:off x="10629937" y="1818590"/>
              <a:ext cx="557723" cy="0"/>
            </a:xfrm>
            <a:prstGeom prst="straightConnector1">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3" name="流程图: 延期 112">
              <a:extLst>
                <a:ext uri="{FF2B5EF4-FFF2-40B4-BE49-F238E27FC236}">
                  <a16:creationId xmlns:a16="http://schemas.microsoft.com/office/drawing/2014/main" id="{B49379FC-0560-4124-BAB2-AC987AA270C4}"/>
                </a:ext>
              </a:extLst>
            </p:cNvPr>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a:extLst>
                <a:ext uri="{FF2B5EF4-FFF2-40B4-BE49-F238E27FC236}">
                  <a16:creationId xmlns:a16="http://schemas.microsoft.com/office/drawing/2014/main" id="{46830E6D-B3CD-4D06-97C6-DBC0A56283A5}"/>
                </a:ext>
              </a:extLst>
            </p:cNvPr>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a:extLst>
              <a:ext uri="{FF2B5EF4-FFF2-40B4-BE49-F238E27FC236}">
                <a16:creationId xmlns:a16="http://schemas.microsoft.com/office/drawing/2014/main" id="{F05BAD6C-5264-47F1-8D7F-DECD34C76C81}"/>
              </a:ext>
            </a:extLst>
          </p:cNvPr>
          <p:cNvGrpSpPr/>
          <p:nvPr/>
        </p:nvGrpSpPr>
        <p:grpSpPr>
          <a:xfrm>
            <a:off x="9154009" y="4937591"/>
            <a:ext cx="664222" cy="321797"/>
            <a:chOff x="9154009" y="4937591"/>
            <a:chExt cx="664222" cy="321797"/>
          </a:xfrm>
        </p:grpSpPr>
        <p:sp>
          <p:nvSpPr>
            <p:cNvPr id="133" name="Line 7">
              <a:extLst>
                <a:ext uri="{FF2B5EF4-FFF2-40B4-BE49-F238E27FC236}">
                  <a16:creationId xmlns:a16="http://schemas.microsoft.com/office/drawing/2014/main" id="{572C885F-28C7-4682-87E3-1B016C0D65E8}"/>
                </a:ext>
              </a:extLst>
            </p:cNvPr>
            <p:cNvSpPr>
              <a:spLocks noChangeShapeType="1"/>
            </p:cNvSpPr>
            <p:nvPr/>
          </p:nvSpPr>
          <p:spPr bwMode="auto">
            <a:xfrm rot="16200000">
              <a:off x="9575215" y="5098490"/>
              <a:ext cx="3217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a:extLst>
                <a:ext uri="{FF2B5EF4-FFF2-40B4-BE49-F238E27FC236}">
                  <a16:creationId xmlns:a16="http://schemas.microsoft.com/office/drawing/2014/main" id="{6AD6B542-267A-4ADA-B526-1C99D0CAB0A9}"/>
                </a:ext>
              </a:extLst>
            </p:cNvPr>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a:extLst>
              <a:ext uri="{FF2B5EF4-FFF2-40B4-BE49-F238E27FC236}">
                <a16:creationId xmlns:a16="http://schemas.microsoft.com/office/drawing/2014/main" id="{DDB3D48C-BA4B-4619-BA90-DF9F090D5E67}"/>
              </a:ext>
            </a:extLst>
          </p:cNvPr>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defTabSz="866943" eaLnBrk="0" fontAlgn="base" hangingPunct="0">
                <a:spcBef>
                  <a:spcPct val="0"/>
                </a:spcBef>
                <a:spcAft>
                  <a:spcPct val="0"/>
                </a:spcAft>
                <a:defRPr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a:extLst>
                <a:ext uri="{FF2B5EF4-FFF2-40B4-BE49-F238E27FC236}">
                  <a16:creationId xmlns:a16="http://schemas.microsoft.com/office/drawing/2014/main" id="{6253BFCA-F1AA-425A-8B4A-B9BBE15E5473}"/>
                </a:ext>
              </a:extLst>
            </p:cNvPr>
            <p:cNvCxnSpPr/>
            <p:nvPr/>
          </p:nvCxnSpPr>
          <p:spPr>
            <a:xfrm flipH="1">
              <a:off x="8575649" y="4608605"/>
              <a:ext cx="1006206"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a:extLst>
                <a:ext uri="{FF2B5EF4-FFF2-40B4-BE49-F238E27FC236}">
                  <a16:creationId xmlns:a16="http://schemas.microsoft.com/office/drawing/2014/main" id="{B84975CD-7ED4-4A55-931E-9714034592AC}"/>
                </a:ext>
              </a:extLst>
            </p:cNvPr>
            <p:cNvSpPr/>
            <p:nvPr/>
          </p:nvSpPr>
          <p:spPr>
            <a:xfrm rot="16200000">
              <a:off x="8959161" y="453809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a:extLst>
                <a:ext uri="{FF2B5EF4-FFF2-40B4-BE49-F238E27FC236}">
                  <a16:creationId xmlns:a16="http://schemas.microsoft.com/office/drawing/2014/main" id="{DAAFC64F-EA2A-4B93-A5EA-8B6931FD50E3}"/>
                </a:ext>
              </a:extLst>
            </p:cNvPr>
            <p:cNvGrpSpPr/>
            <p:nvPr/>
          </p:nvGrpSpPr>
          <p:grpSpPr>
            <a:xfrm rot="16200000">
              <a:off x="9490927" y="4290194"/>
              <a:ext cx="811603" cy="610716"/>
              <a:chOff x="5347918" y="5583277"/>
              <a:chExt cx="505805" cy="464968"/>
            </a:xfrm>
          </p:grpSpPr>
          <p:sp>
            <p:nvSpPr>
              <p:cNvPr id="146" name="流程图: 手动操作 145">
                <a:extLst>
                  <a:ext uri="{FF2B5EF4-FFF2-40B4-BE49-F238E27FC236}">
                    <a16:creationId xmlns:a16="http://schemas.microsoft.com/office/drawing/2014/main" id="{530ADF19-27B0-4964-8204-34667FCBD4F6}"/>
                  </a:ext>
                </a:extLst>
              </p:cNvPr>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a:extLst>
                  <a:ext uri="{FF2B5EF4-FFF2-40B4-BE49-F238E27FC236}">
                    <a16:creationId xmlns:a16="http://schemas.microsoft.com/office/drawing/2014/main" id="{BEF7FCB7-7D48-4F6D-BFD4-12A11EF5AE2B}"/>
                  </a:ext>
                </a:extLst>
              </p:cNvPr>
              <p:cNvSpPr>
                <a:spLocks noChangeShapeType="1"/>
              </p:cNvSpPr>
              <p:nvPr/>
            </p:nvSpPr>
            <p:spPr bwMode="auto">
              <a:xfrm rot="16200000">
                <a:off x="5422353" y="5921163"/>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a:extLst>
                  <a:ext uri="{FF2B5EF4-FFF2-40B4-BE49-F238E27FC236}">
                    <a16:creationId xmlns:a16="http://schemas.microsoft.com/office/drawing/2014/main" id="{A16D8564-1B34-4038-89A0-D07628C2C7FF}"/>
                  </a:ext>
                </a:extLst>
              </p:cNvPr>
              <p:cNvSpPr>
                <a:spLocks noChangeShapeType="1"/>
              </p:cNvSpPr>
              <p:nvPr/>
            </p:nvSpPr>
            <p:spPr bwMode="auto">
              <a:xfrm rot="16200000">
                <a:off x="5657450"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a:extLst>
                  <a:ext uri="{FF2B5EF4-FFF2-40B4-BE49-F238E27FC236}">
                    <a16:creationId xmlns:a16="http://schemas.microsoft.com/office/drawing/2014/main" id="{C6D5F614-D181-4611-B67A-982963333D79}"/>
                  </a:ext>
                </a:extLst>
              </p:cNvPr>
              <p:cNvSpPr>
                <a:spLocks noChangeShapeType="1"/>
              </p:cNvSpPr>
              <p:nvPr/>
            </p:nvSpPr>
            <p:spPr bwMode="auto">
              <a:xfrm rot="16200000">
                <a:off x="5540394" y="5921162"/>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a:extLst>
                  <a:ext uri="{FF2B5EF4-FFF2-40B4-BE49-F238E27FC236}">
                    <a16:creationId xmlns:a16="http://schemas.microsoft.com/office/drawing/2014/main" id="{37AD51D8-B9F2-43E5-8776-D282B8DE92AE}"/>
                  </a:ext>
                </a:extLst>
              </p:cNvPr>
              <p:cNvSpPr>
                <a:spLocks noChangeShapeType="1"/>
              </p:cNvSpPr>
              <p:nvPr/>
            </p:nvSpPr>
            <p:spPr bwMode="auto">
              <a:xfrm rot="16200000">
                <a:off x="5305771" y="5930498"/>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a:extLst>
                <a:ext uri="{FF2B5EF4-FFF2-40B4-BE49-F238E27FC236}">
                  <a16:creationId xmlns:a16="http://schemas.microsoft.com/office/drawing/2014/main" id="{A8ADD32E-506C-4B30-9F79-B0BC14F3987D}"/>
                </a:ext>
              </a:extLst>
            </p:cNvPr>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a:extLst>
                <a:ext uri="{FF2B5EF4-FFF2-40B4-BE49-F238E27FC236}">
                  <a16:creationId xmlns:a16="http://schemas.microsoft.com/office/drawing/2014/main" id="{B2753742-A0B1-4861-8826-CA54812F2123}"/>
                </a:ext>
              </a:extLst>
            </p:cNvPr>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a:extLst>
                <a:ext uri="{FF2B5EF4-FFF2-40B4-BE49-F238E27FC236}">
                  <a16:creationId xmlns:a16="http://schemas.microsoft.com/office/drawing/2014/main" id="{3F81A2D3-2356-4299-AC27-76E63A5E97D9}"/>
                </a:ext>
              </a:extLst>
            </p:cNvPr>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a:extLst>
                <a:ext uri="{FF2B5EF4-FFF2-40B4-BE49-F238E27FC236}">
                  <a16:creationId xmlns:a16="http://schemas.microsoft.com/office/drawing/2014/main" id="{7B7DE571-07CA-450E-A999-5486B1BA71A5}"/>
                </a:ext>
              </a:extLst>
            </p:cNvPr>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a:extLst>
              <a:ext uri="{FF2B5EF4-FFF2-40B4-BE49-F238E27FC236}">
                <a16:creationId xmlns:a16="http://schemas.microsoft.com/office/drawing/2014/main" id="{A5E74F8B-2822-4289-86CC-06552BD4C58D}"/>
              </a:ext>
            </a:extLst>
          </p:cNvPr>
          <p:cNvGrpSpPr/>
          <p:nvPr/>
        </p:nvGrpSpPr>
        <p:grpSpPr>
          <a:xfrm>
            <a:off x="8606345" y="5175010"/>
            <a:ext cx="2501076" cy="988265"/>
            <a:chOff x="8606345" y="5175010"/>
            <a:chExt cx="2501076" cy="988265"/>
          </a:xfrm>
        </p:grpSpPr>
        <p:sp>
          <p:nvSpPr>
            <p:cNvPr id="127" name="Text Box 36">
              <a:extLst>
                <a:ext uri="{FF2B5EF4-FFF2-40B4-BE49-F238E27FC236}">
                  <a16:creationId xmlns:a16="http://schemas.microsoft.com/office/drawing/2014/main" id="{FD37D62D-97EA-40F1-BE4F-4C543C09B054}"/>
                </a:ext>
              </a:extLst>
            </p:cNvPr>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a:extLst>
                <a:ext uri="{FF2B5EF4-FFF2-40B4-BE49-F238E27FC236}">
                  <a16:creationId xmlns:a16="http://schemas.microsoft.com/office/drawing/2014/main" id="{D6EE4D95-3CAD-4F73-A8F5-791D65653FB7}"/>
                </a:ext>
              </a:extLst>
            </p:cNvPr>
            <p:cNvCxnSpPr>
              <a:stCxn id="129" idx="3"/>
            </p:cNvCxnSpPr>
            <p:nvPr/>
          </p:nvCxnSpPr>
          <p:spPr>
            <a:xfrm>
              <a:off x="10254902" y="5461683"/>
              <a:ext cx="852519" cy="0"/>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29" name="Rectangle 104">
              <a:extLst>
                <a:ext uri="{FF2B5EF4-FFF2-40B4-BE49-F238E27FC236}">
                  <a16:creationId xmlns:a16="http://schemas.microsoft.com/office/drawing/2014/main" id="{D4A7F17A-A018-402F-8B2A-5674F928D3E8}"/>
                </a:ext>
              </a:extLst>
            </p:cNvPr>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a:extLst>
                <a:ext uri="{FF2B5EF4-FFF2-40B4-BE49-F238E27FC236}">
                  <a16:creationId xmlns:a16="http://schemas.microsoft.com/office/drawing/2014/main" id="{7550F8B9-526F-407B-B62C-3EEC1FA09EE2}"/>
                </a:ext>
              </a:extLst>
            </p:cNvPr>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a:extLst>
                <a:ext uri="{FF2B5EF4-FFF2-40B4-BE49-F238E27FC236}">
                  <a16:creationId xmlns:a16="http://schemas.microsoft.com/office/drawing/2014/main" id="{E423EB95-48BF-4FEB-8609-88C69CC99F3C}"/>
                </a:ext>
              </a:extLst>
            </p:cNvPr>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a:extLst>
                <a:ext uri="{FF2B5EF4-FFF2-40B4-BE49-F238E27FC236}">
                  <a16:creationId xmlns:a16="http://schemas.microsoft.com/office/drawing/2014/main" id="{20759451-C638-4254-B0DD-8032B65A0CC3}"/>
                </a:ext>
              </a:extLst>
            </p:cNvPr>
            <p:cNvGrpSpPr/>
            <p:nvPr/>
          </p:nvGrpSpPr>
          <p:grpSpPr>
            <a:xfrm>
              <a:off x="9420539" y="5660510"/>
              <a:ext cx="684009" cy="276399"/>
              <a:chOff x="8696671" y="5472539"/>
              <a:chExt cx="684009" cy="313684"/>
            </a:xfrm>
          </p:grpSpPr>
          <p:sp>
            <p:nvSpPr>
              <p:cNvPr id="142" name="Line 7">
                <a:extLst>
                  <a:ext uri="{FF2B5EF4-FFF2-40B4-BE49-F238E27FC236}">
                    <a16:creationId xmlns:a16="http://schemas.microsoft.com/office/drawing/2014/main" id="{EDE961F0-9984-4461-837A-C2586BA62A95}"/>
                  </a:ext>
                </a:extLst>
              </p:cNvPr>
              <p:cNvSpPr>
                <a:spLocks noChangeShapeType="1"/>
              </p:cNvSpPr>
              <p:nvPr/>
            </p:nvSpPr>
            <p:spPr bwMode="auto">
              <a:xfrm rot="16200000">
                <a:off x="8539829"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a:extLst>
                  <a:ext uri="{FF2B5EF4-FFF2-40B4-BE49-F238E27FC236}">
                    <a16:creationId xmlns:a16="http://schemas.microsoft.com/office/drawing/2014/main" id="{9A8C37B3-5E47-4B75-8DB9-B02C7BA8EFAC}"/>
                  </a:ext>
                </a:extLst>
              </p:cNvPr>
              <p:cNvSpPr>
                <a:spLocks noChangeShapeType="1"/>
              </p:cNvSpPr>
              <p:nvPr/>
            </p:nvSpPr>
            <p:spPr bwMode="auto">
              <a:xfrm rot="16200000">
                <a:off x="8767832"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a:extLst>
                  <a:ext uri="{FF2B5EF4-FFF2-40B4-BE49-F238E27FC236}">
                    <a16:creationId xmlns:a16="http://schemas.microsoft.com/office/drawing/2014/main" id="{F6DB5661-98B3-4648-9E60-C641ACD6A75F}"/>
                  </a:ext>
                </a:extLst>
              </p:cNvPr>
              <p:cNvSpPr>
                <a:spLocks noChangeShapeType="1"/>
              </p:cNvSpPr>
              <p:nvPr/>
            </p:nvSpPr>
            <p:spPr bwMode="auto">
              <a:xfrm rot="16200000">
                <a:off x="8995835"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a:extLst>
                  <a:ext uri="{FF2B5EF4-FFF2-40B4-BE49-F238E27FC236}">
                    <a16:creationId xmlns:a16="http://schemas.microsoft.com/office/drawing/2014/main" id="{130AF903-AF17-4755-B066-464C67B91203}"/>
                  </a:ext>
                </a:extLst>
              </p:cNvPr>
              <p:cNvSpPr>
                <a:spLocks noChangeShapeType="1"/>
              </p:cNvSpPr>
              <p:nvPr/>
            </p:nvSpPr>
            <p:spPr bwMode="auto">
              <a:xfrm rot="16200000">
                <a:off x="9223838"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a:extLst>
                <a:ext uri="{FF2B5EF4-FFF2-40B4-BE49-F238E27FC236}">
                  <a16:creationId xmlns:a16="http://schemas.microsoft.com/office/drawing/2014/main" id="{A1A09E20-BDC0-4F34-9C00-A12EFC97D210}"/>
                </a:ext>
              </a:extLst>
            </p:cNvPr>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a:extLst>
                <a:ext uri="{FF2B5EF4-FFF2-40B4-BE49-F238E27FC236}">
                  <a16:creationId xmlns:a16="http://schemas.microsoft.com/office/drawing/2014/main" id="{2573A882-37A6-49BE-8944-154328E92830}"/>
                </a:ext>
              </a:extLst>
            </p:cNvPr>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760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p>
        </p:txBody>
      </p:sp>
      <p:grpSp>
        <p:nvGrpSpPr>
          <p:cNvPr id="160" name="组合 159">
            <a:extLst>
              <a:ext uri="{FF2B5EF4-FFF2-40B4-BE49-F238E27FC236}">
                <a16:creationId xmlns:a16="http://schemas.microsoft.com/office/drawing/2014/main" id="{92B0070D-CA86-4001-A129-60B339541FDA}"/>
              </a:ext>
            </a:extLst>
          </p:cNvPr>
          <p:cNvGrpSpPr/>
          <p:nvPr/>
        </p:nvGrpSpPr>
        <p:grpSpPr>
          <a:xfrm>
            <a:off x="1193663" y="1357065"/>
            <a:ext cx="4568842" cy="5050166"/>
            <a:chOff x="939464" y="1407865"/>
            <a:chExt cx="4568842" cy="5050166"/>
          </a:xfrm>
        </p:grpSpPr>
        <p:grpSp>
          <p:nvGrpSpPr>
            <p:cNvPr id="161" name="组合 160">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63" name="弧形 162">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9" name="椭圆 168">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0" name="文本框 169">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5" name="椭圆 164">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6" name="矩形 165">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71" name="组合 170">
            <a:extLst>
              <a:ext uri="{FF2B5EF4-FFF2-40B4-BE49-F238E27FC236}">
                <a16:creationId xmlns:a16="http://schemas.microsoft.com/office/drawing/2014/main" id="{289BF4EA-27DC-4C65-9ACF-F76A17C5DAC3}"/>
              </a:ext>
            </a:extLst>
          </p:cNvPr>
          <p:cNvGrpSpPr/>
          <p:nvPr/>
        </p:nvGrpSpPr>
        <p:grpSpPr>
          <a:xfrm>
            <a:off x="1193663" y="1357065"/>
            <a:ext cx="6565979" cy="4568842"/>
            <a:chOff x="939464" y="1407865"/>
            <a:chExt cx="6565979" cy="4568842"/>
          </a:xfrm>
        </p:grpSpPr>
        <p:sp>
          <p:nvSpPr>
            <p:cNvPr id="172" name="弧形 171">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sp>
          <p:nvSpPr>
            <p:cNvPr id="298" name="文本框 297">
              <a:extLst>
                <a:ext uri="{FF2B5EF4-FFF2-40B4-BE49-F238E27FC236}">
                  <a16:creationId xmlns:a16="http://schemas.microsoft.com/office/drawing/2014/main" id="{35C7B4EC-E0FF-4C9A-9A86-664F473F10AC}"/>
                </a:ext>
              </a:extLst>
            </p:cNvPr>
            <p:cNvSpPr txBox="1"/>
            <p:nvPr/>
          </p:nvSpPr>
          <p:spPr>
            <a:xfrm>
              <a:off x="5912855" y="4052565"/>
              <a:ext cx="1592588" cy="307777"/>
            </a:xfrm>
            <a:prstGeom prst="rect">
              <a:avLst/>
            </a:prstGeom>
            <a:noFill/>
          </p:spPr>
          <p:txBody>
            <a:bodyPr wrap="square" lIns="0" tIns="0" rIns="0" bIns="0" rtlCol="0">
              <a:spAutoFit/>
            </a:bodyPr>
            <a:lstStyle/>
            <a:p>
              <a:pPr algn="ctr" defTabSz="914277"/>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a:extLst>
              <a:ext uri="{FF2B5EF4-FFF2-40B4-BE49-F238E27FC236}">
                <a16:creationId xmlns:a16="http://schemas.microsoft.com/office/drawing/2014/main" id="{7475EE05-A491-4698-92F9-11A6B3E11A07}"/>
              </a:ext>
            </a:extLst>
          </p:cNvPr>
          <p:cNvGrpSpPr/>
          <p:nvPr/>
        </p:nvGrpSpPr>
        <p:grpSpPr>
          <a:xfrm>
            <a:off x="1624558" y="3254152"/>
            <a:ext cx="3725671" cy="385997"/>
            <a:chOff x="1370359" y="3304952"/>
            <a:chExt cx="3725671" cy="385997"/>
          </a:xfrm>
        </p:grpSpPr>
        <p:sp>
          <p:nvSpPr>
            <p:cNvPr id="175" name="文本框 174">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76" name="直接箭头连接符 175">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a:extLst>
              <a:ext uri="{FF2B5EF4-FFF2-40B4-BE49-F238E27FC236}">
                <a16:creationId xmlns:a16="http://schemas.microsoft.com/office/drawing/2014/main" id="{B7F16187-6AAF-441E-895A-49510620A70E}"/>
              </a:ext>
            </a:extLst>
          </p:cNvPr>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a:extLst>
              <a:ext uri="{FF2B5EF4-FFF2-40B4-BE49-F238E27FC236}">
                <a16:creationId xmlns:a16="http://schemas.microsoft.com/office/drawing/2014/main" id="{8F36FD60-8C94-4BCE-809E-58F69FB81EC0}"/>
              </a:ext>
            </a:extLst>
          </p:cNvPr>
          <p:cNvGrpSpPr/>
          <p:nvPr/>
        </p:nvGrpSpPr>
        <p:grpSpPr>
          <a:xfrm>
            <a:off x="698823" y="966597"/>
            <a:ext cx="5063682" cy="4959310"/>
            <a:chOff x="444624" y="1017397"/>
            <a:chExt cx="5063682" cy="4959310"/>
          </a:xfrm>
        </p:grpSpPr>
        <p:sp>
          <p:nvSpPr>
            <p:cNvPr id="179" name="矩形 178">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84" name="弧形 183">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86" name="弧形 185">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8" name="弧形 187">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8" name="椭圆 197">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9" name="文本框 198">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0" name="椭圆 189">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1" name="文本框 190">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92" name="组合 191">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96" name="椭圆 195">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7" name="文本框 196">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3" name="椭圆 192">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4" name="文本框 193">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5" name="矩形 194">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a:extLst>
              <a:ext uri="{FF2B5EF4-FFF2-40B4-BE49-F238E27FC236}">
                <a16:creationId xmlns:a16="http://schemas.microsoft.com/office/drawing/2014/main" id="{8A0CAEF3-7B2B-49F7-9D50-85FA9C5CECE7}"/>
              </a:ext>
            </a:extLst>
          </p:cNvPr>
          <p:cNvGrpSpPr/>
          <p:nvPr/>
        </p:nvGrpSpPr>
        <p:grpSpPr>
          <a:xfrm>
            <a:off x="1193663" y="1279104"/>
            <a:ext cx="5203102" cy="4646803"/>
            <a:chOff x="939464" y="1329904"/>
            <a:chExt cx="5203102" cy="4646803"/>
          </a:xfrm>
        </p:grpSpPr>
        <p:sp>
          <p:nvSpPr>
            <p:cNvPr id="201" name="弧形 200">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203" name="弧形 202">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08" name="组合 207">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0" name="弧形 209">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18" name="椭圆 217">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9" name="文本框 218">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3" name="组合 212">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16" name="椭圆 215">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7" name="文本框 216">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椭圆 213">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5" name="文本框 214">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09" name="矩形 208">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1" name="文本框 270">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1" name="文本框 280">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6" name="文本框 285">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a:extLst>
              <a:ext uri="{FF2B5EF4-FFF2-40B4-BE49-F238E27FC236}">
                <a16:creationId xmlns:a16="http://schemas.microsoft.com/office/drawing/2014/main" id="{D83ADBC0-AEFF-4F4B-AD01-C09BB82DF352}"/>
              </a:ext>
            </a:extLst>
          </p:cNvPr>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6D9FBFAA-6F84-4242-9732-740AAB620F0D}"/>
                </a:ext>
              </a:extLst>
            </p:cNvPr>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6" name="文本框 27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a:extLst>
              <a:ext uri="{FF2B5EF4-FFF2-40B4-BE49-F238E27FC236}">
                <a16:creationId xmlns:a16="http://schemas.microsoft.com/office/drawing/2014/main" id="{6AA6A44D-805C-4663-84FF-DD5953A5FF04}"/>
              </a:ext>
            </a:extLst>
          </p:cNvPr>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B209172-E1EB-49FC-BCBA-BCDBF87852AE}"/>
                </a:ext>
              </a:extLst>
            </p:cNvPr>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a:extLst>
              <a:ext uri="{FF2B5EF4-FFF2-40B4-BE49-F238E27FC236}">
                <a16:creationId xmlns:a16="http://schemas.microsoft.com/office/drawing/2014/main" id="{A7F83DBB-47FA-4A1E-A264-F4763B3D3180}"/>
              </a:ext>
            </a:extLst>
          </p:cNvPr>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1" name="文本框 240">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1" name="文本框 260">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66" name="文本框 265">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a:extLst>
                <a:ext uri="{FF2B5EF4-FFF2-40B4-BE49-F238E27FC236}">
                  <a16:creationId xmlns:a16="http://schemas.microsoft.com/office/drawing/2014/main" id="{BCBB49A4-6A2F-4F87-BCCD-C8938E767015}"/>
                </a:ext>
              </a:extLst>
            </p:cNvPr>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a:extLst>
              <a:ext uri="{FF2B5EF4-FFF2-40B4-BE49-F238E27FC236}">
                <a16:creationId xmlns:a16="http://schemas.microsoft.com/office/drawing/2014/main" id="{0C119AE4-1285-4D3B-8407-C9CAE82A19BA}"/>
              </a:ext>
            </a:extLst>
          </p:cNvPr>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extLst>
      <p:ext uri="{BB962C8B-B14F-4D97-AF65-F5344CB8AC3E}">
        <p14:creationId xmlns:p14="http://schemas.microsoft.com/office/powerpoint/2010/main" val="908298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p>
        </p:txBody>
      </p:sp>
      <p:pic>
        <p:nvPicPr>
          <p:cNvPr id="4" name="图片 3"/>
          <p:cNvPicPr/>
          <p:nvPr/>
        </p:nvPicPr>
        <p:blipFill rotWithShape="1">
          <a:blip r:embed="rId2">
            <a:clrChange>
              <a:clrFrom>
                <a:srgbClr val="FFFFFF"/>
              </a:clrFrom>
              <a:clrTo>
                <a:srgbClr val="FFFFFF">
                  <a:alpha val="0"/>
                </a:srgbClr>
              </a:clrTo>
            </a:clrChange>
          </a:blip>
          <a:srcRect l="4980" t="1982" b="21810"/>
          <a:stretch/>
        </p:blipFill>
        <p:spPr bwMode="auto">
          <a:xfrm>
            <a:off x="5599596" y="1168206"/>
            <a:ext cx="6385241" cy="5186139"/>
          </a:xfrm>
          <a:prstGeom prst="rect">
            <a:avLst/>
          </a:prstGeom>
          <a:ln>
            <a:noFill/>
          </a:ln>
          <a:extLst>
            <a:ext uri="{53640926-AAD7-44D8-BBD7-CCE9431645EC}">
              <a14:shadowObscured xmlns:a14="http://schemas.microsoft.com/office/drawing/2010/main"/>
            </a:ext>
          </a:extLst>
        </p:spPr>
      </p:pic>
      <p:pic>
        <p:nvPicPr>
          <p:cNvPr id="5" name="图片 4"/>
          <p:cNvPicPr/>
          <p:nvPr/>
        </p:nvPicPr>
        <p:blipFill rotWithShape="1">
          <a:blip r:embed="rId3">
            <a:clrChange>
              <a:clrFrom>
                <a:srgbClr val="FFFFFF"/>
              </a:clrFrom>
              <a:clrTo>
                <a:srgbClr val="FFFFFF">
                  <a:alpha val="0"/>
                </a:srgbClr>
              </a:clrTo>
            </a:clrChange>
          </a:blip>
          <a:srcRect l="17065" t="2070" b="24546"/>
          <a:stretch/>
        </p:blipFill>
        <p:spPr bwMode="auto">
          <a:xfrm>
            <a:off x="487822" y="1132976"/>
            <a:ext cx="4952918" cy="5001124"/>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513514BE-9AFC-4A20-AEB5-4772D7190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a:extLst>
              <a:ext uri="{FF2B5EF4-FFF2-40B4-BE49-F238E27FC236}">
                <a16:creationId xmlns:a16="http://schemas.microsoft.com/office/drawing/2014/main" id="{FA20C4A2-224D-44A7-9B46-13354AA45E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extLst>
      <p:ext uri="{BB962C8B-B14F-4D97-AF65-F5344CB8AC3E}">
        <p14:creationId xmlns:p14="http://schemas.microsoft.com/office/powerpoint/2010/main" val="6353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1623015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p>
        </p:txBody>
      </p:sp>
      <p:sp>
        <p:nvSpPr>
          <p:cNvPr id="3" name="内容占位符 2"/>
          <p:cNvSpPr>
            <a:spLocks noGrp="1"/>
          </p:cNvSpPr>
          <p:nvPr>
            <p:ph idx="1"/>
          </p:nvPr>
        </p:nvSpPr>
        <p:spPr>
          <a:xfrm>
            <a:off x="487823" y="942764"/>
            <a:ext cx="10746234"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定长指令周期：单周期实现</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变长指令周期：多周期实现</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p>
          <a:p>
            <a:endParaRPr lang="zh-CN" altLang="en-US" dirty="0"/>
          </a:p>
        </p:txBody>
      </p:sp>
      <p:pic>
        <p:nvPicPr>
          <p:cNvPr id="5" name="图片 4">
            <a:extLst>
              <a:ext uri="{FF2B5EF4-FFF2-40B4-BE49-F238E27FC236}">
                <a16:creationId xmlns:a16="http://schemas.microsoft.com/office/drawing/2014/main" id="{1672483E-A80F-4643-AC55-398D18E8B74D}"/>
              </a:ext>
            </a:extLst>
          </p:cNvPr>
          <p:cNvPicPr>
            <a:picLocks noChangeAspect="1"/>
          </p:cNvPicPr>
          <p:nvPr/>
        </p:nvPicPr>
        <p:blipFill>
          <a:blip r:embed="rId2">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extLst>
      <p:ext uri="{BB962C8B-B14F-4D97-AF65-F5344CB8AC3E}">
        <p14:creationId xmlns:p14="http://schemas.microsoft.com/office/powerpoint/2010/main" val="870318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a:ea typeface="宋体"/>
                </a:rPr>
                <a:t>R</a:t>
              </a:r>
              <a:r>
                <a:rPr lang="en-US" altLang="zh-CN" sz="2000" kern="0" baseline="-25000" dirty="0" err="1">
                  <a:solidFill>
                    <a:srgbClr val="0000FF"/>
                  </a:solidFill>
                  <a:latin typeface="Calibri"/>
                  <a:ea typeface="宋体"/>
                </a:rPr>
                <a:t>t</a:t>
              </a:r>
              <a:endParaRPr lang="zh-CN" altLang="en-US" sz="2000" kern="0" baseline="-25000" dirty="0">
                <a:solidFill>
                  <a:srgbClr val="0000FF"/>
                </a:solidFill>
                <a:latin typeface="Calibri"/>
                <a:ea typeface="宋体"/>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26bits</a:t>
              </a:r>
              <a:endParaRPr lang="zh-CN" altLang="en-US" sz="2000" kern="0" dirty="0">
                <a:solidFill>
                  <a:srgbClr val="0070C0"/>
                </a:solidFill>
                <a:latin typeface="Arial" pitchFamily="34" charset="0"/>
                <a:ea typeface="华文细黑" pitchFamily="2" charset="-122"/>
              </a:endParaRPr>
            </a:p>
          </p:txBody>
        </p:sp>
        <p:sp>
          <p:nvSpPr>
            <p:cNvPr id="50" name="矩形 7"/>
            <p:cNvSpPr/>
            <p:nvPr/>
          </p:nvSpPr>
          <p:spPr>
            <a:xfrm>
              <a:off x="1992313" y="1992314"/>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sp>
          <p:nvSpPr>
            <p:cNvPr id="51" name="矩形 7"/>
            <p:cNvSpPr/>
            <p:nvPr/>
          </p:nvSpPr>
          <p:spPr>
            <a:xfrm>
              <a:off x="1992313" y="3495676"/>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sp>
          <p:nvSpPr>
            <p:cNvPr id="52" name="矩形 7"/>
            <p:cNvSpPr/>
            <p:nvPr/>
          </p:nvSpPr>
          <p:spPr>
            <a:xfrm>
              <a:off x="1992313" y="5016501"/>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J </a:t>
              </a:r>
              <a:r>
                <a:rPr lang="zh-CN" altLang="en-US" sz="2000" b="1" kern="0" dirty="0">
                  <a:solidFill>
                    <a:srgbClr val="000000"/>
                  </a:solidFill>
                  <a:latin typeface="微软雅黑"/>
                  <a:ea typeface="微软雅黑"/>
                </a:rPr>
                <a:t>型指令</a:t>
              </a:r>
            </a:p>
          </p:txBody>
        </p:sp>
      </p:grpSp>
    </p:spTree>
    <p:extLst>
      <p:ext uri="{BB962C8B-B14F-4D97-AF65-F5344CB8AC3E}">
        <p14:creationId xmlns:p14="http://schemas.microsoft.com/office/powerpoint/2010/main" val="10517905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FD2049E3-5192-4D9C-8CFE-6AB6E0417B0C}"/>
              </a:ext>
            </a:extLst>
          </p:cNvPr>
          <p:cNvGrpSpPr/>
          <p:nvPr/>
        </p:nvGrpSpPr>
        <p:grpSpPr>
          <a:xfrm>
            <a:off x="3596669" y="5684687"/>
            <a:ext cx="5758663" cy="443207"/>
            <a:chOff x="4276144" y="154715"/>
            <a:chExt cx="5758663" cy="443207"/>
          </a:xfrm>
        </p:grpSpPr>
        <p:sp>
          <p:nvSpPr>
            <p:cNvPr id="83" name="矩形 7">
              <a:extLst>
                <a:ext uri="{FF2B5EF4-FFF2-40B4-BE49-F238E27FC236}">
                  <a16:creationId xmlns:a16="http://schemas.microsoft.com/office/drawing/2014/main" id="{A6B30FC2-B6E3-4D06-A62E-E6458701CA31}"/>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84" name="矩形 24">
              <a:extLst>
                <a:ext uri="{FF2B5EF4-FFF2-40B4-BE49-F238E27FC236}">
                  <a16:creationId xmlns:a16="http://schemas.microsoft.com/office/drawing/2014/main" id="{56C41C2E-0753-4EC0-8052-9A1499AB4C22}"/>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5" name="矩形 25">
              <a:extLst>
                <a:ext uri="{FF2B5EF4-FFF2-40B4-BE49-F238E27FC236}">
                  <a16:creationId xmlns:a16="http://schemas.microsoft.com/office/drawing/2014/main" id="{7D7A4785-A6B4-4F46-9A3F-E7CFBD9E3225}"/>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86" name="矩形 26">
              <a:extLst>
                <a:ext uri="{FF2B5EF4-FFF2-40B4-BE49-F238E27FC236}">
                  <a16:creationId xmlns:a16="http://schemas.microsoft.com/office/drawing/2014/main" id="{B6F10E27-6C7D-446C-8161-0F3F0FD61CCC}"/>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2</a:t>
              </a:r>
              <a:endParaRPr lang="zh-CN" altLang="en-US" sz="2000" kern="0" baseline="-25000" dirty="0">
                <a:solidFill>
                  <a:sysClr val="window" lastClr="FFFFFF"/>
                </a:solidFill>
                <a:latin typeface="Calibri"/>
                <a:ea typeface="宋体"/>
              </a:endParaRPr>
            </a:p>
          </p:txBody>
        </p:sp>
        <p:sp>
          <p:nvSpPr>
            <p:cNvPr id="87" name="矩形 27">
              <a:extLst>
                <a:ext uri="{FF2B5EF4-FFF2-40B4-BE49-F238E27FC236}">
                  <a16:creationId xmlns:a16="http://schemas.microsoft.com/office/drawing/2014/main" id="{7B22FDDD-6425-4C92-AC9D-97D1C52C4B90}"/>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8" name="矩形 26">
              <a:extLst>
                <a:ext uri="{FF2B5EF4-FFF2-40B4-BE49-F238E27FC236}">
                  <a16:creationId xmlns:a16="http://schemas.microsoft.com/office/drawing/2014/main" id="{1190AAFB-3A4B-4F52-92C8-8E7C91323022}"/>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grpSp>
      <p:grpSp>
        <p:nvGrpSpPr>
          <p:cNvPr id="75" name="组合 74">
            <a:extLst>
              <a:ext uri="{FF2B5EF4-FFF2-40B4-BE49-F238E27FC236}">
                <a16:creationId xmlns:a16="http://schemas.microsoft.com/office/drawing/2014/main" id="{2AD29C6B-F967-4526-899E-2F6989A974CD}"/>
              </a:ext>
            </a:extLst>
          </p:cNvPr>
          <p:cNvGrpSpPr/>
          <p:nvPr/>
        </p:nvGrpSpPr>
        <p:grpSpPr>
          <a:xfrm>
            <a:off x="3596669" y="4303762"/>
            <a:ext cx="5758663" cy="443207"/>
            <a:chOff x="4276144" y="154715"/>
            <a:chExt cx="5758663" cy="443207"/>
          </a:xfrm>
        </p:grpSpPr>
        <p:sp>
          <p:nvSpPr>
            <p:cNvPr id="76" name="矩形 7">
              <a:extLst>
                <a:ext uri="{FF2B5EF4-FFF2-40B4-BE49-F238E27FC236}">
                  <a16:creationId xmlns:a16="http://schemas.microsoft.com/office/drawing/2014/main" id="{5B5ADE6D-EB36-4875-8AAF-6F5F60D928D6}"/>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77" name="矩形 24">
              <a:extLst>
                <a:ext uri="{FF2B5EF4-FFF2-40B4-BE49-F238E27FC236}">
                  <a16:creationId xmlns:a16="http://schemas.microsoft.com/office/drawing/2014/main" id="{1FDC327A-B137-417E-B131-571A21E368B3}"/>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78" name="矩形 25">
              <a:extLst>
                <a:ext uri="{FF2B5EF4-FFF2-40B4-BE49-F238E27FC236}">
                  <a16:creationId xmlns:a16="http://schemas.microsoft.com/office/drawing/2014/main" id="{9070E558-340F-4241-8043-6975E919020C}"/>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79" name="矩形 26">
              <a:extLst>
                <a:ext uri="{FF2B5EF4-FFF2-40B4-BE49-F238E27FC236}">
                  <a16:creationId xmlns:a16="http://schemas.microsoft.com/office/drawing/2014/main" id="{D57E4C61-AC7F-44F6-94FE-7BACBD973A68}"/>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0" name="矩形 27">
              <a:extLst>
                <a:ext uri="{FF2B5EF4-FFF2-40B4-BE49-F238E27FC236}">
                  <a16:creationId xmlns:a16="http://schemas.microsoft.com/office/drawing/2014/main" id="{78A07257-22EB-4FAA-ADBF-21E3F615EFDB}"/>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1" name="矩形 26">
              <a:extLst>
                <a:ext uri="{FF2B5EF4-FFF2-40B4-BE49-F238E27FC236}">
                  <a16:creationId xmlns:a16="http://schemas.microsoft.com/office/drawing/2014/main" id="{7E52C0BF-3D5F-44D4-A2AC-392C7D25DBCA}"/>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34</a:t>
              </a:r>
              <a:endParaRPr lang="zh-CN" altLang="en-US" sz="2000" kern="0" dirty="0">
                <a:solidFill>
                  <a:sysClr val="window" lastClr="FFFFFF"/>
                </a:solidFill>
                <a:latin typeface="Calibri"/>
                <a:ea typeface="宋体"/>
              </a:endParaRPr>
            </a:p>
          </p:txBody>
        </p:sp>
      </p:grpSp>
      <p:sp>
        <p:nvSpPr>
          <p:cNvPr id="2" name="标题 1"/>
          <p:cNvSpPr>
            <a:spLocks noGrp="1"/>
          </p:cNvSpPr>
          <p:nvPr>
            <p:ph type="title"/>
          </p:nvPr>
        </p:nvSpPr>
        <p:spPr/>
        <p:txBody>
          <a:bodyPr/>
          <a:lstStyle/>
          <a:p>
            <a:r>
              <a:rPr lang="en-US" altLang="zh-CN" dirty="0"/>
              <a:t>R</a:t>
            </a:r>
            <a:r>
              <a:rPr lang="zh-CN" altLang="en-US" dirty="0"/>
              <a:t>型指令格式</a:t>
            </a:r>
          </a:p>
        </p:txBody>
      </p:sp>
      <p:sp>
        <p:nvSpPr>
          <p:cNvPr id="17" name="内容占位符 2"/>
          <p:cNvSpPr txBox="1">
            <a:spLocks/>
          </p:cNvSpPr>
          <p:nvPr/>
        </p:nvSpPr>
        <p:spPr>
          <a:xfrm>
            <a:off x="3586467" y="2138381"/>
            <a:ext cx="5714364" cy="504797"/>
          </a:xfrm>
          <a:noFill/>
          <a:ln w="9525">
            <a:noFill/>
            <a:miter lim="800000"/>
            <a:headEnd/>
            <a:tailEnd/>
          </a:ln>
        </p:spPr>
        <p:txBody>
          <a:bodyPr vert="horz" wrap="square" lIns="91435" tIns="45718" rIns="91435" bIns="45718" numCol="1" anchor="t" anchorCtr="0" compatLnSpc="1">
            <a:prstTxWarp prst="textNoShape">
              <a:avLst/>
            </a:prstTxWarp>
          </a:bodyPr>
          <a:lstStyle>
            <a:defPPr>
              <a:defRPr lang="zh-CN"/>
            </a:defPPr>
            <a:lvl1pPr marL="342854" indent="-342854" defTabSz="914277" fontAlgn="base">
              <a:lnSpc>
                <a:spcPct val="120000"/>
              </a:lnSpc>
              <a:spcBef>
                <a:spcPct val="20000"/>
              </a:spcBef>
              <a:spcAft>
                <a:spcPct val="0"/>
              </a:spcAft>
              <a:buClr>
                <a:srgbClr val="FFC000"/>
              </a:buClr>
              <a:buFont typeface="Wingdings" pitchFamily="2" charset="2"/>
              <a:buChar char="n"/>
              <a:defRPr sz="2655" b="1">
                <a:solidFill>
                  <a:srgbClr val="7030A0"/>
                </a:solidFill>
                <a:latin typeface="Courier New" pitchFamily="-65" charset="0"/>
                <a:ea typeface="微软雅黑"/>
              </a:defRPr>
            </a:lvl1pPr>
            <a:lvl2pPr marL="812800" indent="-355600" eaLnBrk="0" fontAlgn="base" hangingPunct="0">
              <a:lnSpc>
                <a:spcPct val="120000"/>
              </a:lnSpc>
              <a:spcBef>
                <a:spcPct val="20000"/>
              </a:spcBef>
              <a:spcAft>
                <a:spcPct val="0"/>
              </a:spcAft>
              <a:buClr>
                <a:srgbClr val="FFC000"/>
              </a:buClr>
              <a:buFont typeface="Wingdings"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itchFamily="2" charset="2"/>
              <a:buChar char="u"/>
              <a:defRPr sz="2000">
                <a:latin typeface="+mn-ea"/>
              </a:defRPr>
            </a:lvl3pPr>
            <a:lvl4pPr marL="1600200" indent="-228600" eaLnBrk="0" fontAlgn="base" hangingPunct="0">
              <a:lnSpc>
                <a:spcPct val="120000"/>
              </a:lnSpc>
              <a:spcBef>
                <a:spcPct val="20000"/>
              </a:spcBef>
              <a:spcAft>
                <a:spcPct val="0"/>
              </a:spcAft>
              <a:buFont typeface="Arial" pitchFamily="34" charset="0"/>
              <a:buChar char="–"/>
              <a:defRPr sz="1600">
                <a:latin typeface="+mn-ea"/>
              </a:defRPr>
            </a:lvl4pPr>
            <a:lvl5pPr marL="2057400" indent="-228600" eaLnBrk="0" fontAlgn="base" hangingPunct="0">
              <a:lnSpc>
                <a:spcPct val="120000"/>
              </a:lnSpc>
              <a:spcBef>
                <a:spcPct val="20000"/>
              </a:spcBef>
              <a:spcAft>
                <a:spcPct val="0"/>
              </a:spcAft>
              <a:buFont typeface="Arial" pitchFamily="34" charset="0"/>
              <a:buChar char="»"/>
              <a:defRPr sz="1600">
                <a:latin typeface="+mn-ea"/>
              </a:defRPr>
            </a:lvl5pPr>
            <a:lvl6pPr marL="2514600" indent="-228600" fontAlgn="base">
              <a:spcBef>
                <a:spcPct val="20000"/>
              </a:spcBef>
              <a:spcAft>
                <a:spcPct val="0"/>
              </a:spcAft>
              <a:buFont typeface="Arial" charset="0"/>
              <a:buChar char="»"/>
              <a:defRPr sz="1600"/>
            </a:lvl6pPr>
            <a:lvl7pPr marL="2971800" indent="-228600" fontAlgn="base">
              <a:spcBef>
                <a:spcPct val="20000"/>
              </a:spcBef>
              <a:spcAft>
                <a:spcPct val="0"/>
              </a:spcAft>
              <a:buFont typeface="Arial" charset="0"/>
              <a:buChar char="»"/>
              <a:defRPr sz="1600"/>
            </a:lvl7pPr>
            <a:lvl8pPr marL="3429000" indent="-228600" fontAlgn="base">
              <a:spcBef>
                <a:spcPct val="20000"/>
              </a:spcBef>
              <a:spcAft>
                <a:spcPct val="0"/>
              </a:spcAft>
              <a:buFont typeface="Arial" charset="0"/>
              <a:buChar char="»"/>
              <a:defRPr sz="1600"/>
            </a:lvl8pPr>
            <a:lvl9pPr marL="3886200" indent="-228600" fontAlgn="base">
              <a:spcBef>
                <a:spcPct val="20000"/>
              </a:spcBef>
              <a:spcAft>
                <a:spcPct val="0"/>
              </a:spcAft>
              <a:buFont typeface="Arial" charset="0"/>
              <a:buChar char="»"/>
              <a:defRPr sz="1600"/>
            </a:lvl9pPr>
          </a:lstStyle>
          <a:p>
            <a:r>
              <a:rPr lang="en-US" altLang="zh-CN" dirty="0"/>
              <a:t>add </a:t>
            </a:r>
            <a:r>
              <a:rPr lang="en-US" altLang="zh-CN" dirty="0">
                <a:solidFill>
                  <a:srgbClr val="0000FF"/>
                </a:solidFill>
              </a:rPr>
              <a:t>$s1</a:t>
            </a:r>
            <a:r>
              <a:rPr lang="en-US" altLang="zh-CN" dirty="0"/>
              <a:t>,$s2,$s3</a:t>
            </a:r>
          </a:p>
        </p:txBody>
      </p:sp>
      <p:sp>
        <p:nvSpPr>
          <p:cNvPr id="24" name="内容占位符 2"/>
          <p:cNvSpPr txBox="1">
            <a:spLocks/>
          </p:cNvSpPr>
          <p:nvPr/>
        </p:nvSpPr>
        <p:spPr bwMode="auto">
          <a:xfrm>
            <a:off x="3576193" y="3573984"/>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a:solidFill>
                  <a:srgbClr val="7030A0"/>
                </a:solidFill>
                <a:latin typeface="Courier New" pitchFamily="-65" charset="0"/>
                <a:ea typeface="微软雅黑"/>
              </a:rPr>
              <a:t>sub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,$s1,$s2</a:t>
            </a:r>
            <a:endParaRPr lang="en-US" altLang="zh-CN" sz="2655" b="1" dirty="0">
              <a:solidFill>
                <a:srgbClr val="000000"/>
              </a:solidFill>
              <a:latin typeface="微软雅黑"/>
              <a:ea typeface="微软雅黑"/>
            </a:endParaRPr>
          </a:p>
        </p:txBody>
      </p:sp>
      <p:sp>
        <p:nvSpPr>
          <p:cNvPr id="32" name="内容占位符 2"/>
          <p:cNvSpPr txBox="1">
            <a:spLocks/>
          </p:cNvSpPr>
          <p:nvPr/>
        </p:nvSpPr>
        <p:spPr bwMode="auto">
          <a:xfrm>
            <a:off x="3576193" y="497195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sll</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,$s1,2</a:t>
            </a:r>
            <a:endParaRPr lang="en-US" altLang="zh-CN" sz="2655" dirty="0">
              <a:solidFill>
                <a:srgbClr val="000000"/>
              </a:solidFill>
              <a:latin typeface="微软雅黑"/>
              <a:ea typeface="微软雅黑"/>
            </a:endParaRP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5" cy="825680"/>
            <a:chOff x="1992313" y="1231065"/>
            <a:chExt cx="8247062"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44" name="矩形 27">
              <a:extLst>
                <a:ext uri="{FF2B5EF4-FFF2-40B4-BE49-F238E27FC236}">
                  <a16:creationId xmlns:a16="http://schemas.microsoft.com/office/drawing/2014/main" id="{0717842C-159C-4297-B939-D3143430385E}"/>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6" name="矩形 26">
              <a:extLst>
                <a:ext uri="{FF2B5EF4-FFF2-40B4-BE49-F238E27FC236}">
                  <a16:creationId xmlns:a16="http://schemas.microsoft.com/office/drawing/2014/main" id="{0B335C06-13AB-4096-897F-0F654C08243B}"/>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9" name="TextBox 24">
              <a:extLst>
                <a:ext uri="{FF2B5EF4-FFF2-40B4-BE49-F238E27FC236}">
                  <a16:creationId xmlns:a16="http://schemas.microsoft.com/office/drawing/2014/main" id="{1B1E14F6-80EF-4357-8006-65E89B485FBC}"/>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1" name="TextBox 26">
              <a:extLst>
                <a:ext uri="{FF2B5EF4-FFF2-40B4-BE49-F238E27FC236}">
                  <a16:creationId xmlns:a16="http://schemas.microsoft.com/office/drawing/2014/main" id="{367C527D-4698-4070-9E82-AB6BEA6AEDE8}"/>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grpSp>
      <p:grpSp>
        <p:nvGrpSpPr>
          <p:cNvPr id="67" name="组合 66">
            <a:extLst>
              <a:ext uri="{FF2B5EF4-FFF2-40B4-BE49-F238E27FC236}">
                <a16:creationId xmlns:a16="http://schemas.microsoft.com/office/drawing/2014/main" id="{59541789-EED6-4C8E-90D1-F24EBEEF7966}"/>
              </a:ext>
            </a:extLst>
          </p:cNvPr>
          <p:cNvGrpSpPr/>
          <p:nvPr/>
        </p:nvGrpSpPr>
        <p:grpSpPr>
          <a:xfrm>
            <a:off x="3596669" y="2905796"/>
            <a:ext cx="5758663" cy="443207"/>
            <a:chOff x="4276144" y="154715"/>
            <a:chExt cx="5758663" cy="443207"/>
          </a:xfrm>
        </p:grpSpPr>
        <p:sp>
          <p:nvSpPr>
            <p:cNvPr id="54" name="矩形 7">
              <a:extLst>
                <a:ext uri="{FF2B5EF4-FFF2-40B4-BE49-F238E27FC236}">
                  <a16:creationId xmlns:a16="http://schemas.microsoft.com/office/drawing/2014/main" id="{5C7447EB-4DC1-4CBE-8322-BB89B2C61095}"/>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55" name="矩形 24">
              <a:extLst>
                <a:ext uri="{FF2B5EF4-FFF2-40B4-BE49-F238E27FC236}">
                  <a16:creationId xmlns:a16="http://schemas.microsoft.com/office/drawing/2014/main" id="{FC05BD81-6A3D-4870-A8A0-85DD71C7DA15}"/>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56" name="矩形 25">
              <a:extLst>
                <a:ext uri="{FF2B5EF4-FFF2-40B4-BE49-F238E27FC236}">
                  <a16:creationId xmlns:a16="http://schemas.microsoft.com/office/drawing/2014/main" id="{BFDAE0B7-298F-4E11-AB59-646FEDC3D1B1}"/>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19</a:t>
              </a:r>
              <a:endParaRPr lang="zh-CN" altLang="en-US" sz="2000" kern="0" baseline="-25000" dirty="0">
                <a:solidFill>
                  <a:sysClr val="window" lastClr="FFFFFF"/>
                </a:solidFill>
                <a:latin typeface="Calibri"/>
                <a:ea typeface="宋体"/>
              </a:endParaRPr>
            </a:p>
          </p:txBody>
        </p:sp>
        <p:sp>
          <p:nvSpPr>
            <p:cNvPr id="57" name="矩形 26">
              <a:extLst>
                <a:ext uri="{FF2B5EF4-FFF2-40B4-BE49-F238E27FC236}">
                  <a16:creationId xmlns:a16="http://schemas.microsoft.com/office/drawing/2014/main" id="{49765518-7FB0-433B-890C-A58FB88CB813}"/>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58" name="矩形 27">
              <a:extLst>
                <a:ext uri="{FF2B5EF4-FFF2-40B4-BE49-F238E27FC236}">
                  <a16:creationId xmlns:a16="http://schemas.microsoft.com/office/drawing/2014/main" id="{3E3FE50C-6A1A-4B79-AB0B-54370254D488}"/>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17</a:t>
              </a:r>
              <a:endParaRPr lang="zh-CN" altLang="en-US" sz="2000" kern="0" baseline="-25000" dirty="0">
                <a:solidFill>
                  <a:srgbClr val="0000FF"/>
                </a:solidFill>
                <a:latin typeface="Calibri"/>
                <a:ea typeface="宋体"/>
              </a:endParaRPr>
            </a:p>
          </p:txBody>
        </p:sp>
        <p:sp>
          <p:nvSpPr>
            <p:cNvPr id="60" name="矩形 26">
              <a:extLst>
                <a:ext uri="{FF2B5EF4-FFF2-40B4-BE49-F238E27FC236}">
                  <a16:creationId xmlns:a16="http://schemas.microsoft.com/office/drawing/2014/main" id="{4F45AB23-255B-4EBC-93A0-6FF0883ADF83}"/>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32</a:t>
              </a:r>
              <a:endParaRPr lang="zh-CN" altLang="en-US" sz="2000" kern="0" dirty="0">
                <a:solidFill>
                  <a:sysClr val="window" lastClr="FFFFFF"/>
                </a:solidFill>
                <a:latin typeface="Calibri"/>
                <a:ea typeface="宋体"/>
              </a:endParaRPr>
            </a:p>
          </p:txBody>
        </p:sp>
      </p:grpSp>
    </p:spTree>
    <p:extLst>
      <p:ext uri="{BB962C8B-B14F-4D97-AF65-F5344CB8AC3E}">
        <p14:creationId xmlns:p14="http://schemas.microsoft.com/office/powerpoint/2010/main" val="14367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FF0000"/>
                  </a:solidFill>
                </a:rPr>
                <a:t>机器周期（取指令）</a:t>
              </a:r>
              <a:endParaRPr lang="zh-CN" altLang="el-GR" sz="1707"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机器周期（译码）</a:t>
              </a:r>
              <a:endParaRPr lang="zh-CN" altLang="el-GR" sz="1707"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机器周期（执行）</a:t>
              </a:r>
              <a:endParaRPr lang="zh-CN" altLang="el-GR" sz="1707"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机器周期（写回）</a:t>
              </a:r>
              <a:endParaRPr lang="zh-CN" altLang="el-GR" sz="1707"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accent5"/>
                  </a:solidFill>
                </a:rPr>
                <a:t>指令周期</a:t>
              </a:r>
              <a:endParaRPr lang="zh-CN" altLang="el-GR" sz="1707"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7"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7"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7"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7" dirty="0">
                <a:latin typeface="Segoe UI Black" panose="020B0A02040204020203" pitchFamily="34" charset="0"/>
                <a:cs typeface="Segoe UI Black" panose="020B0A02040204020203" pitchFamily="34" charset="0"/>
              </a:endParaRPr>
            </a:p>
          </p:txBody>
        </p:sp>
      </p:grpSp>
      <p:grpSp>
        <p:nvGrpSpPr>
          <p:cNvPr id="108" name="组合 107">
            <a:extLst>
              <a:ext uri="{FF2B5EF4-FFF2-40B4-BE49-F238E27FC236}">
                <a16:creationId xmlns:a16="http://schemas.microsoft.com/office/drawing/2014/main" id="{62804333-E458-4AD7-AE71-40310F33994D}"/>
              </a:ext>
            </a:extLst>
          </p:cNvPr>
          <p:cNvGrpSpPr/>
          <p:nvPr/>
        </p:nvGrpSpPr>
        <p:grpSpPr>
          <a:xfrm>
            <a:off x="9358647" y="3717323"/>
            <a:ext cx="2124726" cy="579957"/>
            <a:chOff x="371537" y="4732301"/>
            <a:chExt cx="2678518" cy="579957"/>
          </a:xfrm>
        </p:grpSpPr>
        <p:sp>
          <p:nvSpPr>
            <p:cNvPr id="109" name="矩形 10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5456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4" cy="825680"/>
            <a:chOff x="1992313" y="1231065"/>
            <a:chExt cx="8247061"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grpSp>
      <p:sp>
        <p:nvSpPr>
          <p:cNvPr id="53" name="内容占位符 2">
            <a:extLst>
              <a:ext uri="{FF2B5EF4-FFF2-40B4-BE49-F238E27FC236}">
                <a16:creationId xmlns:a16="http://schemas.microsoft.com/office/drawing/2014/main" id="{F7B0AF4D-31B7-471A-87E6-7E10955D6138}"/>
              </a:ext>
            </a:extLst>
          </p:cNvPr>
          <p:cNvSpPr txBox="1">
            <a:spLocks/>
          </p:cNvSpPr>
          <p:nvPr/>
        </p:nvSpPr>
        <p:spPr bwMode="auto">
          <a:xfrm>
            <a:off x="3467022" y="235955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addi</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,$s2,200</a:t>
            </a:r>
            <a:endParaRPr lang="en-US" altLang="zh-CN" sz="2655" dirty="0">
              <a:solidFill>
                <a:srgbClr val="000000"/>
              </a:solidFill>
              <a:latin typeface="微软雅黑"/>
              <a:ea typeface="微软雅黑"/>
            </a:endParaRPr>
          </a:p>
        </p:txBody>
      </p:sp>
      <p:sp>
        <p:nvSpPr>
          <p:cNvPr id="59" name="内容占位符 2">
            <a:extLst>
              <a:ext uri="{FF2B5EF4-FFF2-40B4-BE49-F238E27FC236}">
                <a16:creationId xmlns:a16="http://schemas.microsoft.com/office/drawing/2014/main" id="{15C6BAF3-67CD-4227-9B9F-9C2DC0EBD736}"/>
              </a:ext>
            </a:extLst>
          </p:cNvPr>
          <p:cNvSpPr txBox="1">
            <a:spLocks/>
          </p:cNvSpPr>
          <p:nvPr/>
        </p:nvSpPr>
        <p:spPr bwMode="auto">
          <a:xfrm>
            <a:off x="3467022" y="361122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lw</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,300($s2)</a:t>
            </a:r>
            <a:endParaRPr lang="en-US" altLang="zh-CN" sz="2655" b="1" dirty="0">
              <a:solidFill>
                <a:srgbClr val="000000"/>
              </a:solidFill>
              <a:latin typeface="微软雅黑"/>
              <a:ea typeface="微软雅黑"/>
            </a:endParaRPr>
          </a:p>
        </p:txBody>
      </p:sp>
      <p:sp>
        <p:nvSpPr>
          <p:cNvPr id="61" name="内容占位符 2">
            <a:extLst>
              <a:ext uri="{FF2B5EF4-FFF2-40B4-BE49-F238E27FC236}">
                <a16:creationId xmlns:a16="http://schemas.microsoft.com/office/drawing/2014/main" id="{E0B233B3-EC1F-4038-AC78-F446AC894251}"/>
              </a:ext>
            </a:extLst>
          </p:cNvPr>
          <p:cNvSpPr txBox="1">
            <a:spLocks/>
          </p:cNvSpPr>
          <p:nvPr/>
        </p:nvSpPr>
        <p:spPr bwMode="auto">
          <a:xfrm>
            <a:off x="3467022" y="487970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beq</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,$s2,400</a:t>
            </a:r>
            <a:endParaRPr lang="en-US" altLang="zh-CN" sz="2655" b="1" dirty="0">
              <a:solidFill>
                <a:srgbClr val="000000"/>
              </a:solidFill>
              <a:latin typeface="微软雅黑"/>
              <a:ea typeface="微软雅黑"/>
            </a:endParaRPr>
          </a:p>
        </p:txBody>
      </p:sp>
      <p:grpSp>
        <p:nvGrpSpPr>
          <p:cNvPr id="110" name="组合 109">
            <a:extLst>
              <a:ext uri="{FF2B5EF4-FFF2-40B4-BE49-F238E27FC236}">
                <a16:creationId xmlns:a16="http://schemas.microsoft.com/office/drawing/2014/main" id="{340CA12F-E0D9-4EE9-A7BD-04EC3B83E23E}"/>
              </a:ext>
            </a:extLst>
          </p:cNvPr>
          <p:cNvGrpSpPr/>
          <p:nvPr/>
        </p:nvGrpSpPr>
        <p:grpSpPr>
          <a:xfrm>
            <a:off x="3534164" y="3058689"/>
            <a:ext cx="5758663" cy="443207"/>
            <a:chOff x="4390838" y="6414793"/>
            <a:chExt cx="5758663" cy="443207"/>
          </a:xfrm>
        </p:grpSpPr>
        <p:sp>
          <p:nvSpPr>
            <p:cNvPr id="111" name="矩形 7">
              <a:extLst>
                <a:ext uri="{FF2B5EF4-FFF2-40B4-BE49-F238E27FC236}">
                  <a16:creationId xmlns:a16="http://schemas.microsoft.com/office/drawing/2014/main" id="{51EE0E21-F38D-454F-A7CC-2F419D6B672A}"/>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2" name="矩形 24">
              <a:extLst>
                <a:ext uri="{FF2B5EF4-FFF2-40B4-BE49-F238E27FC236}">
                  <a16:creationId xmlns:a16="http://schemas.microsoft.com/office/drawing/2014/main" id="{5C3D7C19-E2F0-42FF-8903-F702F420EBFE}"/>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3" name="矩形 25">
              <a:extLst>
                <a:ext uri="{FF2B5EF4-FFF2-40B4-BE49-F238E27FC236}">
                  <a16:creationId xmlns:a16="http://schemas.microsoft.com/office/drawing/2014/main" id="{829992EA-B177-4F64-93B8-8FD083AB6044}"/>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4" name="矩形 26">
              <a:extLst>
                <a:ext uri="{FF2B5EF4-FFF2-40B4-BE49-F238E27FC236}">
                  <a16:creationId xmlns:a16="http://schemas.microsoft.com/office/drawing/2014/main" id="{240F1DA0-EA75-44C3-B8DB-6C460E86F325}"/>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a:extLst>
              <a:ext uri="{FF2B5EF4-FFF2-40B4-BE49-F238E27FC236}">
                <a16:creationId xmlns:a16="http://schemas.microsoft.com/office/drawing/2014/main" id="{09DAD992-F578-46C1-A3EB-66AA5728D419}"/>
              </a:ext>
            </a:extLst>
          </p:cNvPr>
          <p:cNvGrpSpPr/>
          <p:nvPr/>
        </p:nvGrpSpPr>
        <p:grpSpPr>
          <a:xfrm>
            <a:off x="3534164" y="4290061"/>
            <a:ext cx="5758663" cy="443207"/>
            <a:chOff x="4390838" y="6414793"/>
            <a:chExt cx="5758663" cy="443207"/>
          </a:xfrm>
        </p:grpSpPr>
        <p:sp>
          <p:nvSpPr>
            <p:cNvPr id="116" name="矩形 7">
              <a:extLst>
                <a:ext uri="{FF2B5EF4-FFF2-40B4-BE49-F238E27FC236}">
                  <a16:creationId xmlns:a16="http://schemas.microsoft.com/office/drawing/2014/main" id="{489237FF-69ED-451A-A186-015306A81B31}"/>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7" name="矩形 24">
              <a:extLst>
                <a:ext uri="{FF2B5EF4-FFF2-40B4-BE49-F238E27FC236}">
                  <a16:creationId xmlns:a16="http://schemas.microsoft.com/office/drawing/2014/main" id="{18EEDA04-42B8-44C3-B3E1-25D5BB2EE889}"/>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8" name="矩形 25">
              <a:extLst>
                <a:ext uri="{FF2B5EF4-FFF2-40B4-BE49-F238E27FC236}">
                  <a16:creationId xmlns:a16="http://schemas.microsoft.com/office/drawing/2014/main" id="{B8C1EDA3-BE25-4782-A789-AC7FC9B7BCE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9" name="矩形 26">
              <a:extLst>
                <a:ext uri="{FF2B5EF4-FFF2-40B4-BE49-F238E27FC236}">
                  <a16:creationId xmlns:a16="http://schemas.microsoft.com/office/drawing/2014/main" id="{B15A0B90-09C5-4D45-826D-206621827761}"/>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a:extLst>
              <a:ext uri="{FF2B5EF4-FFF2-40B4-BE49-F238E27FC236}">
                <a16:creationId xmlns:a16="http://schemas.microsoft.com/office/drawing/2014/main" id="{901A4F4B-C4E4-4EA2-AE4A-95CCDD0BA810}"/>
              </a:ext>
            </a:extLst>
          </p:cNvPr>
          <p:cNvGrpSpPr/>
          <p:nvPr/>
        </p:nvGrpSpPr>
        <p:grpSpPr>
          <a:xfrm>
            <a:off x="3534164" y="5586133"/>
            <a:ext cx="5758663" cy="443207"/>
            <a:chOff x="4390838" y="6414793"/>
            <a:chExt cx="5758663" cy="443207"/>
          </a:xfrm>
        </p:grpSpPr>
        <p:sp>
          <p:nvSpPr>
            <p:cNvPr id="121" name="矩形 7">
              <a:extLst>
                <a:ext uri="{FF2B5EF4-FFF2-40B4-BE49-F238E27FC236}">
                  <a16:creationId xmlns:a16="http://schemas.microsoft.com/office/drawing/2014/main" id="{D3980C71-939E-41A9-B74A-338AE2D3ACA4}"/>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22" name="矩形 24">
              <a:extLst>
                <a:ext uri="{FF2B5EF4-FFF2-40B4-BE49-F238E27FC236}">
                  <a16:creationId xmlns:a16="http://schemas.microsoft.com/office/drawing/2014/main" id="{02F942F9-88EA-4254-B16F-08CE82996553}"/>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23" name="矩形 25">
              <a:extLst>
                <a:ext uri="{FF2B5EF4-FFF2-40B4-BE49-F238E27FC236}">
                  <a16:creationId xmlns:a16="http://schemas.microsoft.com/office/drawing/2014/main" id="{956BBB35-F7C5-4A79-8CEF-F9FA9C5D5B4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a:cs typeface="Segoe UI" panose="020B0502040204020203" pitchFamily="34" charset="0"/>
              </a:endParaRPr>
            </a:p>
          </p:txBody>
        </p:sp>
        <p:sp>
          <p:nvSpPr>
            <p:cNvPr id="124" name="矩形 26">
              <a:extLst>
                <a:ext uri="{FF2B5EF4-FFF2-40B4-BE49-F238E27FC236}">
                  <a16:creationId xmlns:a16="http://schemas.microsoft.com/office/drawing/2014/main" id="{15EA76E8-DF19-4635-A113-6BC0D1D6D1A3}"/>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898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p>
        </p:txBody>
      </p:sp>
      <p:sp>
        <p:nvSpPr>
          <p:cNvPr id="4" name="矩形 3">
            <a:extLst>
              <a:ext uri="{FF2B5EF4-FFF2-40B4-BE49-F238E27FC236}">
                <a16:creationId xmlns:a16="http://schemas.microsoft.com/office/drawing/2014/main" id="{46DDA379-1226-4826-8B6B-FF530A6E4CF8}"/>
              </a:ext>
            </a:extLst>
          </p:cNvPr>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a:spLocks/>
          </p:cNvSpPr>
          <p:nvPr/>
        </p:nvSpPr>
        <p:spPr bwMode="auto">
          <a:xfrm>
            <a:off x="6029328" y="2969683"/>
            <a:ext cx="5323233" cy="238351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a:cs typeface="Courier New" panose="02070309020205020404" pitchFamily="49" charset="0"/>
              </a:rPr>
              <a:t>寄存器</a:t>
            </a:r>
            <a:endParaRPr lang="en-US" altLang="zh-CN" b="1" kern="0" dirty="0">
              <a:latin typeface="Courier New" panose="02070309020205020404" pitchFamily="49" charset="0"/>
              <a:ea typeface="微软雅黑"/>
              <a:cs typeface="Courier New" panose="02070309020205020404" pitchFamily="49" charset="0"/>
            </a:endParaRPr>
          </a:p>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程序和数据分开存放</a:t>
            </a:r>
            <a:r>
              <a:rPr lang="en-US" altLang="zh-CN" b="1" kern="0" dirty="0">
                <a:latin typeface="Courier New" panose="02070309020205020404" pitchFamily="49" charset="0"/>
                <a:ea typeface="微软雅黑"/>
                <a:cs typeface="Courier New" panose="02070309020205020404" pitchFamily="49" charset="0"/>
              </a:rPr>
              <a:t>---</a:t>
            </a:r>
            <a:r>
              <a:rPr lang="zh-CN" altLang="en-US" b="1" kern="0" dirty="0">
                <a:latin typeface="Courier New" panose="02070309020205020404" pitchFamily="49" charset="0"/>
                <a:ea typeface="微软雅黑"/>
                <a:cs typeface="Courier New" panose="02070309020205020404" pitchFamily="49" charset="0"/>
              </a:rPr>
              <a:t>哈佛结构</a:t>
            </a:r>
            <a:endParaRPr lang="en-US" altLang="zh-CN" b="1" kern="0" dirty="0">
              <a:latin typeface="Courier New" panose="02070309020205020404" pitchFamily="49" charset="0"/>
              <a:ea typeface="微软雅黑"/>
              <a:cs typeface="Courier New" panose="02070309020205020404" pitchFamily="49"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p>
          <a:p>
            <a:pPr marL="445098" indent="-433471" defTabSz="914277">
              <a:lnSpc>
                <a:spcPct val="150000"/>
              </a:lnSpc>
            </a:pP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79"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a:extLst>
                <a:ext uri="{FF2B5EF4-FFF2-40B4-BE49-F238E27FC236}">
                  <a16:creationId xmlns:a16="http://schemas.microsoft.com/office/drawing/2014/main" id="{7089DE98-FC37-4C1F-9209-35555F31F6C6}"/>
                </a:ext>
              </a:extLst>
            </p:cNvPr>
            <p:cNvCxnSpPr>
              <a:cxnSpLocks/>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E86E4D-6506-4B6C-819B-7E93777F8C98}"/>
                </a:ext>
              </a:extLst>
            </p:cNvPr>
            <p:cNvSpPr/>
            <p:nvPr/>
          </p:nvSpPr>
          <p:spPr>
            <a:xfrm>
              <a:off x="2300261" y="3100219"/>
              <a:ext cx="678296" cy="405084"/>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0F435E62-1B17-4BA9-998E-C68E27B7159C}"/>
                </a:ext>
              </a:extLst>
            </p:cNvPr>
            <p:cNvCxnSpPr>
              <a:cxnSpLocks/>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FA0641A-9AF0-469B-9506-621DE6150E4C}"/>
                </a:ext>
              </a:extLst>
            </p:cNvPr>
            <p:cNvCxnSpPr>
              <a:cxnSpLocks/>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C93F85A8-96F3-452E-9BCC-000492316DCE}"/>
                </a:ext>
              </a:extLst>
            </p:cNvPr>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a:extLst>
                  <a:ext uri="{FF2B5EF4-FFF2-40B4-BE49-F238E27FC236}">
                    <a16:creationId xmlns:a16="http://schemas.microsoft.com/office/drawing/2014/main" id="{1936F5A9-F8E0-4150-BE74-09DC31568611}"/>
                  </a:ext>
                </a:extLst>
              </p:cNvPr>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sp>
          <p:nvSpPr>
            <p:cNvPr id="13" name="矩形 12">
              <a:extLst>
                <a:ext uri="{FF2B5EF4-FFF2-40B4-BE49-F238E27FC236}">
                  <a16:creationId xmlns:a16="http://schemas.microsoft.com/office/drawing/2014/main" id="{857128C0-652A-4E30-91F0-107AF02ABF89}"/>
                </a:ext>
              </a:extLst>
            </p:cNvPr>
            <p:cNvSpPr/>
            <p:nvPr/>
          </p:nvSpPr>
          <p:spPr>
            <a:xfrm>
              <a:off x="4773023" y="2325764"/>
              <a:ext cx="889630" cy="374450"/>
            </a:xfrm>
            <a:prstGeom prst="rect">
              <a:avLst/>
            </a:prstGeom>
          </p:spPr>
          <p:txBody>
            <a:bodyPr wrap="none">
              <a:spAutoFit/>
            </a:bodyPr>
            <a:lstStyle/>
            <a:p>
              <a:r>
                <a:rPr lang="zh-CN" altLang="en-US" sz="170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4" name="矩形 13">
              <a:extLst>
                <a:ext uri="{FF2B5EF4-FFF2-40B4-BE49-F238E27FC236}">
                  <a16:creationId xmlns:a16="http://schemas.microsoft.com/office/drawing/2014/main" id="{2E0BAF77-EE4C-4CC4-992D-1B29386BB56A}"/>
                </a:ext>
              </a:extLst>
            </p:cNvPr>
            <p:cNvSpPr/>
            <p:nvPr/>
          </p:nvSpPr>
          <p:spPr>
            <a:xfrm>
              <a:off x="2800717" y="5248201"/>
              <a:ext cx="304168" cy="405084"/>
            </a:xfrm>
            <a:prstGeom prst="rect">
              <a:avLst/>
            </a:prstGeom>
          </p:spPr>
          <p:txBody>
            <a:bodyPr wrap="square">
              <a:spAutoFit/>
            </a:bodyPr>
            <a:lstStyle/>
            <a:p>
              <a:r>
                <a:rPr lang="en-US" altLang="zh-CN" sz="1896" dirty="0">
                  <a:latin typeface="Times New Roman" panose="02020603050405020304" pitchFamily="18" charset="0"/>
                  <a:cs typeface="Times New Roman" panose="02020603050405020304" pitchFamily="18" charset="0"/>
                </a:rPr>
                <a:t>4</a:t>
              </a:r>
              <a:endParaRPr lang="zh-CN" altLang="en-US" sz="1896"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D92635F-1C2D-4162-9A13-170EB37639E1}"/>
                </a:ext>
              </a:extLst>
            </p:cNvPr>
            <p:cNvCxnSpPr>
              <a:cxnSpLocks/>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a:extLst>
                <a:ext uri="{FF2B5EF4-FFF2-40B4-BE49-F238E27FC236}">
                  <a16:creationId xmlns:a16="http://schemas.microsoft.com/office/drawing/2014/main" id="{4FD8867C-45CB-4B42-AAD1-E6810A21F51C}"/>
                </a:ext>
              </a:extLst>
            </p:cNvPr>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EF7FF38-547F-4842-883B-B8ED6547CE15}"/>
                </a:ext>
              </a:extLst>
            </p:cNvPr>
            <p:cNvCxnSpPr>
              <a:cxnSpLocks/>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2EF7FF38-547F-4842-883B-B8ED6547CE15}"/>
                </a:ext>
              </a:extLst>
            </p:cNvPr>
            <p:cNvCxnSpPr>
              <a:cxnSpLocks/>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a:extLst>
                <a:ext uri="{FF2B5EF4-FFF2-40B4-BE49-F238E27FC236}">
                  <a16:creationId xmlns:a16="http://schemas.microsoft.com/office/drawing/2014/main" id="{CF5246AF-7F37-4B15-BE19-3F53A543C723}"/>
                </a:ext>
              </a:extLst>
            </p:cNvPr>
            <p:cNvSpPr/>
            <p:nvPr/>
          </p:nvSpPr>
          <p:spPr>
            <a:xfrm>
              <a:off x="1604839" y="2248173"/>
              <a:ext cx="781426" cy="405084"/>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PC+4</a:t>
              </a:r>
              <a:endParaRPr lang="zh-CN" altLang="en-US" sz="1896"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57128C0-652A-4E30-91F0-107AF02ABF89}"/>
                </a:ext>
              </a:extLst>
            </p:cNvPr>
            <p:cNvSpPr/>
            <p:nvPr/>
          </p:nvSpPr>
          <p:spPr>
            <a:xfrm>
              <a:off x="2805603" y="2369800"/>
              <a:ext cx="774664" cy="374450"/>
            </a:xfrm>
            <a:prstGeom prst="rect">
              <a:avLst/>
            </a:prstGeom>
          </p:spPr>
          <p:txBody>
            <a:bodyPr wrap="none">
              <a:spAutoFit/>
            </a:bodyPr>
            <a:lstStyle/>
            <a:p>
              <a:r>
                <a:rPr lang="en-US" altLang="zh-CN" sz="1707"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7"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69"/>
              </a:spcBef>
              <a:spcAft>
                <a:spcPts val="569"/>
              </a:spcAft>
            </a:pP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4"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cxnSp>
        <p:nvCxnSpPr>
          <p:cNvPr id="32" name="直接连接符 31">
            <a:extLst>
              <a:ext uri="{FF2B5EF4-FFF2-40B4-BE49-F238E27FC236}">
                <a16:creationId xmlns:a16="http://schemas.microsoft.com/office/drawing/2014/main" id="{0F435E62-1B17-4BA9-998E-C68E27B7159C}"/>
              </a:ext>
            </a:extLst>
          </p:cNvPr>
          <p:cNvCxnSpPr>
            <a:cxnSpLocks/>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FA0641A-9AF0-469B-9506-621DE6150E4C}"/>
              </a:ext>
            </a:extLst>
          </p:cNvPr>
          <p:cNvCxnSpPr>
            <a:cxnSpLocks/>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2EF7FF38-547F-4842-883B-B8ED6547CE15}"/>
              </a:ext>
            </a:extLst>
          </p:cNvPr>
          <p:cNvCxnSpPr>
            <a:cxnSpLocks/>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a:extLst>
                <a:ext uri="{FF2B5EF4-FFF2-40B4-BE49-F238E27FC236}">
                  <a16:creationId xmlns:a16="http://schemas.microsoft.com/office/drawing/2014/main" id="{C93F85A8-96F3-452E-9BCC-000492316DCE}"/>
                </a:ext>
              </a:extLst>
            </p:cNvPr>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a:extLst>
                  <a:ext uri="{FF2B5EF4-FFF2-40B4-BE49-F238E27FC236}">
                    <a16:creationId xmlns:a16="http://schemas.microsoft.com/office/drawing/2014/main" id="{1936F5A9-F8E0-4150-BE74-09DC31568611}"/>
                  </a:ext>
                </a:extLst>
              </p:cNvPr>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a:extLst>
                <a:ext uri="{FF2B5EF4-FFF2-40B4-BE49-F238E27FC236}">
                  <a16:creationId xmlns:a16="http://schemas.microsoft.com/office/drawing/2014/main" id="{C93F85A8-96F3-452E-9BCC-000492316DCE}"/>
                </a:ext>
              </a:extLst>
            </p:cNvPr>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a:extLst>
                  <a:ext uri="{FF2B5EF4-FFF2-40B4-BE49-F238E27FC236}">
                    <a16:creationId xmlns:a16="http://schemas.microsoft.com/office/drawing/2014/main" id="{1936F5A9-F8E0-4150-BE74-09DC31568611}"/>
                  </a:ext>
                </a:extLst>
              </p:cNvPr>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a:extLst>
                  <a:ext uri="{FF2B5EF4-FFF2-40B4-BE49-F238E27FC236}">
                    <a16:creationId xmlns:a16="http://schemas.microsoft.com/office/drawing/2014/main" id="{A1263AF7-1AE1-441D-BD17-CAFE2B5FC5A8}"/>
                  </a:ext>
                </a:extLst>
              </p:cNvPr>
              <p:cNvSpPr/>
              <p:nvPr/>
            </p:nvSpPr>
            <p:spPr>
              <a:xfrm>
                <a:off x="2672636" y="3769167"/>
                <a:ext cx="407492"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CBFF6D01-103F-4654-AA84-F27640E2F424}"/>
                  </a:ext>
                </a:extLst>
              </p:cNvPr>
              <p:cNvSpPr/>
              <p:nvPr/>
            </p:nvSpPr>
            <p:spPr>
              <a:xfrm>
                <a:off x="2271557" y="4158047"/>
                <a:ext cx="713547"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a:extLst>
              <a:ext uri="{FF2B5EF4-FFF2-40B4-BE49-F238E27FC236}">
                <a16:creationId xmlns:a16="http://schemas.microsoft.com/office/drawing/2014/main" id="{7444125F-4247-4064-A3EE-03A50109F7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extLst>
      <p:ext uri="{BB962C8B-B14F-4D97-AF65-F5344CB8AC3E}">
        <p14:creationId xmlns:p14="http://schemas.microsoft.com/office/powerpoint/2010/main" val="11966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6DE31D-6224-4A79-A586-E90E1B755F76}"/>
              </a:ext>
            </a:extLst>
          </p:cNvPr>
          <p:cNvCxnSpPr>
            <a:cxnSpLocks/>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9EC13A88-E991-4549-A4E9-1AB624E29D45}"/>
              </a:ext>
            </a:extLst>
          </p:cNvPr>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a:extLst>
              <a:ext uri="{FF2B5EF4-FFF2-40B4-BE49-F238E27FC236}">
                <a16:creationId xmlns:a16="http://schemas.microsoft.com/office/drawing/2014/main" id="{7089DE98-FC37-4C1F-9209-35555F31F6C6}"/>
              </a:ext>
            </a:extLst>
          </p:cNvPr>
          <p:cNvCxnSpPr>
            <a:cxnSpLocks/>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3E86E4D-6506-4B6C-819B-7E93777F8C98}"/>
              </a:ext>
            </a:extLst>
          </p:cNvPr>
          <p:cNvSpPr/>
          <p:nvPr/>
        </p:nvSpPr>
        <p:spPr>
          <a:xfrm>
            <a:off x="2199500" y="3033200"/>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0F435E62-1B17-4BA9-998E-C68E27B7159C}"/>
              </a:ext>
            </a:extLst>
          </p:cNvPr>
          <p:cNvCxnSpPr>
            <a:cxnSpLocks/>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A0641A-9AF0-469B-9506-621DE6150E4C}"/>
              </a:ext>
            </a:extLst>
          </p:cNvPr>
          <p:cNvCxnSpPr>
            <a:cxnSpLocks/>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6DDA379-1226-4826-8B6B-FF530A6E4CF8}"/>
              </a:ext>
            </a:extLst>
          </p:cNvPr>
          <p:cNvSpPr/>
          <p:nvPr/>
        </p:nvSpPr>
        <p:spPr>
          <a:xfrm>
            <a:off x="2243140" y="2062861"/>
            <a:ext cx="497252"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dirty="0">
              <a:latin typeface="Segoe UI Black" panose="020B0A02040204020203" pitchFamily="34" charset="0"/>
              <a:cs typeface="Segoe UI Black" panose="020B0A02040204020203" pitchFamily="34" charset="0"/>
            </a:endParaRPr>
          </a:p>
        </p:txBody>
      </p:sp>
      <p:grpSp>
        <p:nvGrpSpPr>
          <p:cNvPr id="28" name="组合 27">
            <a:extLst>
              <a:ext uri="{FF2B5EF4-FFF2-40B4-BE49-F238E27FC236}">
                <a16:creationId xmlns:a16="http://schemas.microsoft.com/office/drawing/2014/main" id="{C93F85A8-96F3-452E-9BCC-000492316DCE}"/>
              </a:ext>
            </a:extLst>
          </p:cNvPr>
          <p:cNvGrpSpPr/>
          <p:nvPr/>
        </p:nvGrpSpPr>
        <p:grpSpPr>
          <a:xfrm>
            <a:off x="3022659" y="2342154"/>
            <a:ext cx="1064999" cy="1665822"/>
            <a:chOff x="2153669" y="3581315"/>
            <a:chExt cx="959942" cy="1387999"/>
          </a:xfrm>
        </p:grpSpPr>
        <p:sp>
          <p:nvSpPr>
            <p:cNvPr id="29" name="矩形 2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a:extLst>
                <a:ext uri="{FF2B5EF4-FFF2-40B4-BE49-F238E27FC236}">
                  <a16:creationId xmlns:a16="http://schemas.microsoft.com/office/drawing/2014/main" id="{A1263AF7-1AE1-441D-BD17-CAFE2B5FC5A8}"/>
                </a:ext>
              </a:extLst>
            </p:cNvPr>
            <p:cNvSpPr/>
            <p:nvPr/>
          </p:nvSpPr>
          <p:spPr>
            <a:xfrm>
              <a:off x="2672636" y="3769167"/>
              <a:ext cx="440975"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BFF6D01-103F-4654-AA84-F27640E2F424}"/>
                </a:ext>
              </a:extLst>
            </p:cNvPr>
            <p:cNvSpPr/>
            <p:nvPr/>
          </p:nvSpPr>
          <p:spPr>
            <a:xfrm>
              <a:off x="2282858" y="4158047"/>
              <a:ext cx="690940" cy="465984"/>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p>
          </p:txBody>
        </p:sp>
      </p:grpSp>
      <p:sp>
        <p:nvSpPr>
          <p:cNvPr id="33" name="矩形 32">
            <a:extLst>
              <a:ext uri="{FF2B5EF4-FFF2-40B4-BE49-F238E27FC236}">
                <a16:creationId xmlns:a16="http://schemas.microsoft.com/office/drawing/2014/main" id="{6ADE1577-D099-48C5-A765-0576FAF32FDA}"/>
              </a:ext>
            </a:extLst>
          </p:cNvPr>
          <p:cNvSpPr/>
          <p:nvPr/>
        </p:nvSpPr>
        <p:spPr>
          <a:xfrm>
            <a:off x="4654018" y="2762005"/>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E7EABD73-17EC-4DE6-9461-54B9F3D31B84}"/>
              </a:ext>
            </a:extLst>
          </p:cNvPr>
          <p:cNvSpPr/>
          <p:nvPr/>
        </p:nvSpPr>
        <p:spPr>
          <a:xfrm>
            <a:off x="4648685" y="2457036"/>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2D8564FE-64CF-469A-8B28-1E018EFC2C23}"/>
              </a:ext>
            </a:extLst>
          </p:cNvPr>
          <p:cNvSpPr/>
          <p:nvPr/>
        </p:nvSpPr>
        <p:spPr>
          <a:xfrm>
            <a:off x="4647101" y="3089859"/>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6D13955-8991-4AB9-8AE6-E6D52BF4E822}"/>
              </a:ext>
            </a:extLst>
          </p:cNvPr>
          <p:cNvSpPr>
            <a:spLocks/>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a:extLst>
              <a:ext uri="{FF2B5EF4-FFF2-40B4-BE49-F238E27FC236}">
                <a16:creationId xmlns:a16="http://schemas.microsoft.com/office/drawing/2014/main" id="{35F5988D-9868-4683-92E1-7DD10CC02284}"/>
              </a:ext>
            </a:extLst>
          </p:cNvPr>
          <p:cNvSpPr/>
          <p:nvPr/>
        </p:nvSpPr>
        <p:spPr>
          <a:xfrm>
            <a:off x="5907898" y="2524859"/>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32DF3147-11BF-4F5C-8978-CAF054A4CCDD}"/>
              </a:ext>
            </a:extLst>
          </p:cNvPr>
          <p:cNvSpPr/>
          <p:nvPr/>
        </p:nvSpPr>
        <p:spPr>
          <a:xfrm>
            <a:off x="5904102" y="2851326"/>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BD38C2BD-176A-44EC-BE75-198DF8F2BDE6}"/>
              </a:ext>
            </a:extLst>
          </p:cNvPr>
          <p:cNvSpPr/>
          <p:nvPr/>
        </p:nvSpPr>
        <p:spPr>
          <a:xfrm>
            <a:off x="5909661" y="3186893"/>
            <a:ext cx="50045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EC311AC-23AA-44AC-815A-8889216F2B8B}"/>
              </a:ext>
            </a:extLst>
          </p:cNvPr>
          <p:cNvSpPr/>
          <p:nvPr/>
        </p:nvSpPr>
        <p:spPr>
          <a:xfrm>
            <a:off x="5906816" y="3728148"/>
            <a:ext cx="550151"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AC34120-E9F4-49D1-AD8A-A3BD3D3C8D26}"/>
              </a:ext>
            </a:extLst>
          </p:cNvPr>
          <p:cNvSpPr/>
          <p:nvPr/>
        </p:nvSpPr>
        <p:spPr>
          <a:xfrm>
            <a:off x="6506865" y="2250210"/>
            <a:ext cx="524503"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45926BBC-26ED-4FD0-B8B6-D5969ED71709}"/>
              </a:ext>
            </a:extLst>
          </p:cNvPr>
          <p:cNvSpPr/>
          <p:nvPr/>
        </p:nvSpPr>
        <p:spPr>
          <a:xfrm>
            <a:off x="6217413" y="3456460"/>
            <a:ext cx="1063113" cy="35503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43" name="矩形 42">
            <a:extLst>
              <a:ext uri="{FF2B5EF4-FFF2-40B4-BE49-F238E27FC236}">
                <a16:creationId xmlns:a16="http://schemas.microsoft.com/office/drawing/2014/main" id="{4C593A01-858B-4B68-AF47-71D6F26A6E5F}"/>
              </a:ext>
            </a:extLst>
          </p:cNvPr>
          <p:cNvSpPr/>
          <p:nvPr/>
        </p:nvSpPr>
        <p:spPr>
          <a:xfrm>
            <a:off x="7175309" y="2560384"/>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73FB5D5-5546-4A1A-B00C-0B340A318ADD}"/>
              </a:ext>
            </a:extLst>
          </p:cNvPr>
          <p:cNvSpPr/>
          <p:nvPr/>
        </p:nvSpPr>
        <p:spPr>
          <a:xfrm>
            <a:off x="7175309" y="3186893"/>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1562766D-06B6-4E68-A522-842479D25B05}"/>
              </a:ext>
            </a:extLst>
          </p:cNvPr>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a:extLst>
              <a:ext uri="{FF2B5EF4-FFF2-40B4-BE49-F238E27FC236}">
                <a16:creationId xmlns:a16="http://schemas.microsoft.com/office/drawing/2014/main" id="{3B04B997-499F-4890-B68B-471A8EBFDD67}"/>
              </a:ext>
            </a:extLst>
          </p:cNvPr>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CF41F216-AFB6-4A00-9021-A79FAADE4749}"/>
              </a:ext>
            </a:extLst>
          </p:cNvPr>
          <p:cNvSpPr/>
          <p:nvPr/>
        </p:nvSpPr>
        <p:spPr>
          <a:xfrm rot="16200000">
            <a:off x="8991115" y="2890008"/>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cxnSp>
        <p:nvCxnSpPr>
          <p:cNvPr id="49" name="直接连接符 48">
            <a:extLst>
              <a:ext uri="{FF2B5EF4-FFF2-40B4-BE49-F238E27FC236}">
                <a16:creationId xmlns:a16="http://schemas.microsoft.com/office/drawing/2014/main" id="{39594D74-9156-42D5-BE79-B03E01A52C51}"/>
              </a:ext>
            </a:extLst>
          </p:cNvPr>
          <p:cNvCxnSpPr>
            <a:cxnSpLocks/>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EF7FF38-547F-4842-883B-B8ED6547CE15}"/>
              </a:ext>
            </a:extLst>
          </p:cNvPr>
          <p:cNvCxnSpPr>
            <a:cxnSpLocks/>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EF7FF38-547F-4842-883B-B8ED6547CE15}"/>
              </a:ext>
            </a:extLst>
          </p:cNvPr>
          <p:cNvCxnSpPr>
            <a:cxnSpLocks/>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E3E86E4D-6506-4B6C-819B-7E93777F8C98}"/>
                </a:ext>
              </a:extLst>
            </p:cNvPr>
            <p:cNvSpPr/>
            <p:nvPr/>
          </p:nvSpPr>
          <p:spPr>
            <a:xfrm>
              <a:off x="1853728" y="4460324"/>
              <a:ext cx="558006" cy="333246"/>
            </a:xfrm>
            <a:prstGeom prst="rect">
              <a:avLst/>
            </a:prstGeom>
            <a:noFill/>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00E3412D-D0A6-4535-BA79-0322A384456A}"/>
              </a:ext>
            </a:extLst>
          </p:cNvPr>
          <p:cNvSpPr/>
          <p:nvPr/>
        </p:nvSpPr>
        <p:spPr>
          <a:xfrm>
            <a:off x="6138954" y="173329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00E3412D-D0A6-4535-BA79-0322A384456A}"/>
              </a:ext>
            </a:extLst>
          </p:cNvPr>
          <p:cNvSpPr/>
          <p:nvPr/>
        </p:nvSpPr>
        <p:spPr>
          <a:xfrm>
            <a:off x="8717922" y="1741541"/>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a:extLst>
              <a:ext uri="{FF2B5EF4-FFF2-40B4-BE49-F238E27FC236}">
                <a16:creationId xmlns:a16="http://schemas.microsoft.com/office/drawing/2014/main" id="{E36DE31D-6224-4A79-A586-E90E1B755F76}"/>
              </a:ext>
            </a:extLst>
          </p:cNvPr>
          <p:cNvCxnSpPr>
            <a:cxnSpLocks/>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089DE98-FC37-4C1F-9209-35555F31F6C6}"/>
              </a:ext>
            </a:extLst>
          </p:cNvPr>
          <p:cNvCxnSpPr>
            <a:cxnSpLocks/>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E3E86E4D-6506-4B6C-819B-7E93777F8C98}"/>
              </a:ext>
            </a:extLst>
          </p:cNvPr>
          <p:cNvSpPr/>
          <p:nvPr/>
        </p:nvSpPr>
        <p:spPr>
          <a:xfrm>
            <a:off x="2203334" y="3030613"/>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AFA0641A-9AF0-469B-9506-621DE6150E4C}"/>
              </a:ext>
            </a:extLst>
          </p:cNvPr>
          <p:cNvCxnSpPr>
            <a:cxnSpLocks/>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57128C0-652A-4E30-91F0-107AF02ABF89}"/>
              </a:ext>
            </a:extLst>
          </p:cNvPr>
          <p:cNvSpPr/>
          <p:nvPr/>
        </p:nvSpPr>
        <p:spPr>
          <a:xfrm>
            <a:off x="4024564" y="2389513"/>
            <a:ext cx="766557" cy="325795"/>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77" name="矩形 76">
            <a:extLst>
              <a:ext uri="{FF2B5EF4-FFF2-40B4-BE49-F238E27FC236}">
                <a16:creationId xmlns:a16="http://schemas.microsoft.com/office/drawing/2014/main" id="{6ADE1577-D099-48C5-A765-0576FAF32FDA}"/>
              </a:ext>
            </a:extLst>
          </p:cNvPr>
          <p:cNvSpPr/>
          <p:nvPr/>
        </p:nvSpPr>
        <p:spPr>
          <a:xfrm>
            <a:off x="4657851" y="2759418"/>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E7EABD73-17EC-4DE6-9461-54B9F3D31B84}"/>
              </a:ext>
            </a:extLst>
          </p:cNvPr>
          <p:cNvSpPr/>
          <p:nvPr/>
        </p:nvSpPr>
        <p:spPr>
          <a:xfrm>
            <a:off x="4652519" y="2454449"/>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2D8564FE-64CF-469A-8B28-1E018EFC2C23}"/>
              </a:ext>
            </a:extLst>
          </p:cNvPr>
          <p:cNvSpPr/>
          <p:nvPr/>
        </p:nvSpPr>
        <p:spPr>
          <a:xfrm>
            <a:off x="4650934" y="3087272"/>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1562766D-06B6-4E68-A522-842479D25B05}"/>
              </a:ext>
            </a:extLst>
          </p:cNvPr>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9594D74-9156-42D5-BE79-B03E01A52C51}"/>
              </a:ext>
            </a:extLst>
          </p:cNvPr>
          <p:cNvCxnSpPr>
            <a:cxnSpLocks/>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2EF7FF38-547F-4842-883B-B8ED6547CE15}"/>
              </a:ext>
            </a:extLst>
          </p:cNvPr>
          <p:cNvCxnSpPr>
            <a:cxnSpLocks/>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a:extLst>
                <a:ext uri="{FF2B5EF4-FFF2-40B4-BE49-F238E27FC236}">
                  <a16:creationId xmlns:a16="http://schemas.microsoft.com/office/drawing/2014/main" id="{06D13955-8991-4AB9-8AE6-E6D52BF4E822}"/>
                </a:ext>
              </a:extLst>
            </p:cNvPr>
            <p:cNvSpPr>
              <a:spLocks/>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a:extLst>
                <a:ext uri="{FF2B5EF4-FFF2-40B4-BE49-F238E27FC236}">
                  <a16:creationId xmlns:a16="http://schemas.microsoft.com/office/drawing/2014/main" id="{35F5988D-9868-4683-92E1-7DD10CC02284}"/>
                </a:ext>
              </a:extLst>
            </p:cNvPr>
            <p:cNvSpPr/>
            <p:nvPr/>
          </p:nvSpPr>
          <p:spPr>
            <a:xfrm>
              <a:off x="6113955" y="310501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32DF3147-11BF-4F5C-8978-CAF054A4CCDD}"/>
                </a:ext>
              </a:extLst>
            </p:cNvPr>
            <p:cNvSpPr/>
            <p:nvPr/>
          </p:nvSpPr>
          <p:spPr>
            <a:xfrm>
              <a:off x="6109332" y="350263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BD38C2BD-176A-44EC-BE75-198DF8F2BDE6}"/>
                </a:ext>
              </a:extLst>
            </p:cNvPr>
            <p:cNvSpPr/>
            <p:nvPr/>
          </p:nvSpPr>
          <p:spPr>
            <a:xfrm>
              <a:off x="6116103" y="3911340"/>
              <a:ext cx="60953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6EC311AC-23AA-44AC-815A-8889216F2B8B}"/>
                </a:ext>
              </a:extLst>
            </p:cNvPr>
            <p:cNvSpPr/>
            <p:nvPr/>
          </p:nvSpPr>
          <p:spPr>
            <a:xfrm>
              <a:off x="6112638" y="4570562"/>
              <a:ext cx="670056"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CAC34120-E9F4-49D1-AD8A-A3BD3D3C8D26}"/>
                </a:ext>
              </a:extLst>
            </p:cNvPr>
            <p:cNvSpPr/>
            <p:nvPr/>
          </p:nvSpPr>
          <p:spPr>
            <a:xfrm>
              <a:off x="6843467" y="2770507"/>
              <a:ext cx="638818"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45926BBC-26ED-4FD0-B8B6-D5969ED71709}"/>
                </a:ext>
              </a:extLst>
            </p:cNvPr>
            <p:cNvSpPr/>
            <p:nvPr/>
          </p:nvSpPr>
          <p:spPr>
            <a:xfrm>
              <a:off x="6482239" y="4245960"/>
              <a:ext cx="1294818" cy="43241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100" name="矩形 99">
              <a:extLst>
                <a:ext uri="{FF2B5EF4-FFF2-40B4-BE49-F238E27FC236}">
                  <a16:creationId xmlns:a16="http://schemas.microsoft.com/office/drawing/2014/main" id="{4C593A01-858B-4B68-AF47-71D6F26A6E5F}"/>
                </a:ext>
              </a:extLst>
            </p:cNvPr>
            <p:cNvSpPr/>
            <p:nvPr/>
          </p:nvSpPr>
          <p:spPr>
            <a:xfrm>
              <a:off x="7657600" y="3148283"/>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073FB5D5-5546-4A1A-B00C-0B340A318ADD}"/>
                </a:ext>
              </a:extLst>
            </p:cNvPr>
            <p:cNvSpPr/>
            <p:nvPr/>
          </p:nvSpPr>
          <p:spPr>
            <a:xfrm>
              <a:off x="7657600" y="3911339"/>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a:extLst>
                <a:ext uri="{FF2B5EF4-FFF2-40B4-BE49-F238E27FC236}">
                  <a16:creationId xmlns:a16="http://schemas.microsoft.com/office/drawing/2014/main" id="{857128C0-652A-4E30-91F0-107AF02ABF89}"/>
                </a:ext>
              </a:extLst>
            </p:cNvPr>
            <p:cNvSpPr/>
            <p:nvPr/>
          </p:nvSpPr>
          <p:spPr>
            <a:xfrm>
              <a:off x="5445858" y="2431009"/>
              <a:ext cx="407788" cy="374450"/>
            </a:xfrm>
            <a:prstGeom prst="rect">
              <a:avLst/>
            </a:prstGeom>
          </p:spPr>
          <p:txBody>
            <a:bodyPr wrap="none">
              <a:spAutoFit/>
            </a:bodyPr>
            <a:lstStyle/>
            <a:p>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a:extLst>
                <a:ext uri="{FF2B5EF4-FFF2-40B4-BE49-F238E27FC236}">
                  <a16:creationId xmlns:a16="http://schemas.microsoft.com/office/drawing/2014/main" id="{857128C0-652A-4E30-91F0-107AF02ABF89}"/>
                </a:ext>
              </a:extLst>
            </p:cNvPr>
            <p:cNvSpPr/>
            <p:nvPr/>
          </p:nvSpPr>
          <p:spPr>
            <a:xfrm>
              <a:off x="5445858" y="2771824"/>
              <a:ext cx="39257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a:extLst>
                <a:ext uri="{FF2B5EF4-FFF2-40B4-BE49-F238E27FC236}">
                  <a16:creationId xmlns:a16="http://schemas.microsoft.com/office/drawing/2014/main" id="{857128C0-652A-4E30-91F0-107AF02ABF89}"/>
                </a:ext>
              </a:extLst>
            </p:cNvPr>
            <p:cNvSpPr/>
            <p:nvPr/>
          </p:nvSpPr>
          <p:spPr>
            <a:xfrm>
              <a:off x="5445858" y="3110289"/>
              <a:ext cx="444983"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a:extLst>
                <a:ext uri="{FF2B5EF4-FFF2-40B4-BE49-F238E27FC236}">
                  <a16:creationId xmlns:a16="http://schemas.microsoft.com/office/drawing/2014/main" id="{857128C0-652A-4E30-91F0-107AF02ABF89}"/>
                </a:ext>
              </a:extLst>
            </p:cNvPr>
            <p:cNvSpPr/>
            <p:nvPr/>
          </p:nvSpPr>
          <p:spPr>
            <a:xfrm>
              <a:off x="7902825" y="2420521"/>
              <a:ext cx="82200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a:extLst>
                <a:ext uri="{FF2B5EF4-FFF2-40B4-BE49-F238E27FC236}">
                  <a16:creationId xmlns:a16="http://schemas.microsoft.com/office/drawing/2014/main" id="{857128C0-652A-4E30-91F0-107AF02ABF89}"/>
                </a:ext>
              </a:extLst>
            </p:cNvPr>
            <p:cNvSpPr/>
            <p:nvPr/>
          </p:nvSpPr>
          <p:spPr>
            <a:xfrm>
              <a:off x="7966011" y="3102642"/>
              <a:ext cx="742541" cy="651515"/>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7">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a:spLocks/>
          </p:cNvSpPr>
          <p:nvPr/>
        </p:nvSpPr>
        <p:spPr bwMode="auto">
          <a:xfrm>
            <a:off x="1691217" y="5340914"/>
            <a:ext cx="337771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a:spLocks/>
          </p:cNvSpPr>
          <p:nvPr/>
        </p:nvSpPr>
        <p:spPr bwMode="auto">
          <a:xfrm>
            <a:off x="7834854" y="4127209"/>
            <a:ext cx="4184994"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a:extLst>
              <a:ext uri="{FF2B5EF4-FFF2-40B4-BE49-F238E27FC236}">
                <a16:creationId xmlns:a16="http://schemas.microsoft.com/office/drawing/2014/main" id="{6167B249-99D1-4E98-8BCD-3D6824962B4A}"/>
              </a:ext>
            </a:extLst>
          </p:cNvPr>
          <p:cNvGrpSpPr/>
          <p:nvPr/>
        </p:nvGrpSpPr>
        <p:grpSpPr>
          <a:xfrm>
            <a:off x="5273990" y="4993300"/>
            <a:ext cx="5758663" cy="825680"/>
            <a:chOff x="3575175" y="1231065"/>
            <a:chExt cx="6664200" cy="798514"/>
          </a:xfrm>
        </p:grpSpPr>
        <p:sp>
          <p:nvSpPr>
            <p:cNvPr id="117" name="矩形 7">
              <a:extLst>
                <a:ext uri="{FF2B5EF4-FFF2-40B4-BE49-F238E27FC236}">
                  <a16:creationId xmlns:a16="http://schemas.microsoft.com/office/drawing/2014/main" id="{7B9F9BEE-B8EA-47D4-A7DC-5BAFD43D7E4F}"/>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18" name="矩形 24">
              <a:extLst>
                <a:ext uri="{FF2B5EF4-FFF2-40B4-BE49-F238E27FC236}">
                  <a16:creationId xmlns:a16="http://schemas.microsoft.com/office/drawing/2014/main" id="{29775D91-3BC9-4517-AD7C-E892CE26D175}"/>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000" kern="0" baseline="-25000" dirty="0">
                <a:solidFill>
                  <a:sysClr val="window" lastClr="FFFFFF"/>
                </a:solidFill>
                <a:latin typeface="Calibri"/>
                <a:ea typeface="宋体"/>
              </a:endParaRPr>
            </a:p>
          </p:txBody>
        </p:sp>
        <p:sp>
          <p:nvSpPr>
            <p:cNvPr id="119" name="矩形 25">
              <a:extLst>
                <a:ext uri="{FF2B5EF4-FFF2-40B4-BE49-F238E27FC236}">
                  <a16:creationId xmlns:a16="http://schemas.microsoft.com/office/drawing/2014/main" id="{2F9C55DB-8424-4488-8AFA-1570D6BBA262}"/>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120" name="矩形 26">
              <a:extLst>
                <a:ext uri="{FF2B5EF4-FFF2-40B4-BE49-F238E27FC236}">
                  <a16:creationId xmlns:a16="http://schemas.microsoft.com/office/drawing/2014/main" id="{1F0A5A4B-17B5-4DE2-A544-5C901DAC6235}"/>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21" name="矩形 27">
              <a:extLst>
                <a:ext uri="{FF2B5EF4-FFF2-40B4-BE49-F238E27FC236}">
                  <a16:creationId xmlns:a16="http://schemas.microsoft.com/office/drawing/2014/main" id="{7CC7BDA5-FA5C-434C-8D99-D27273A1F6A4}"/>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rd</a:t>
              </a:r>
              <a:endParaRPr lang="zh-CN" altLang="en-US" sz="2000" kern="0" baseline="-25000" dirty="0">
                <a:solidFill>
                  <a:srgbClr val="0000FF"/>
                </a:solidFill>
                <a:latin typeface="Calibri"/>
                <a:ea typeface="宋体"/>
              </a:endParaRPr>
            </a:p>
          </p:txBody>
        </p:sp>
        <p:sp>
          <p:nvSpPr>
            <p:cNvPr id="122" name="TextBox 17">
              <a:extLst>
                <a:ext uri="{FF2B5EF4-FFF2-40B4-BE49-F238E27FC236}">
                  <a16:creationId xmlns:a16="http://schemas.microsoft.com/office/drawing/2014/main" id="{A19049E5-E852-4194-B4B2-B35229967FAF}"/>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23" name="矩形 26">
              <a:extLst>
                <a:ext uri="{FF2B5EF4-FFF2-40B4-BE49-F238E27FC236}">
                  <a16:creationId xmlns:a16="http://schemas.microsoft.com/office/drawing/2014/main" id="{4FB7B5AC-2A0A-47C2-ADC5-D74E5606D436}"/>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124" name="TextBox 22">
              <a:extLst>
                <a:ext uri="{FF2B5EF4-FFF2-40B4-BE49-F238E27FC236}">
                  <a16:creationId xmlns:a16="http://schemas.microsoft.com/office/drawing/2014/main" id="{1C121C05-597C-4EF8-9C4F-B2F8A5839FC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5" name="TextBox 23">
              <a:extLst>
                <a:ext uri="{FF2B5EF4-FFF2-40B4-BE49-F238E27FC236}">
                  <a16:creationId xmlns:a16="http://schemas.microsoft.com/office/drawing/2014/main" id="{705BFC06-E2E9-40CA-A538-8B952B2ADD0A}"/>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6" name="TextBox 24">
              <a:extLst>
                <a:ext uri="{FF2B5EF4-FFF2-40B4-BE49-F238E27FC236}">
                  <a16:creationId xmlns:a16="http://schemas.microsoft.com/office/drawing/2014/main" id="{08014297-68D7-45E9-B151-89CFDCB51614}"/>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7" name="TextBox 25">
              <a:extLst>
                <a:ext uri="{FF2B5EF4-FFF2-40B4-BE49-F238E27FC236}">
                  <a16:creationId xmlns:a16="http://schemas.microsoft.com/office/drawing/2014/main" id="{19EFBF74-6B5E-4B25-8B28-17DFE4095CED}"/>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8" name="TextBox 26">
              <a:extLst>
                <a:ext uri="{FF2B5EF4-FFF2-40B4-BE49-F238E27FC236}">
                  <a16:creationId xmlns:a16="http://schemas.microsoft.com/office/drawing/2014/main" id="{1BA49E1F-D008-425E-A143-B89882E090E5}"/>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grpSp>
      <p:grpSp>
        <p:nvGrpSpPr>
          <p:cNvPr id="71" name="组合 70">
            <a:extLst>
              <a:ext uri="{FF2B5EF4-FFF2-40B4-BE49-F238E27FC236}">
                <a16:creationId xmlns:a16="http://schemas.microsoft.com/office/drawing/2014/main" id="{C93F85A8-96F3-452E-9BCC-000492316DCE}"/>
              </a:ext>
            </a:extLst>
          </p:cNvPr>
          <p:cNvGrpSpPr/>
          <p:nvPr/>
        </p:nvGrpSpPr>
        <p:grpSpPr>
          <a:xfrm>
            <a:off x="3026490" y="2339567"/>
            <a:ext cx="1064999" cy="1665822"/>
            <a:chOff x="2153669" y="3581314"/>
            <a:chExt cx="959943" cy="1387999"/>
          </a:xfrm>
        </p:grpSpPr>
        <p:sp>
          <p:nvSpPr>
            <p:cNvPr id="72" name="矩形 71">
              <a:extLst>
                <a:ext uri="{FF2B5EF4-FFF2-40B4-BE49-F238E27FC236}">
                  <a16:creationId xmlns:a16="http://schemas.microsoft.com/office/drawing/2014/main" id="{1936F5A9-F8E0-4150-BE74-09DC31568611}"/>
                </a:ext>
              </a:extLst>
            </p:cNvPr>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a:extLst>
                <a:ext uri="{FF2B5EF4-FFF2-40B4-BE49-F238E27FC236}">
                  <a16:creationId xmlns:a16="http://schemas.microsoft.com/office/drawing/2014/main" id="{A1263AF7-1AE1-441D-BD17-CAFE2B5FC5A8}"/>
                </a:ext>
              </a:extLst>
            </p:cNvPr>
            <p:cNvSpPr/>
            <p:nvPr/>
          </p:nvSpPr>
          <p:spPr>
            <a:xfrm>
              <a:off x="2672636" y="3769167"/>
              <a:ext cx="440976"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CBFF6D01-103F-4654-AA84-F27640E2F424}"/>
                </a:ext>
              </a:extLst>
            </p:cNvPr>
            <p:cNvSpPr/>
            <p:nvPr/>
          </p:nvSpPr>
          <p:spPr>
            <a:xfrm>
              <a:off x="2282858" y="4158047"/>
              <a:ext cx="690941" cy="660510"/>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endParaRPr lang="en-US" altLang="zh-CN" sz="1517" b="1" kern="0" dirty="0">
                <a:latin typeface="微软雅黑"/>
                <a:ea typeface="微软雅黑"/>
              </a:endParaRPr>
            </a:p>
            <a:p>
              <a:pPr algn="ctr" defTabSz="914277"/>
              <a:r>
                <a:rPr lang="en-US" altLang="zh-CN" sz="1517" b="1" kern="0" dirty="0">
                  <a:latin typeface="微软雅黑"/>
                  <a:ea typeface="微软雅黑"/>
                </a:rPr>
                <a:t>IM</a:t>
              </a:r>
              <a:endParaRPr lang="zh-CN" altLang="en-US" sz="1517" b="1" kern="0" dirty="0">
                <a:latin typeface="微软雅黑"/>
                <a:ea typeface="微软雅黑"/>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a:extLst>
                <a:ext uri="{FF2B5EF4-FFF2-40B4-BE49-F238E27FC236}">
                  <a16:creationId xmlns:a16="http://schemas.microsoft.com/office/drawing/2014/main" id="{3B04B997-499F-4890-B68B-471A8EBFDD67}"/>
                </a:ext>
              </a:extLst>
            </p:cNvPr>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a:extLst>
                <a:ext uri="{FF2B5EF4-FFF2-40B4-BE49-F238E27FC236}">
                  <a16:creationId xmlns:a16="http://schemas.microsoft.com/office/drawing/2014/main" id="{CF41F216-AFB6-4A00-9021-A79FAADE4749}"/>
                </a:ext>
              </a:extLst>
            </p:cNvPr>
            <p:cNvSpPr/>
            <p:nvPr/>
          </p:nvSpPr>
          <p:spPr>
            <a:xfrm rot="16200000">
              <a:off x="8994949" y="2887421"/>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531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p>
        </p:txBody>
      </p:sp>
      <p:pic>
        <p:nvPicPr>
          <p:cNvPr id="4" name="内容占位符 3"/>
          <p:cNvPicPr>
            <a:picLocks noGrp="1" noChangeAspect="1"/>
          </p:cNvPicPr>
          <p:nvPr>
            <p:ph idx="1"/>
          </p:nvPr>
        </p:nvPicPr>
        <p:blipFill>
          <a:blip r:embed="rId3"/>
          <a:stretch>
            <a:fillRect/>
          </a:stretch>
        </p:blipFill>
        <p:spPr>
          <a:xfrm>
            <a:off x="300632" y="875255"/>
            <a:ext cx="8975576" cy="5765080"/>
          </a:xfrm>
          <a:prstGeom prst="rect">
            <a:avLst/>
          </a:prstGeom>
        </p:spPr>
      </p:pic>
      <p:pic>
        <p:nvPicPr>
          <p:cNvPr id="5" name="图片 4"/>
          <p:cNvPicPr>
            <a:picLocks noChangeAspect="1"/>
          </p:cNvPicPr>
          <p:nvPr/>
        </p:nvPicPr>
        <p:blipFill>
          <a:blip r:embed="rId4"/>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5"/>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a:extLst>
              <a:ext uri="{FF2B5EF4-FFF2-40B4-BE49-F238E27FC236}">
                <a16:creationId xmlns:a16="http://schemas.microsoft.com/office/drawing/2014/main" id="{F07BC03D-139A-4B6A-B8C5-0F4C5B131B54}"/>
              </a:ext>
            </a:extLst>
          </p:cNvPr>
          <p:cNvGrpSpPr/>
          <p:nvPr/>
        </p:nvGrpSpPr>
        <p:grpSpPr>
          <a:xfrm>
            <a:off x="8325370" y="2795101"/>
            <a:ext cx="2992641" cy="579957"/>
            <a:chOff x="371537" y="4732301"/>
            <a:chExt cx="2678518" cy="579957"/>
          </a:xfrm>
        </p:grpSpPr>
        <p:sp>
          <p:nvSpPr>
            <p:cNvPr id="9" name="矩形 8">
              <a:extLst>
                <a:ext uri="{FF2B5EF4-FFF2-40B4-BE49-F238E27FC236}">
                  <a16:creationId xmlns:a16="http://schemas.microsoft.com/office/drawing/2014/main" id="{116E2075-9CC4-47CA-AD27-8852D37E224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1A89F4-F608-4451-A004-F65D013A7F5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a:extLst>
              <a:ext uri="{FF2B5EF4-FFF2-40B4-BE49-F238E27FC236}">
                <a16:creationId xmlns:a16="http://schemas.microsoft.com/office/drawing/2014/main" id="{28A0FF0B-A801-4903-8E27-1B6B524BBC25}"/>
              </a:ext>
            </a:extLst>
          </p:cNvPr>
          <p:cNvSpPr txBox="1">
            <a:spLocks/>
          </p:cNvSpPr>
          <p:nvPr/>
        </p:nvSpPr>
        <p:spPr bwMode="auto">
          <a:xfrm>
            <a:off x="8504961" y="87525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Tree>
    <p:extLst>
      <p:ext uri="{BB962C8B-B14F-4D97-AF65-F5344CB8AC3E}">
        <p14:creationId xmlns:p14="http://schemas.microsoft.com/office/powerpoint/2010/main" val="186740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 name="直接连接符 10">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F435E62-1B17-4BA9-998E-C68E27B7159C}"/>
                </a:ext>
              </a:extLst>
            </p:cNvPr>
            <p:cNvCxnSpPr>
              <a:cxnSpLocks/>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6" name="组合 15">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67" name="矩形 66">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7" name="矩形 16">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D4376B0-1190-45C0-A8F0-85641E224139}"/>
                </a:ext>
              </a:extLst>
            </p:cNvPr>
            <p:cNvSpPr/>
            <p:nvPr/>
          </p:nvSpPr>
          <p:spPr>
            <a:xfrm>
              <a:off x="6411714" y="4156958"/>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9" name="矩形 28">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1562766D-06B6-4E68-A522-842479D25B05}"/>
                </a:ext>
              </a:extLst>
            </p:cNvPr>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 name="矩形 32">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34" name="直接连接符 33">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61" name="矩形 6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62" name="矩形 6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66" name="矩形 6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37"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8" name="直接连接符 37">
              <a:extLst>
                <a:ext uri="{FF2B5EF4-FFF2-40B4-BE49-F238E27FC236}">
                  <a16:creationId xmlns:a16="http://schemas.microsoft.com/office/drawing/2014/main" id="{2EF7FF38-547F-4842-883B-B8ED6547CE15}"/>
                </a:ext>
              </a:extLst>
            </p:cNvPr>
            <p:cNvCxnSpPr>
              <a:cxnSpLocks/>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a:cxnSpLocks/>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089DE98-FC37-4C1F-9209-35555F31F6C6}"/>
              </a:ext>
            </a:extLst>
          </p:cNvPr>
          <p:cNvCxnSpPr>
            <a:cxnSpLocks/>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E3E86E4D-6506-4B6C-819B-7E93777F8C98}"/>
              </a:ext>
            </a:extLst>
          </p:cNvPr>
          <p:cNvSpPr/>
          <p:nvPr/>
        </p:nvSpPr>
        <p:spPr>
          <a:xfrm>
            <a:off x="1816467" y="261208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0F435E62-1B17-4BA9-998E-C68E27B7159C}"/>
              </a:ext>
            </a:extLst>
          </p:cNvPr>
          <p:cNvCxnSpPr>
            <a:cxnSpLocks/>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A0641A-9AF0-469B-9506-621DE6150E4C}"/>
              </a:ext>
            </a:extLst>
          </p:cNvPr>
          <p:cNvCxnSpPr>
            <a:cxnSpLocks/>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6DDA379-1226-4826-8B6B-FF530A6E4CF8}"/>
              </a:ext>
            </a:extLst>
          </p:cNvPr>
          <p:cNvSpPr/>
          <p:nvPr/>
        </p:nvSpPr>
        <p:spPr>
          <a:xfrm>
            <a:off x="1852369" y="18138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9" name="矩形 78">
            <a:extLst>
              <a:ext uri="{FF2B5EF4-FFF2-40B4-BE49-F238E27FC236}">
                <a16:creationId xmlns:a16="http://schemas.microsoft.com/office/drawing/2014/main" id="{6ADE1577-D099-48C5-A765-0576FAF32FDA}"/>
              </a:ext>
            </a:extLst>
          </p:cNvPr>
          <p:cNvSpPr/>
          <p:nvPr/>
        </p:nvSpPr>
        <p:spPr>
          <a:xfrm>
            <a:off x="3829239" y="23986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7EABD73-17EC-4DE6-9461-54B9F3D31B84}"/>
              </a:ext>
            </a:extLst>
          </p:cNvPr>
          <p:cNvSpPr/>
          <p:nvPr/>
        </p:nvSpPr>
        <p:spPr>
          <a:xfrm>
            <a:off x="3831311" y="213810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4BE19091-5D99-41B6-A7EA-D8533F28A0B2}"/>
              </a:ext>
            </a:extLst>
          </p:cNvPr>
          <p:cNvSpPr/>
          <p:nvPr/>
        </p:nvSpPr>
        <p:spPr>
          <a:xfrm>
            <a:off x="3822688" y="39310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D4376B0-1190-45C0-A8F0-85641E224139}"/>
              </a:ext>
            </a:extLst>
          </p:cNvPr>
          <p:cNvSpPr/>
          <p:nvPr/>
        </p:nvSpPr>
        <p:spPr>
          <a:xfrm>
            <a:off x="6097004" y="40396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1562766D-06B6-4E68-A522-842479D25B05}"/>
              </a:ext>
            </a:extLst>
          </p:cNvPr>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EF7FF38-547F-4842-883B-B8ED6547CE15}"/>
              </a:ext>
            </a:extLst>
          </p:cNvPr>
          <p:cNvCxnSpPr>
            <a:cxnSpLocks/>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EF7FF38-547F-4842-883B-B8ED6547CE15}"/>
              </a:ext>
            </a:extLst>
          </p:cNvPr>
          <p:cNvCxnSpPr>
            <a:cxnSpLocks/>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a:extLst>
                <a:ext uri="{FF2B5EF4-FFF2-40B4-BE49-F238E27FC236}">
                  <a16:creationId xmlns:a16="http://schemas.microsoft.com/office/drawing/2014/main" id="{91EBB0BF-A1AD-4483-B27E-7F6874560B67}"/>
                </a:ext>
              </a:extLst>
            </p:cNvPr>
            <p:cNvGrpSpPr/>
            <p:nvPr/>
          </p:nvGrpSpPr>
          <p:grpSpPr>
            <a:xfrm>
              <a:off x="9718335" y="2832380"/>
              <a:ext cx="937609" cy="1479867"/>
              <a:chOff x="2251163" y="3387911"/>
              <a:chExt cx="974034" cy="1537358"/>
            </a:xfrm>
          </p:grpSpPr>
          <p:sp>
            <p:nvSpPr>
              <p:cNvPr id="118" name="矩形 117">
                <a:extLst>
                  <a:ext uri="{FF2B5EF4-FFF2-40B4-BE49-F238E27FC236}">
                    <a16:creationId xmlns:a16="http://schemas.microsoft.com/office/drawing/2014/main" id="{CC7F02C6-1C7B-44B5-9B22-8839148ADA69}"/>
                  </a:ext>
                </a:extLst>
              </p:cNvPr>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19" name="矩形 118">
                <a:extLst>
                  <a:ext uri="{FF2B5EF4-FFF2-40B4-BE49-F238E27FC236}">
                    <a16:creationId xmlns:a16="http://schemas.microsoft.com/office/drawing/2014/main" id="{D273798A-7B8E-45D2-8C12-6454B57DDC16}"/>
                  </a:ext>
                </a:extLst>
              </p:cNvPr>
              <p:cNvSpPr/>
              <p:nvPr/>
            </p:nvSpPr>
            <p:spPr>
              <a:xfrm>
                <a:off x="2472911" y="3387911"/>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20" name="矩形 119">
                <a:extLst>
                  <a:ext uri="{FF2B5EF4-FFF2-40B4-BE49-F238E27FC236}">
                    <a16:creationId xmlns:a16="http://schemas.microsoft.com/office/drawing/2014/main" id="{4CE32E5D-4332-495A-8059-B325E945AC37}"/>
                  </a:ext>
                </a:extLst>
              </p:cNvPr>
              <p:cNvSpPr/>
              <p:nvPr/>
            </p:nvSpPr>
            <p:spPr>
              <a:xfrm>
                <a:off x="2762927" y="3773466"/>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21252150-0CD5-466E-B86C-1580A72C3770}"/>
                  </a:ext>
                </a:extLst>
              </p:cNvPr>
              <p:cNvSpPr/>
              <p:nvPr/>
            </p:nvSpPr>
            <p:spPr>
              <a:xfrm>
                <a:off x="2265972" y="3743157"/>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B4966E97-619C-4DFC-BEF7-699A3EFE944A}"/>
                  </a:ext>
                </a:extLst>
              </p:cNvPr>
              <p:cNvSpPr/>
              <p:nvPr/>
            </p:nvSpPr>
            <p:spPr>
              <a:xfrm>
                <a:off x="2334031" y="3950930"/>
                <a:ext cx="760850" cy="772442"/>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a:p>
                <a:pPr algn="ctr" defTabSz="914277"/>
                <a:r>
                  <a:rPr lang="en-US" altLang="zh-CN" sz="1327" b="1" kern="0" dirty="0">
                    <a:latin typeface="微软雅黑"/>
                    <a:ea typeface="微软雅黑"/>
                  </a:rPr>
                  <a:t>DM</a:t>
                </a:r>
                <a:endParaRPr lang="zh-CN" altLang="en-US" sz="1327" b="1" kern="0" dirty="0">
                  <a:latin typeface="微软雅黑"/>
                  <a:ea typeface="微软雅黑"/>
                </a:endParaRPr>
              </a:p>
            </p:txBody>
          </p:sp>
          <p:sp>
            <p:nvSpPr>
              <p:cNvPr id="123" name="矩形 122">
                <a:extLst>
                  <a:ext uri="{FF2B5EF4-FFF2-40B4-BE49-F238E27FC236}">
                    <a16:creationId xmlns:a16="http://schemas.microsoft.com/office/drawing/2014/main" id="{14833962-CE24-40BC-BD65-611522EE79A4}"/>
                  </a:ext>
                </a:extLst>
              </p:cNvPr>
              <p:cNvSpPr/>
              <p:nvPr/>
            </p:nvSpPr>
            <p:spPr>
              <a:xfrm>
                <a:off x="2251163" y="4600344"/>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a:extLst>
                <a:ext uri="{FF2B5EF4-FFF2-40B4-BE49-F238E27FC236}">
                  <a16:creationId xmlns:a16="http://schemas.microsoft.com/office/drawing/2014/main" id="{857128C0-652A-4E30-91F0-107AF02ABF89}"/>
                </a:ext>
              </a:extLst>
            </p:cNvPr>
            <p:cNvSpPr/>
            <p:nvPr/>
          </p:nvSpPr>
          <p:spPr>
            <a:xfrm>
              <a:off x="4464952" y="2785089"/>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a:spLocks/>
          </p:cNvSpPr>
          <p:nvPr/>
        </p:nvSpPr>
        <p:spPr bwMode="auto">
          <a:xfrm>
            <a:off x="1485211" y="520397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
        <p:nvSpPr>
          <p:cNvPr id="140" name="矩形 139">
            <a:extLst>
              <a:ext uri="{FF2B5EF4-FFF2-40B4-BE49-F238E27FC236}">
                <a16:creationId xmlns:a16="http://schemas.microsoft.com/office/drawing/2014/main" id="{857128C0-652A-4E30-91F0-107AF02ABF89}"/>
              </a:ext>
            </a:extLst>
          </p:cNvPr>
          <p:cNvSpPr/>
          <p:nvPr/>
        </p:nvSpPr>
        <p:spPr>
          <a:xfrm>
            <a:off x="6129637" y="2004976"/>
            <a:ext cx="840102" cy="384080"/>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a:extLst>
              <a:ext uri="{FF2B5EF4-FFF2-40B4-BE49-F238E27FC236}">
                <a16:creationId xmlns:a16="http://schemas.microsoft.com/office/drawing/2014/main" id="{857128C0-652A-4E30-91F0-107AF02ABF89}"/>
              </a:ext>
            </a:extLst>
          </p:cNvPr>
          <p:cNvSpPr/>
          <p:nvPr/>
        </p:nvSpPr>
        <p:spPr>
          <a:xfrm>
            <a:off x="8343981" y="2670047"/>
            <a:ext cx="623889"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nvGrpSpPr>
          <p:cNvPr id="142" name="组合 141">
            <a:extLst>
              <a:ext uri="{FF2B5EF4-FFF2-40B4-BE49-F238E27FC236}">
                <a16:creationId xmlns:a16="http://schemas.microsoft.com/office/drawing/2014/main" id="{C93F85A8-96F3-452E-9BCC-000492316DCE}"/>
              </a:ext>
            </a:extLst>
          </p:cNvPr>
          <p:cNvGrpSpPr/>
          <p:nvPr/>
        </p:nvGrpSpPr>
        <p:grpSpPr>
          <a:xfrm>
            <a:off x="2489027" y="2041648"/>
            <a:ext cx="895565" cy="1370404"/>
            <a:chOff x="2153669" y="3581315"/>
            <a:chExt cx="981236" cy="1387999"/>
          </a:xfrm>
        </p:grpSpPr>
        <p:sp>
          <p:nvSpPr>
            <p:cNvPr id="143" name="矩形 14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4" name="矩形 14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5" name="矩形 14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6" name="矩形 145">
              <a:extLst>
                <a:ext uri="{FF2B5EF4-FFF2-40B4-BE49-F238E27FC236}">
                  <a16:creationId xmlns:a16="http://schemas.microsoft.com/office/drawing/2014/main" id="{CBFF6D01-103F-4654-AA84-F27640E2F424}"/>
                </a:ext>
              </a:extLst>
            </p:cNvPr>
            <p:cNvSpPr/>
            <p:nvPr/>
          </p:nvSpPr>
          <p:spPr>
            <a:xfrm>
              <a:off x="2247904" y="4158047"/>
              <a:ext cx="760851" cy="714053"/>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endParaRPr lang="en-US" altLang="zh-CN" sz="1327" b="1" kern="0" dirty="0">
                <a:solidFill>
                  <a:schemeClr val="bg1"/>
                </a:solidFill>
                <a:latin typeface="微软雅黑"/>
                <a:ea typeface="微软雅黑"/>
              </a:endParaRPr>
            </a:p>
            <a:p>
              <a:pPr algn="ctr" defTabSz="914277"/>
              <a:r>
                <a:rPr lang="en-US" altLang="zh-CN" sz="1327" b="1" kern="0" dirty="0">
                  <a:solidFill>
                    <a:schemeClr val="bg1"/>
                  </a:solidFill>
                  <a:latin typeface="微软雅黑"/>
                  <a:ea typeface="微软雅黑"/>
                </a:rPr>
                <a:t>IM</a:t>
              </a:r>
              <a:endParaRPr lang="zh-CN" altLang="en-US" sz="1327" b="1" kern="0" dirty="0">
                <a:solidFill>
                  <a:schemeClr val="bg1"/>
                </a:solidFill>
                <a:latin typeface="微软雅黑"/>
                <a:ea typeface="微软雅黑"/>
              </a:endParaRPr>
            </a:p>
          </p:txBody>
        </p:sp>
      </p:grpSp>
      <p:grpSp>
        <p:nvGrpSpPr>
          <p:cNvPr id="147" name="组合 146"/>
          <p:cNvGrpSpPr/>
          <p:nvPr/>
        </p:nvGrpSpPr>
        <p:grpSpPr>
          <a:xfrm>
            <a:off x="1923306" y="2134270"/>
            <a:ext cx="257562" cy="426096"/>
            <a:chOff x="1768889" y="3016913"/>
            <a:chExt cx="354170" cy="635950"/>
          </a:xfrm>
        </p:grpSpPr>
        <p:sp>
          <p:nvSpPr>
            <p:cNvPr id="148" name="矩形 147">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53" name="内容占位符 2"/>
          <p:cNvSpPr txBox="1">
            <a:spLocks/>
          </p:cNvSpPr>
          <p:nvPr/>
        </p:nvSpPr>
        <p:spPr bwMode="auto">
          <a:xfrm>
            <a:off x="7208297" y="4009253"/>
            <a:ext cx="381617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a:extLst>
              <a:ext uri="{FF2B5EF4-FFF2-40B4-BE49-F238E27FC236}">
                <a16:creationId xmlns:a16="http://schemas.microsoft.com/office/drawing/2014/main" id="{857128C0-652A-4E30-91F0-107AF02ABF89}"/>
              </a:ext>
            </a:extLst>
          </p:cNvPr>
          <p:cNvSpPr/>
          <p:nvPr/>
        </p:nvSpPr>
        <p:spPr>
          <a:xfrm>
            <a:off x="3292489" y="1992586"/>
            <a:ext cx="766557" cy="325795"/>
          </a:xfrm>
          <a:prstGeom prst="rect">
            <a:avLst/>
          </a:prstGeom>
        </p:spPr>
        <p:txBody>
          <a:bodyPr wrap="none">
            <a:spAutoFit/>
          </a:bodyPr>
          <a:lstStyle/>
          <a:p>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55" name="矩形 154">
            <a:extLst>
              <a:ext uri="{FF2B5EF4-FFF2-40B4-BE49-F238E27FC236}">
                <a16:creationId xmlns:a16="http://schemas.microsoft.com/office/drawing/2014/main" id="{857128C0-652A-4E30-91F0-107AF02ABF89}"/>
              </a:ext>
            </a:extLst>
          </p:cNvPr>
          <p:cNvSpPr/>
          <p:nvPr/>
        </p:nvSpPr>
        <p:spPr>
          <a:xfrm>
            <a:off x="6825551" y="2907601"/>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grpSp>
        <p:nvGrpSpPr>
          <p:cNvPr id="156" name="组合 155">
            <a:extLst>
              <a:ext uri="{FF2B5EF4-FFF2-40B4-BE49-F238E27FC236}">
                <a16:creationId xmlns:a16="http://schemas.microsoft.com/office/drawing/2014/main" id="{A588807E-8E58-44BC-8357-2760A62629B0}"/>
              </a:ext>
            </a:extLst>
          </p:cNvPr>
          <p:cNvGrpSpPr/>
          <p:nvPr/>
        </p:nvGrpSpPr>
        <p:grpSpPr>
          <a:xfrm>
            <a:off x="4875534" y="4893601"/>
            <a:ext cx="5758663" cy="825680"/>
            <a:chOff x="3575175" y="1231065"/>
            <a:chExt cx="6664199" cy="798514"/>
          </a:xfrm>
        </p:grpSpPr>
        <p:sp>
          <p:nvSpPr>
            <p:cNvPr id="157" name="矩形 7">
              <a:extLst>
                <a:ext uri="{FF2B5EF4-FFF2-40B4-BE49-F238E27FC236}">
                  <a16:creationId xmlns:a16="http://schemas.microsoft.com/office/drawing/2014/main" id="{35D00687-1571-447E-9671-015F10B44691}"/>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158" name="矩形 24">
              <a:extLst>
                <a:ext uri="{FF2B5EF4-FFF2-40B4-BE49-F238E27FC236}">
                  <a16:creationId xmlns:a16="http://schemas.microsoft.com/office/drawing/2014/main" id="{B3ED4A72-A386-42A6-97A4-9D09F7902002}"/>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159" name="矩形 25">
              <a:extLst>
                <a:ext uri="{FF2B5EF4-FFF2-40B4-BE49-F238E27FC236}">
                  <a16:creationId xmlns:a16="http://schemas.microsoft.com/office/drawing/2014/main" id="{18C620B7-1F93-4E45-8E9A-326541C9C086}"/>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rt</a:t>
              </a:r>
              <a:endParaRPr lang="zh-CN" altLang="en-US" sz="2400" kern="0" baseline="-25000" dirty="0">
                <a:solidFill>
                  <a:srgbClr val="0000FF"/>
                </a:solidFill>
                <a:latin typeface="Calibri"/>
                <a:ea typeface="宋体"/>
              </a:endParaRPr>
            </a:p>
          </p:txBody>
        </p:sp>
        <p:sp>
          <p:nvSpPr>
            <p:cNvPr id="160" name="矩形 26">
              <a:extLst>
                <a:ext uri="{FF2B5EF4-FFF2-40B4-BE49-F238E27FC236}">
                  <a16:creationId xmlns:a16="http://schemas.microsoft.com/office/drawing/2014/main" id="{41C3EC46-67B8-45A2-8240-CEAF909F169E}"/>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a:extLst>
                <a:ext uri="{FF2B5EF4-FFF2-40B4-BE49-F238E27FC236}">
                  <a16:creationId xmlns:a16="http://schemas.microsoft.com/office/drawing/2014/main" id="{03232250-572B-4487-8A59-207547D9A94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62" name="TextBox 22">
              <a:extLst>
                <a:ext uri="{FF2B5EF4-FFF2-40B4-BE49-F238E27FC236}">
                  <a16:creationId xmlns:a16="http://schemas.microsoft.com/office/drawing/2014/main" id="{BCFA9DC5-3F01-4445-8F75-42B59E2F36E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3" name="TextBox 23">
              <a:extLst>
                <a:ext uri="{FF2B5EF4-FFF2-40B4-BE49-F238E27FC236}">
                  <a16:creationId xmlns:a16="http://schemas.microsoft.com/office/drawing/2014/main" id="{F35C15DD-2846-496D-A8DD-FA281F27BC7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4" name="TextBox 25">
              <a:extLst>
                <a:ext uri="{FF2B5EF4-FFF2-40B4-BE49-F238E27FC236}">
                  <a16:creationId xmlns:a16="http://schemas.microsoft.com/office/drawing/2014/main" id="{AEAF5849-F304-4B6B-98D5-26A99D76E761}"/>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
        <p:nvSpPr>
          <p:cNvPr id="84" name="任意多边形: 形状 323">
            <a:extLst>
              <a:ext uri="{FF2B5EF4-FFF2-40B4-BE49-F238E27FC236}">
                <a16:creationId xmlns:a16="http://schemas.microsoft.com/office/drawing/2014/main" id="{3B04B997-499F-4890-B68B-471A8EBFDD67}"/>
              </a:ext>
            </a:extLst>
          </p:cNvPr>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5" name="矩形 84">
            <a:extLst>
              <a:ext uri="{FF2B5EF4-FFF2-40B4-BE49-F238E27FC236}">
                <a16:creationId xmlns:a16="http://schemas.microsoft.com/office/drawing/2014/main" id="{CF41F216-AFB6-4A00-9021-A79FAADE4749}"/>
              </a:ext>
            </a:extLst>
          </p:cNvPr>
          <p:cNvSpPr/>
          <p:nvPr/>
        </p:nvSpPr>
        <p:spPr>
          <a:xfrm rot="16200000">
            <a:off x="7745199" y="2500585"/>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a:extLst>
                <a:ext uri="{FF2B5EF4-FFF2-40B4-BE49-F238E27FC236}">
                  <a16:creationId xmlns:a16="http://schemas.microsoft.com/office/drawing/2014/main" id="{06D13955-8991-4AB9-8AE6-E6D52BF4E822}"/>
                </a:ext>
              </a:extLst>
            </p:cNvPr>
            <p:cNvSpPr>
              <a:spLocks/>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9" name="矩形 98">
              <a:extLst>
                <a:ext uri="{FF2B5EF4-FFF2-40B4-BE49-F238E27FC236}">
                  <a16:creationId xmlns:a16="http://schemas.microsoft.com/office/drawing/2014/main" id="{45926BBC-26ED-4FD0-B8B6-D5969ED71709}"/>
                </a:ext>
              </a:extLst>
            </p:cNvPr>
            <p:cNvSpPr/>
            <p:nvPr/>
          </p:nvSpPr>
          <p:spPr>
            <a:xfrm>
              <a:off x="5488517" y="376938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grpSp>
          <p:nvGrpSpPr>
            <p:cNvPr id="100" name="组合 99"/>
            <p:cNvGrpSpPr/>
            <p:nvPr/>
          </p:nvGrpSpPr>
          <p:grpSpPr>
            <a:xfrm>
              <a:off x="5108189" y="2733136"/>
              <a:ext cx="1510556" cy="1595104"/>
              <a:chOff x="5108189" y="2733136"/>
              <a:chExt cx="1510556" cy="1595104"/>
            </a:xfrm>
          </p:grpSpPr>
          <p:sp>
            <p:nvSpPr>
              <p:cNvPr id="105" name="矩形 104">
                <a:extLst>
                  <a:ext uri="{FF2B5EF4-FFF2-40B4-BE49-F238E27FC236}">
                    <a16:creationId xmlns:a16="http://schemas.microsoft.com/office/drawing/2014/main" id="{35F5988D-9868-4683-92E1-7DD10CC02284}"/>
                  </a:ext>
                </a:extLst>
              </p:cNvPr>
              <p:cNvSpPr/>
              <p:nvPr/>
            </p:nvSpPr>
            <p:spPr>
              <a:xfrm>
                <a:off x="5113732" y="299198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32DF3147-11BF-4F5C-8978-CAF054A4CCDD}"/>
                  </a:ext>
                </a:extLst>
              </p:cNvPr>
              <p:cNvSpPr/>
              <p:nvPr/>
            </p:nvSpPr>
            <p:spPr>
              <a:xfrm>
                <a:off x="5114863" y="331283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BD38C2BD-176A-44EC-BE75-198DF8F2BDE6}"/>
                  </a:ext>
                </a:extLst>
              </p:cNvPr>
              <p:cNvSpPr/>
              <p:nvPr/>
            </p:nvSpPr>
            <p:spPr>
              <a:xfrm>
                <a:off x="5108189" y="366080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6EC311AC-23AA-44AC-815A-8889216F2B8B}"/>
                  </a:ext>
                </a:extLst>
              </p:cNvPr>
              <p:cNvSpPr/>
              <p:nvPr/>
            </p:nvSpPr>
            <p:spPr>
              <a:xfrm>
                <a:off x="5113732" y="401546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CAC34120-E9F4-49D1-AD8A-A3BD3D3C8D26}"/>
                  </a:ext>
                </a:extLst>
              </p:cNvPr>
              <p:cNvSpPr/>
              <p:nvPr/>
            </p:nvSpPr>
            <p:spPr>
              <a:xfrm>
                <a:off x="5634363" y="273313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4C593A01-858B-4B68-AF47-71D6F26A6E5F}"/>
                  </a:ext>
                </a:extLst>
              </p:cNvPr>
              <p:cNvSpPr/>
              <p:nvPr/>
            </p:nvSpPr>
            <p:spPr>
              <a:xfrm>
                <a:off x="6214338" y="300225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73FB5D5-5546-4A1A-B00C-0B340A318ADD}"/>
                  </a:ext>
                </a:extLst>
              </p:cNvPr>
              <p:cNvSpPr/>
              <p:nvPr/>
            </p:nvSpPr>
            <p:spPr>
              <a:xfrm>
                <a:off x="6206197" y="3421713"/>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Tree>
    <p:extLst>
      <p:ext uri="{BB962C8B-B14F-4D97-AF65-F5344CB8AC3E}">
        <p14:creationId xmlns:p14="http://schemas.microsoft.com/office/powerpoint/2010/main" val="34614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a:spLocks/>
          </p:cNvSpPr>
          <p:nvPr/>
        </p:nvSpPr>
        <p:spPr bwMode="auto">
          <a:xfrm>
            <a:off x="1441552" y="5255735"/>
            <a:ext cx="3427908"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a:extLst>
                <a:ext uri="{FF2B5EF4-FFF2-40B4-BE49-F238E27FC236}">
                  <a16:creationId xmlns:a16="http://schemas.microsoft.com/office/drawing/2014/main" id="{1562766D-06B6-4E68-A522-842479D25B05}"/>
                </a:ext>
              </a:extLst>
            </p:cNvPr>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74" name="直接连接符 173">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a:extLst>
                <a:ext uri="{FF2B5EF4-FFF2-40B4-BE49-F238E27FC236}">
                  <a16:creationId xmlns:a16="http://schemas.microsoft.com/office/drawing/2014/main" id="{0F435E62-1B17-4BA9-998E-C68E27B7159C}"/>
                </a:ext>
              </a:extLst>
            </p:cNvPr>
            <p:cNvCxnSpPr>
              <a:cxnSpLocks/>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79" name="组合 178">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234" name="矩形 233">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5" name="矩形 234">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80" name="矩形 179">
              <a:extLst>
                <a:ext uri="{FF2B5EF4-FFF2-40B4-BE49-F238E27FC236}">
                  <a16:creationId xmlns:a16="http://schemas.microsoft.com/office/drawing/2014/main" id="{857128C0-652A-4E30-91F0-107AF02ABF89}"/>
                </a:ext>
              </a:extLst>
            </p:cNvPr>
            <p:cNvSpPr/>
            <p:nvPr/>
          </p:nvSpPr>
          <p:spPr>
            <a:xfrm>
              <a:off x="3456697" y="2092369"/>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1" name="矩形 180">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192" name="矩形 191">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4"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5" name="矩形 194">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96" name="直接连接符 195">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228" name="矩形 22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9" name="矩形 22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3" name="矩形 23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9"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0" name="直接连接符 199">
              <a:extLst>
                <a:ext uri="{FF2B5EF4-FFF2-40B4-BE49-F238E27FC236}">
                  <a16:creationId xmlns:a16="http://schemas.microsoft.com/office/drawing/2014/main" id="{2EF7FF38-547F-4842-883B-B8ED6547CE15}"/>
                </a:ext>
              </a:extLst>
            </p:cNvPr>
            <p:cNvCxnSpPr>
              <a:cxnSpLocks/>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215" name="矩形 214">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a:extLst>
                <a:ext uri="{FF2B5EF4-FFF2-40B4-BE49-F238E27FC236}">
                  <a16:creationId xmlns:a16="http://schemas.microsoft.com/office/drawing/2014/main" id="{00E3412D-D0A6-4535-BA79-0322A384456A}"/>
                </a:ext>
              </a:extLst>
            </p:cNvPr>
            <p:cNvSpPr/>
            <p:nvPr/>
          </p:nvSpPr>
          <p:spPr>
            <a:xfrm>
              <a:off x="9502978" y="1442614"/>
              <a:ext cx="1412045"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089DE98-FC37-4C1F-9209-35555F31F6C6}"/>
              </a:ext>
            </a:extLst>
          </p:cNvPr>
          <p:cNvCxnSpPr>
            <a:cxnSpLocks/>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a:extLst>
              <a:ext uri="{FF2B5EF4-FFF2-40B4-BE49-F238E27FC236}">
                <a16:creationId xmlns:a16="http://schemas.microsoft.com/office/drawing/2014/main" id="{E3E86E4D-6506-4B6C-819B-7E93777F8C98}"/>
              </a:ext>
            </a:extLst>
          </p:cNvPr>
          <p:cNvSpPr/>
          <p:nvPr/>
        </p:nvSpPr>
        <p:spPr>
          <a:xfrm>
            <a:off x="1806907" y="2594341"/>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0F435E62-1B17-4BA9-998E-C68E27B7159C}"/>
              </a:ext>
            </a:extLst>
          </p:cNvPr>
          <p:cNvCxnSpPr>
            <a:cxnSpLocks/>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FA0641A-9AF0-469B-9506-621DE6150E4C}"/>
              </a:ext>
            </a:extLst>
          </p:cNvPr>
          <p:cNvCxnSpPr>
            <a:cxnSpLocks/>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a:extLst>
              <a:ext uri="{FF2B5EF4-FFF2-40B4-BE49-F238E27FC236}">
                <a16:creationId xmlns:a16="http://schemas.microsoft.com/office/drawing/2014/main" id="{46DDA379-1226-4826-8B6B-FF530A6E4CF8}"/>
              </a:ext>
            </a:extLst>
          </p:cNvPr>
          <p:cNvSpPr/>
          <p:nvPr/>
        </p:nvSpPr>
        <p:spPr>
          <a:xfrm>
            <a:off x="1842808" y="1796082"/>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857128C0-652A-4E30-91F0-107AF02ABF89}"/>
              </a:ext>
            </a:extLst>
          </p:cNvPr>
          <p:cNvSpPr/>
          <p:nvPr/>
        </p:nvSpPr>
        <p:spPr>
          <a:xfrm>
            <a:off x="3285650" y="206431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51" name="矩形 250">
            <a:extLst>
              <a:ext uri="{FF2B5EF4-FFF2-40B4-BE49-F238E27FC236}">
                <a16:creationId xmlns:a16="http://schemas.microsoft.com/office/drawing/2014/main" id="{6ADE1577-D099-48C5-A765-0576FAF32FDA}"/>
              </a:ext>
            </a:extLst>
          </p:cNvPr>
          <p:cNvSpPr/>
          <p:nvPr/>
        </p:nvSpPr>
        <p:spPr>
          <a:xfrm>
            <a:off x="3819679" y="238089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E7EABD73-17EC-4DE6-9461-54B9F3D31B84}"/>
              </a:ext>
            </a:extLst>
          </p:cNvPr>
          <p:cNvSpPr/>
          <p:nvPr/>
        </p:nvSpPr>
        <p:spPr>
          <a:xfrm>
            <a:off x="3821751" y="212035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4BE19091-5D99-41B6-A7EA-D8533F28A0B2}"/>
              </a:ext>
            </a:extLst>
          </p:cNvPr>
          <p:cNvSpPr/>
          <p:nvPr/>
        </p:nvSpPr>
        <p:spPr>
          <a:xfrm>
            <a:off x="3813128" y="391325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073FB5D5-5546-4A1A-B00C-0B340A318ADD}"/>
              </a:ext>
            </a:extLst>
          </p:cNvPr>
          <p:cNvSpPr/>
          <p:nvPr/>
        </p:nvSpPr>
        <p:spPr>
          <a:xfrm>
            <a:off x="5892583" y="2603080"/>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255" name="直接连接符 254">
            <a:extLst>
              <a:ext uri="{FF2B5EF4-FFF2-40B4-BE49-F238E27FC236}">
                <a16:creationId xmlns:a16="http://schemas.microsoft.com/office/drawing/2014/main" id="{19EE8828-45B8-4391-A6ED-E383B6E5A369}"/>
              </a:ext>
            </a:extLst>
          </p:cNvPr>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EF7FF38-547F-4842-883B-B8ED6547CE15}"/>
              </a:ext>
            </a:extLst>
          </p:cNvPr>
          <p:cNvCxnSpPr>
            <a:cxnSpLocks/>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a:extLst>
                <a:ext uri="{FF2B5EF4-FFF2-40B4-BE49-F238E27FC236}">
                  <a16:creationId xmlns:a16="http://schemas.microsoft.com/office/drawing/2014/main" id="{91EBB0BF-A1AD-4483-B27E-7F6874560B67}"/>
                </a:ext>
              </a:extLst>
            </p:cNvPr>
            <p:cNvGrpSpPr/>
            <p:nvPr/>
          </p:nvGrpSpPr>
          <p:grpSpPr>
            <a:xfrm>
              <a:off x="9598996" y="2401764"/>
              <a:ext cx="916908" cy="1436044"/>
              <a:chOff x="2106940" y="3477998"/>
              <a:chExt cx="952529" cy="1491834"/>
            </a:xfrm>
          </p:grpSpPr>
          <p:sp>
            <p:nvSpPr>
              <p:cNvPr id="285" name="矩形 28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86" name="矩形 28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90" name="矩形 28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a:spLocks/>
          </p:cNvSpPr>
          <p:nvPr/>
        </p:nvSpPr>
        <p:spPr bwMode="auto">
          <a:xfrm>
            <a:off x="7063865" y="4068283"/>
            <a:ext cx="439365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0" name="矩形 299">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a:extLst>
                <a:ext uri="{FF2B5EF4-FFF2-40B4-BE49-F238E27FC236}">
                  <a16:creationId xmlns:a16="http://schemas.microsoft.com/office/drawing/2014/main" id="{857128C0-652A-4E30-91F0-107AF02ABF89}"/>
                </a:ext>
              </a:extLst>
            </p:cNvPr>
            <p:cNvSpPr/>
            <p:nvPr/>
          </p:nvSpPr>
          <p:spPr>
            <a:xfrm>
              <a:off x="4452718" y="2427248"/>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a:extLst>
                <a:ext uri="{FF2B5EF4-FFF2-40B4-BE49-F238E27FC236}">
                  <a16:creationId xmlns:a16="http://schemas.microsoft.com/office/drawing/2014/main" id="{39594D74-9156-42D5-BE79-B03E01A52C51}"/>
                </a:ext>
              </a:extLst>
            </p:cNvPr>
            <p:cNvCxnSpPr>
              <a:cxnSpLocks/>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a:extLst>
                <a:ext uri="{FF2B5EF4-FFF2-40B4-BE49-F238E27FC236}">
                  <a16:creationId xmlns:a16="http://schemas.microsoft.com/office/drawing/2014/main" id="{857128C0-652A-4E30-91F0-107AF02ABF89}"/>
                </a:ext>
              </a:extLst>
            </p:cNvPr>
            <p:cNvSpPr/>
            <p:nvPr/>
          </p:nvSpPr>
          <p:spPr>
            <a:xfrm>
              <a:off x="8673394" y="2627044"/>
              <a:ext cx="658008" cy="374450"/>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a:extLst>
                  <a:ext uri="{FF2B5EF4-FFF2-40B4-BE49-F238E27FC236}">
                    <a16:creationId xmlns:a16="http://schemas.microsoft.com/office/drawing/2014/main" id="{857128C0-652A-4E30-91F0-107AF02ABF89}"/>
                  </a:ext>
                </a:extLst>
              </p:cNvPr>
              <p:cNvSpPr/>
              <p:nvPr/>
            </p:nvSpPr>
            <p:spPr>
              <a:xfrm>
                <a:off x="6289174" y="2346630"/>
                <a:ext cx="962124" cy="405085"/>
              </a:xfrm>
              <a:prstGeom prst="rect">
                <a:avLst/>
              </a:prstGeom>
            </p:spPr>
            <p:txBody>
              <a:bodyPr wrap="none">
                <a:spAutoFit/>
              </a:bodyPr>
              <a:lstStyle/>
              <a:p>
                <a:r>
                  <a:rPr lang="zh-CN" altLang="en-US" sz="1896"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a:extLst>
                  <a:ext uri="{FF2B5EF4-FFF2-40B4-BE49-F238E27FC236}">
                    <a16:creationId xmlns:a16="http://schemas.microsoft.com/office/drawing/2014/main" id="{857128C0-652A-4E30-91F0-107AF02ABF89}"/>
                  </a:ext>
                </a:extLst>
              </p:cNvPr>
              <p:cNvSpPr/>
              <p:nvPr/>
            </p:nvSpPr>
            <p:spPr>
              <a:xfrm>
                <a:off x="6297798" y="2842464"/>
                <a:ext cx="948260" cy="405085"/>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a:extLst>
                <a:ext uri="{FF2B5EF4-FFF2-40B4-BE49-F238E27FC236}">
                  <a16:creationId xmlns:a16="http://schemas.microsoft.com/office/drawing/2014/main" id="{3B04B997-499F-4890-B68B-471A8EBFDD67}"/>
                </a:ext>
              </a:extLst>
            </p:cNvPr>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5" name="矩形 314">
              <a:extLst>
                <a:ext uri="{FF2B5EF4-FFF2-40B4-BE49-F238E27FC236}">
                  <a16:creationId xmlns:a16="http://schemas.microsoft.com/office/drawing/2014/main" id="{CF41F216-AFB6-4A00-9021-A79FAADE4749}"/>
                </a:ext>
              </a:extLst>
            </p:cNvPr>
            <p:cNvSpPr/>
            <p:nvPr/>
          </p:nvSpPr>
          <p:spPr>
            <a:xfrm rot="16200000">
              <a:off x="7953123" y="2768766"/>
              <a:ext cx="716724" cy="312774"/>
            </a:xfrm>
            <a:prstGeom prst="rect">
              <a:avLst/>
            </a:prstGeom>
          </p:spPr>
          <p:txBody>
            <a:bodyPr wrap="squar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16" name="矩形 315">
            <a:extLst>
              <a:ext uri="{FF2B5EF4-FFF2-40B4-BE49-F238E27FC236}">
                <a16:creationId xmlns:a16="http://schemas.microsoft.com/office/drawing/2014/main" id="{857128C0-652A-4E30-91F0-107AF02ABF89}"/>
              </a:ext>
            </a:extLst>
          </p:cNvPr>
          <p:cNvSpPr/>
          <p:nvPr/>
        </p:nvSpPr>
        <p:spPr>
          <a:xfrm>
            <a:off x="6886511" y="2505929"/>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a:extLst>
                <a:ext uri="{FF2B5EF4-FFF2-40B4-BE49-F238E27FC236}">
                  <a16:creationId xmlns:a16="http://schemas.microsoft.com/office/drawing/2014/main" id="{9EC13A88-E991-4549-A4E9-1AB624E29D45}"/>
                </a:ext>
              </a:extLst>
            </p:cNvPr>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a:extLst>
                <a:ext uri="{FF2B5EF4-FFF2-40B4-BE49-F238E27FC236}">
                  <a16:creationId xmlns:a16="http://schemas.microsoft.com/office/drawing/2014/main" id="{06D13955-8991-4AB9-8AE6-E6D52BF4E822}"/>
                </a:ext>
              </a:extLst>
            </p:cNvPr>
            <p:cNvSpPr>
              <a:spLocks/>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7" name="矩形 266">
              <a:extLst>
                <a:ext uri="{FF2B5EF4-FFF2-40B4-BE49-F238E27FC236}">
                  <a16:creationId xmlns:a16="http://schemas.microsoft.com/office/drawing/2014/main" id="{35F5988D-9868-4683-92E1-7DD10CC02284}"/>
                </a:ext>
              </a:extLst>
            </p:cNvPr>
            <p:cNvSpPr/>
            <p:nvPr/>
          </p:nvSpPr>
          <p:spPr>
            <a:xfrm>
              <a:off x="4995199" y="254914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32DF3147-11BF-4F5C-8978-CAF054A4CCDD}"/>
                </a:ext>
              </a:extLst>
            </p:cNvPr>
            <p:cNvSpPr/>
            <p:nvPr/>
          </p:nvSpPr>
          <p:spPr>
            <a:xfrm>
              <a:off x="4996330" y="28699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BD38C2BD-176A-44EC-BE75-198DF8F2BDE6}"/>
                </a:ext>
              </a:extLst>
            </p:cNvPr>
            <p:cNvSpPr/>
            <p:nvPr/>
          </p:nvSpPr>
          <p:spPr>
            <a:xfrm>
              <a:off x="4989656" y="321796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6EC311AC-23AA-44AC-815A-8889216F2B8B}"/>
                </a:ext>
              </a:extLst>
            </p:cNvPr>
            <p:cNvSpPr/>
            <p:nvPr/>
          </p:nvSpPr>
          <p:spPr>
            <a:xfrm>
              <a:off x="4995199" y="357262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CAC34120-E9F4-49D1-AD8A-A3BD3D3C8D26}"/>
                </a:ext>
              </a:extLst>
            </p:cNvPr>
            <p:cNvSpPr/>
            <p:nvPr/>
          </p:nvSpPr>
          <p:spPr>
            <a:xfrm>
              <a:off x="5515830" y="229029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45926BBC-26ED-4FD0-B8B6-D5969ED71709}"/>
                </a:ext>
              </a:extLst>
            </p:cNvPr>
            <p:cNvSpPr/>
            <p:nvPr/>
          </p:nvSpPr>
          <p:spPr>
            <a:xfrm>
              <a:off x="5369984" y="332654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73" name="矩形 272">
              <a:extLst>
                <a:ext uri="{FF2B5EF4-FFF2-40B4-BE49-F238E27FC236}">
                  <a16:creationId xmlns:a16="http://schemas.microsoft.com/office/drawing/2014/main" id="{4C593A01-858B-4B68-AF47-71D6F26A6E5F}"/>
                </a:ext>
              </a:extLst>
            </p:cNvPr>
            <p:cNvSpPr/>
            <p:nvPr/>
          </p:nvSpPr>
          <p:spPr>
            <a:xfrm>
              <a:off x="6095805" y="255941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275" name="矩形 274">
              <a:extLst>
                <a:ext uri="{FF2B5EF4-FFF2-40B4-BE49-F238E27FC236}">
                  <a16:creationId xmlns:a16="http://schemas.microsoft.com/office/drawing/2014/main" id="{4C593A01-858B-4B68-AF47-71D6F26A6E5F}"/>
                </a:ext>
              </a:extLst>
            </p:cNvPr>
            <p:cNvSpPr/>
            <p:nvPr/>
          </p:nvSpPr>
          <p:spPr>
            <a:xfrm>
              <a:off x="6082489" y="3016226"/>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245" name="组合 244">
            <a:extLst>
              <a:ext uri="{FF2B5EF4-FFF2-40B4-BE49-F238E27FC236}">
                <a16:creationId xmlns:a16="http://schemas.microsoft.com/office/drawing/2014/main" id="{C93F85A8-96F3-452E-9BCC-000492316DCE}"/>
              </a:ext>
            </a:extLst>
          </p:cNvPr>
          <p:cNvGrpSpPr/>
          <p:nvPr/>
        </p:nvGrpSpPr>
        <p:grpSpPr>
          <a:xfrm>
            <a:off x="2484084" y="2030382"/>
            <a:ext cx="895565" cy="1370404"/>
            <a:chOff x="2153669" y="3581315"/>
            <a:chExt cx="981236" cy="1387999"/>
          </a:xfrm>
        </p:grpSpPr>
        <p:sp>
          <p:nvSpPr>
            <p:cNvPr id="246" name="矩形 2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7" name="矩形 2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a:solidFill>
              <a:srgbClr val="00B050"/>
            </a:solidFill>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grpSp>
        <p:nvGrpSpPr>
          <p:cNvPr id="322" name="组合 321">
            <a:extLst>
              <a:ext uri="{FF2B5EF4-FFF2-40B4-BE49-F238E27FC236}">
                <a16:creationId xmlns:a16="http://schemas.microsoft.com/office/drawing/2014/main" id="{1E07AE3C-1842-4F4F-8406-4901791B631D}"/>
              </a:ext>
            </a:extLst>
          </p:cNvPr>
          <p:cNvGrpSpPr/>
          <p:nvPr/>
        </p:nvGrpSpPr>
        <p:grpSpPr>
          <a:xfrm>
            <a:off x="4875534" y="4893601"/>
            <a:ext cx="5758663" cy="825680"/>
            <a:chOff x="3575175" y="1231065"/>
            <a:chExt cx="6664199" cy="798514"/>
          </a:xfrm>
        </p:grpSpPr>
        <p:sp>
          <p:nvSpPr>
            <p:cNvPr id="323" name="矩形 7">
              <a:extLst>
                <a:ext uri="{FF2B5EF4-FFF2-40B4-BE49-F238E27FC236}">
                  <a16:creationId xmlns:a16="http://schemas.microsoft.com/office/drawing/2014/main" id="{DAFB1727-4F1B-4F48-A36D-840113A0CCEB}"/>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324" name="矩形 24">
              <a:extLst>
                <a:ext uri="{FF2B5EF4-FFF2-40B4-BE49-F238E27FC236}">
                  <a16:creationId xmlns:a16="http://schemas.microsoft.com/office/drawing/2014/main" id="{4B12F26E-88EE-43AF-8AA1-757C59117520}"/>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325" name="矩形 25">
              <a:extLst>
                <a:ext uri="{FF2B5EF4-FFF2-40B4-BE49-F238E27FC236}">
                  <a16:creationId xmlns:a16="http://schemas.microsoft.com/office/drawing/2014/main" id="{52BFE19D-E8E3-47FA-AD13-127626A1C1F1}"/>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400" kern="0" dirty="0">
                <a:solidFill>
                  <a:sysClr val="window" lastClr="FFFFFF"/>
                </a:solidFill>
                <a:latin typeface="Calibri"/>
                <a:ea typeface="宋体"/>
              </a:endParaRPr>
            </a:p>
          </p:txBody>
        </p:sp>
        <p:sp>
          <p:nvSpPr>
            <p:cNvPr id="326" name="矩形 26">
              <a:extLst>
                <a:ext uri="{FF2B5EF4-FFF2-40B4-BE49-F238E27FC236}">
                  <a16:creationId xmlns:a16="http://schemas.microsoft.com/office/drawing/2014/main" id="{725369B5-A646-48B9-9EED-49BDD31B8E6A}"/>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a:extLst>
                <a:ext uri="{FF2B5EF4-FFF2-40B4-BE49-F238E27FC236}">
                  <a16:creationId xmlns:a16="http://schemas.microsoft.com/office/drawing/2014/main" id="{4A98D269-D77E-4F8C-81A0-004C8A271B8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28" name="TextBox 22">
              <a:extLst>
                <a:ext uri="{FF2B5EF4-FFF2-40B4-BE49-F238E27FC236}">
                  <a16:creationId xmlns:a16="http://schemas.microsoft.com/office/drawing/2014/main" id="{3D465574-B293-40AF-AF22-E27F1F1A866C}"/>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29" name="TextBox 23">
              <a:extLst>
                <a:ext uri="{FF2B5EF4-FFF2-40B4-BE49-F238E27FC236}">
                  <a16:creationId xmlns:a16="http://schemas.microsoft.com/office/drawing/2014/main" id="{D47D558C-8792-4D08-A274-049376DA12F7}"/>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30" name="TextBox 25">
              <a:extLst>
                <a:ext uri="{FF2B5EF4-FFF2-40B4-BE49-F238E27FC236}">
                  <a16:creationId xmlns:a16="http://schemas.microsoft.com/office/drawing/2014/main" id="{1C6C4A22-C05F-4FA2-B017-1B64571A9B8A}"/>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19627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a:extLst>
              <a:ext uri="{FF2B5EF4-FFF2-40B4-BE49-F238E27FC236}">
                <a16:creationId xmlns:a16="http://schemas.microsoft.com/office/drawing/2014/main" id="{51C29F59-4B94-427D-9C71-6C3731B0333C}"/>
              </a:ext>
            </a:extLst>
          </p:cNvPr>
          <p:cNvGrpSpPr/>
          <p:nvPr/>
        </p:nvGrpSpPr>
        <p:grpSpPr>
          <a:xfrm>
            <a:off x="1560502" y="4922610"/>
            <a:ext cx="4413449" cy="632803"/>
            <a:chOff x="3575175" y="1231065"/>
            <a:chExt cx="6664200" cy="798514"/>
          </a:xfrm>
        </p:grpSpPr>
        <p:sp>
          <p:nvSpPr>
            <p:cNvPr id="141" name="矩形 7">
              <a:extLst>
                <a:ext uri="{FF2B5EF4-FFF2-40B4-BE49-F238E27FC236}">
                  <a16:creationId xmlns:a16="http://schemas.microsoft.com/office/drawing/2014/main" id="{B1E6261D-6FB7-473E-B802-6DD9E0821527}"/>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000000</a:t>
              </a:r>
              <a:endParaRPr lang="zh-CN" altLang="en-US" sz="1400" kern="0" dirty="0">
                <a:solidFill>
                  <a:sysClr val="window" lastClr="FFFFFF"/>
                </a:solidFill>
                <a:latin typeface="Calibri"/>
                <a:ea typeface="宋体"/>
              </a:endParaRPr>
            </a:p>
          </p:txBody>
        </p:sp>
        <p:sp>
          <p:nvSpPr>
            <p:cNvPr id="142" name="矩形 24">
              <a:extLst>
                <a:ext uri="{FF2B5EF4-FFF2-40B4-BE49-F238E27FC236}">
                  <a16:creationId xmlns:a16="http://schemas.microsoft.com/office/drawing/2014/main" id="{DF7219B4-779E-4A46-A049-900964E9226E}"/>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43" name="矩形 25">
              <a:extLst>
                <a:ext uri="{FF2B5EF4-FFF2-40B4-BE49-F238E27FC236}">
                  <a16:creationId xmlns:a16="http://schemas.microsoft.com/office/drawing/2014/main" id="{95397AB9-B734-438B-9533-76AF62486D99}"/>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rt</a:t>
              </a:r>
              <a:endParaRPr lang="zh-CN" altLang="en-US" sz="1400" kern="0" baseline="-25000" dirty="0">
                <a:solidFill>
                  <a:sysClr val="window" lastClr="FFFFFF"/>
                </a:solidFill>
                <a:latin typeface="Calibri"/>
                <a:ea typeface="宋体"/>
              </a:endParaRPr>
            </a:p>
          </p:txBody>
        </p:sp>
        <p:sp>
          <p:nvSpPr>
            <p:cNvPr id="144" name="矩形 26">
              <a:extLst>
                <a:ext uri="{FF2B5EF4-FFF2-40B4-BE49-F238E27FC236}">
                  <a16:creationId xmlns:a16="http://schemas.microsoft.com/office/drawing/2014/main" id="{056ABB9D-77E2-43CA-8ACB-9DF78F3827BD}"/>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shamt</a:t>
              </a:r>
              <a:endParaRPr lang="zh-CN" altLang="en-US" sz="1400" kern="0" baseline="-25000" dirty="0">
                <a:solidFill>
                  <a:sysClr val="window" lastClr="FFFFFF"/>
                </a:solidFill>
                <a:latin typeface="Calibri"/>
                <a:ea typeface="宋体"/>
              </a:endParaRPr>
            </a:p>
          </p:txBody>
        </p:sp>
        <p:sp>
          <p:nvSpPr>
            <p:cNvPr id="145" name="矩形 27">
              <a:extLst>
                <a:ext uri="{FF2B5EF4-FFF2-40B4-BE49-F238E27FC236}">
                  <a16:creationId xmlns:a16="http://schemas.microsoft.com/office/drawing/2014/main" id="{4E7B64DE-4035-45DE-B499-DC4CF201582F}"/>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rd</a:t>
              </a:r>
              <a:endParaRPr lang="zh-CN" altLang="en-US" sz="1400" kern="0" baseline="-25000" dirty="0">
                <a:solidFill>
                  <a:srgbClr val="0000FF"/>
                </a:solidFill>
                <a:latin typeface="Calibri"/>
                <a:ea typeface="宋体"/>
              </a:endParaRPr>
            </a:p>
          </p:txBody>
        </p:sp>
        <p:sp>
          <p:nvSpPr>
            <p:cNvPr id="146" name="TextBox 17">
              <a:extLst>
                <a:ext uri="{FF2B5EF4-FFF2-40B4-BE49-F238E27FC236}">
                  <a16:creationId xmlns:a16="http://schemas.microsoft.com/office/drawing/2014/main" id="{FA625506-970D-4382-AF78-808DC5ADB79F}"/>
                </a:ext>
              </a:extLst>
            </p:cNvPr>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47" name="矩形 26">
              <a:extLst>
                <a:ext uri="{FF2B5EF4-FFF2-40B4-BE49-F238E27FC236}">
                  <a16:creationId xmlns:a16="http://schemas.microsoft.com/office/drawing/2014/main" id="{A11B1BF0-C9FB-4D17-AB56-EE5A4DE13698}"/>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funct</a:t>
              </a:r>
              <a:endParaRPr lang="zh-CN" altLang="en-US" sz="1400" kern="0" dirty="0">
                <a:solidFill>
                  <a:sysClr val="window" lastClr="FFFFFF"/>
                </a:solidFill>
                <a:latin typeface="Calibri"/>
                <a:ea typeface="宋体"/>
              </a:endParaRPr>
            </a:p>
          </p:txBody>
        </p:sp>
        <p:sp>
          <p:nvSpPr>
            <p:cNvPr id="148" name="TextBox 22">
              <a:extLst>
                <a:ext uri="{FF2B5EF4-FFF2-40B4-BE49-F238E27FC236}">
                  <a16:creationId xmlns:a16="http://schemas.microsoft.com/office/drawing/2014/main" id="{59B9EF54-A0F3-4CAC-9DCF-76374759157C}"/>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49" name="TextBox 23">
              <a:extLst>
                <a:ext uri="{FF2B5EF4-FFF2-40B4-BE49-F238E27FC236}">
                  <a16:creationId xmlns:a16="http://schemas.microsoft.com/office/drawing/2014/main" id="{D232AB93-9917-403C-B098-79283D0561AE}"/>
                </a:ext>
              </a:extLst>
            </p:cNvPr>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0" name="TextBox 24">
              <a:extLst>
                <a:ext uri="{FF2B5EF4-FFF2-40B4-BE49-F238E27FC236}">
                  <a16:creationId xmlns:a16="http://schemas.microsoft.com/office/drawing/2014/main" id="{D68F9238-5047-4110-8BCE-56B155F7F5C8}"/>
                </a:ext>
              </a:extLst>
            </p:cNvPr>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1" name="TextBox 25">
              <a:extLst>
                <a:ext uri="{FF2B5EF4-FFF2-40B4-BE49-F238E27FC236}">
                  <a16:creationId xmlns:a16="http://schemas.microsoft.com/office/drawing/2014/main" id="{B808B23E-E7C9-41BA-BFC0-179BCBC94E2B}"/>
                </a:ext>
              </a:extLst>
            </p:cNvPr>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2" name="TextBox 26">
              <a:extLst>
                <a:ext uri="{FF2B5EF4-FFF2-40B4-BE49-F238E27FC236}">
                  <a16:creationId xmlns:a16="http://schemas.microsoft.com/office/drawing/2014/main" id="{A446F8B5-179A-4EFC-9C02-F8C608F2FE2A}"/>
                </a:ext>
              </a:extLst>
            </p:cNvPr>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grpSp>
      <p:grpSp>
        <p:nvGrpSpPr>
          <p:cNvPr id="131" name="组合 130">
            <a:extLst>
              <a:ext uri="{FF2B5EF4-FFF2-40B4-BE49-F238E27FC236}">
                <a16:creationId xmlns:a16="http://schemas.microsoft.com/office/drawing/2014/main" id="{4E700A45-228C-4585-95BE-3EFE358A75A3}"/>
              </a:ext>
            </a:extLst>
          </p:cNvPr>
          <p:cNvGrpSpPr/>
          <p:nvPr/>
        </p:nvGrpSpPr>
        <p:grpSpPr>
          <a:xfrm>
            <a:off x="6491319" y="4928833"/>
            <a:ext cx="4413449" cy="632803"/>
            <a:chOff x="3575175" y="1231065"/>
            <a:chExt cx="6664199" cy="798514"/>
          </a:xfrm>
        </p:grpSpPr>
        <p:sp>
          <p:nvSpPr>
            <p:cNvPr id="132" name="矩形 7">
              <a:extLst>
                <a:ext uri="{FF2B5EF4-FFF2-40B4-BE49-F238E27FC236}">
                  <a16:creationId xmlns:a16="http://schemas.microsoft.com/office/drawing/2014/main" id="{8B5B8AB6-460A-4DF3-986C-20165ECC2DF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OP</a:t>
              </a:r>
              <a:endParaRPr lang="zh-CN" altLang="en-US" sz="1400" kern="0" dirty="0">
                <a:solidFill>
                  <a:sysClr val="window" lastClr="FFFFFF"/>
                </a:solidFill>
                <a:latin typeface="Calibri"/>
                <a:ea typeface="宋体"/>
              </a:endParaRPr>
            </a:p>
          </p:txBody>
        </p:sp>
        <p:sp>
          <p:nvSpPr>
            <p:cNvPr id="133" name="矩形 24">
              <a:extLst>
                <a:ext uri="{FF2B5EF4-FFF2-40B4-BE49-F238E27FC236}">
                  <a16:creationId xmlns:a16="http://schemas.microsoft.com/office/drawing/2014/main" id="{6FFEEC5B-7648-4DBA-9115-198CEB3E6658}"/>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34" name="矩形 25">
              <a:extLst>
                <a:ext uri="{FF2B5EF4-FFF2-40B4-BE49-F238E27FC236}">
                  <a16:creationId xmlns:a16="http://schemas.microsoft.com/office/drawing/2014/main" id="{242E8AE1-B230-44CD-B4AD-0344B510703E}"/>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rt</a:t>
              </a:r>
              <a:endParaRPr lang="zh-CN" altLang="en-US" sz="1400" kern="0" baseline="-25000" dirty="0">
                <a:solidFill>
                  <a:srgbClr val="0000FF"/>
                </a:solidFill>
                <a:latin typeface="Calibri"/>
                <a:ea typeface="宋体"/>
              </a:endParaRPr>
            </a:p>
          </p:txBody>
        </p:sp>
        <p:sp>
          <p:nvSpPr>
            <p:cNvPr id="135" name="矩形 26">
              <a:extLst>
                <a:ext uri="{FF2B5EF4-FFF2-40B4-BE49-F238E27FC236}">
                  <a16:creationId xmlns:a16="http://schemas.microsoft.com/office/drawing/2014/main" id="{6D6D4E55-C7BC-4BB6-BFF9-5941D1FE5AEC}"/>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a:extLst>
                <a:ext uri="{FF2B5EF4-FFF2-40B4-BE49-F238E27FC236}">
                  <a16:creationId xmlns:a16="http://schemas.microsoft.com/office/drawing/2014/main" id="{F3F46B55-26A9-48A7-8CBF-B3C3F4096D99}"/>
                </a:ext>
              </a:extLst>
            </p:cNvPr>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37" name="TextBox 22">
              <a:extLst>
                <a:ext uri="{FF2B5EF4-FFF2-40B4-BE49-F238E27FC236}">
                  <a16:creationId xmlns:a16="http://schemas.microsoft.com/office/drawing/2014/main" id="{40C56EA3-1EB8-4576-B703-93A5933E7499}"/>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8" name="TextBox 23">
              <a:extLst>
                <a:ext uri="{FF2B5EF4-FFF2-40B4-BE49-F238E27FC236}">
                  <a16:creationId xmlns:a16="http://schemas.microsoft.com/office/drawing/2014/main" id="{06FEFCED-38C0-4552-BE4E-613E944E3086}"/>
                </a:ext>
              </a:extLst>
            </p:cNvPr>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9" name="TextBox 25">
              <a:extLst>
                <a:ext uri="{FF2B5EF4-FFF2-40B4-BE49-F238E27FC236}">
                  <a16:creationId xmlns:a16="http://schemas.microsoft.com/office/drawing/2014/main" id="{7033697A-935B-45A6-BC8B-3936137D895A}"/>
                </a:ext>
              </a:extLst>
            </p:cNvPr>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16bits</a:t>
              </a:r>
              <a:endParaRPr lang="zh-CN" altLang="en-US" sz="1400"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62766D-06B6-4E68-A522-842479D25B05}"/>
              </a:ext>
            </a:extLst>
          </p:cNvPr>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a:extLst>
              <a:ext uri="{FF2B5EF4-FFF2-40B4-BE49-F238E27FC236}">
                <a16:creationId xmlns:a16="http://schemas.microsoft.com/office/drawing/2014/main" id="{1843CBDC-CFEC-4BD2-AD0B-815B0D453B1B}"/>
              </a:ext>
            </a:extLst>
          </p:cNvPr>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a:extLst>
              <a:ext uri="{FF2B5EF4-FFF2-40B4-BE49-F238E27FC236}">
                <a16:creationId xmlns:a16="http://schemas.microsoft.com/office/drawing/2014/main" id="{9EC13A88-E991-4549-A4E9-1AB624E29D45}"/>
              </a:ext>
            </a:extLst>
          </p:cNvPr>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a:extLst>
              <a:ext uri="{FF2B5EF4-FFF2-40B4-BE49-F238E27FC236}">
                <a16:creationId xmlns:a16="http://schemas.microsoft.com/office/drawing/2014/main" id="{7089DE98-FC37-4C1F-9209-35555F31F6C6}"/>
              </a:ext>
            </a:extLst>
          </p:cNvPr>
          <p:cNvCxnSpPr>
            <a:cxnSpLocks/>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3E86E4D-6506-4B6C-819B-7E93777F8C98}"/>
              </a:ext>
            </a:extLst>
          </p:cNvPr>
          <p:cNvSpPr/>
          <p:nvPr/>
        </p:nvSpPr>
        <p:spPr>
          <a:xfrm>
            <a:off x="1427274" y="263417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0F435E62-1B17-4BA9-998E-C68E27B7159C}"/>
              </a:ext>
            </a:extLst>
          </p:cNvPr>
          <p:cNvCxnSpPr>
            <a:cxnSpLocks/>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FA0641A-9AF0-469B-9506-621DE6150E4C}"/>
              </a:ext>
            </a:extLst>
          </p:cNvPr>
          <p:cNvCxnSpPr>
            <a:cxnSpLocks/>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6DDA379-1226-4826-8B6B-FF530A6E4CF8}"/>
              </a:ext>
            </a:extLst>
          </p:cNvPr>
          <p:cNvSpPr/>
          <p:nvPr/>
        </p:nvSpPr>
        <p:spPr>
          <a:xfrm>
            <a:off x="1463176" y="1835916"/>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8" name="组合 17">
            <a:extLst>
              <a:ext uri="{FF2B5EF4-FFF2-40B4-BE49-F238E27FC236}">
                <a16:creationId xmlns:a16="http://schemas.microsoft.com/office/drawing/2014/main" id="{C93F85A8-96F3-452E-9BCC-000492316DCE}"/>
              </a:ext>
            </a:extLst>
          </p:cNvPr>
          <p:cNvGrpSpPr/>
          <p:nvPr/>
        </p:nvGrpSpPr>
        <p:grpSpPr>
          <a:xfrm>
            <a:off x="2104452" y="2065678"/>
            <a:ext cx="895565" cy="1370404"/>
            <a:chOff x="2153669" y="3581315"/>
            <a:chExt cx="981236" cy="1387999"/>
          </a:xfrm>
        </p:grpSpPr>
        <p:sp>
          <p:nvSpPr>
            <p:cNvPr id="19" name="矩形 1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0" name="矩形 1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23" name="矩形 22">
            <a:extLst>
              <a:ext uri="{FF2B5EF4-FFF2-40B4-BE49-F238E27FC236}">
                <a16:creationId xmlns:a16="http://schemas.microsoft.com/office/drawing/2014/main" id="{857128C0-652A-4E30-91F0-107AF02ABF89}"/>
              </a:ext>
            </a:extLst>
          </p:cNvPr>
          <p:cNvSpPr/>
          <p:nvPr/>
        </p:nvSpPr>
        <p:spPr>
          <a:xfrm>
            <a:off x="2906017" y="210415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4" name="矩形 23">
            <a:extLst>
              <a:ext uri="{FF2B5EF4-FFF2-40B4-BE49-F238E27FC236}">
                <a16:creationId xmlns:a16="http://schemas.microsoft.com/office/drawing/2014/main" id="{6ADE1577-D099-48C5-A765-0576FAF32FDA}"/>
              </a:ext>
            </a:extLst>
          </p:cNvPr>
          <p:cNvSpPr/>
          <p:nvPr/>
        </p:nvSpPr>
        <p:spPr>
          <a:xfrm>
            <a:off x="3440046" y="242073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7EABD73-17EC-4DE6-9461-54B9F3D31B84}"/>
              </a:ext>
            </a:extLst>
          </p:cNvPr>
          <p:cNvSpPr/>
          <p:nvPr/>
        </p:nvSpPr>
        <p:spPr>
          <a:xfrm>
            <a:off x="3442118" y="216018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D8564FE-64CF-469A-8B28-1E018EFC2C23}"/>
              </a:ext>
            </a:extLst>
          </p:cNvPr>
          <p:cNvSpPr/>
          <p:nvPr/>
        </p:nvSpPr>
        <p:spPr>
          <a:xfrm>
            <a:off x="3416359" y="29163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BE19091-5D99-41B6-A7EA-D8533F28A0B2}"/>
              </a:ext>
            </a:extLst>
          </p:cNvPr>
          <p:cNvSpPr/>
          <p:nvPr/>
        </p:nvSpPr>
        <p:spPr>
          <a:xfrm>
            <a:off x="3433495" y="395309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4708987" y="3980758"/>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5707811" y="406168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6619270" y="264944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35" name="流程图: 手动操作 34">
            <a:extLst>
              <a:ext uri="{FF2B5EF4-FFF2-40B4-BE49-F238E27FC236}">
                <a16:creationId xmlns:a16="http://schemas.microsoft.com/office/drawing/2014/main" id="{6C2FCBC5-1898-4C55-8A7D-7DB4F2A02A90}"/>
              </a:ext>
            </a:extLst>
          </p:cNvPr>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DB6FEBF0-D3C1-4E44-A076-F8543F45AA45}"/>
              </a:ext>
            </a:extLst>
          </p:cNvPr>
          <p:cNvSpPr/>
          <p:nvPr/>
        </p:nvSpPr>
        <p:spPr>
          <a:xfrm>
            <a:off x="10333665" y="232083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54A70878-C0AF-46C4-ADAB-63FF9A5AE702}"/>
              </a:ext>
            </a:extLst>
          </p:cNvPr>
          <p:cNvCxnSpPr>
            <a:cxnSpLocks/>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C4A7878-3EB6-4E68-83D1-828EE5148B79}"/>
              </a:ext>
            </a:extLst>
          </p:cNvPr>
          <p:cNvSpPr/>
          <p:nvPr/>
        </p:nvSpPr>
        <p:spPr>
          <a:xfrm>
            <a:off x="6844447" y="2687002"/>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67CEB788-15D4-4ECC-8713-81027F2BB7C0}"/>
              </a:ext>
            </a:extLst>
          </p:cNvPr>
          <p:cNvSpPr/>
          <p:nvPr/>
        </p:nvSpPr>
        <p:spPr>
          <a:xfrm>
            <a:off x="6834964" y="2156475"/>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0" name="任意多边形: 形状 323">
            <a:extLst>
              <a:ext uri="{FF2B5EF4-FFF2-40B4-BE49-F238E27FC236}">
                <a16:creationId xmlns:a16="http://schemas.microsoft.com/office/drawing/2014/main" id="{3B04B997-499F-4890-B68B-471A8EBFDD67}"/>
              </a:ext>
            </a:extLst>
          </p:cNvPr>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1" name="矩形 40">
            <a:extLst>
              <a:ext uri="{FF2B5EF4-FFF2-40B4-BE49-F238E27FC236}">
                <a16:creationId xmlns:a16="http://schemas.microsoft.com/office/drawing/2014/main" id="{CF41F216-AFB6-4A00-9021-A79FAADE4749}"/>
              </a:ext>
            </a:extLst>
          </p:cNvPr>
          <p:cNvSpPr/>
          <p:nvPr/>
        </p:nvSpPr>
        <p:spPr>
          <a:xfrm rot="16200000">
            <a:off x="7356006" y="2522670"/>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42" name="矩形 41">
            <a:extLst>
              <a:ext uri="{FF2B5EF4-FFF2-40B4-BE49-F238E27FC236}">
                <a16:creationId xmlns:a16="http://schemas.microsoft.com/office/drawing/2014/main" id="{00E3412D-D0A6-4535-BA79-0322A384456A}"/>
              </a:ext>
            </a:extLst>
          </p:cNvPr>
          <p:cNvSpPr/>
          <p:nvPr/>
        </p:nvSpPr>
        <p:spPr>
          <a:xfrm>
            <a:off x="7729509" y="239684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31E64C1-9E68-43BA-B0A7-071878060BF4}"/>
              </a:ext>
            </a:extLst>
          </p:cNvPr>
          <p:cNvSpPr/>
          <p:nvPr/>
        </p:nvSpPr>
        <p:spPr>
          <a:xfrm>
            <a:off x="7712090" y="2963725"/>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9594D74-9156-42D5-BE79-B03E01A52C51}"/>
              </a:ext>
            </a:extLst>
          </p:cNvPr>
          <p:cNvCxnSpPr>
            <a:cxnSpLocks/>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E8828-45B8-4391-A6ED-E383B6E5A369}"/>
              </a:ext>
            </a:extLst>
          </p:cNvPr>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1EBB0BF-A1AD-4483-B27E-7F6874560B67}"/>
              </a:ext>
            </a:extLst>
          </p:cNvPr>
          <p:cNvGrpSpPr/>
          <p:nvPr/>
        </p:nvGrpSpPr>
        <p:grpSpPr>
          <a:xfrm>
            <a:off x="8842215" y="2092743"/>
            <a:ext cx="869365" cy="1361582"/>
            <a:chOff x="2106940" y="3477998"/>
            <a:chExt cx="952529" cy="1491834"/>
          </a:xfrm>
        </p:grpSpPr>
        <p:sp>
          <p:nvSpPr>
            <p:cNvPr id="47" name="矩形 46">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48" name="矩形 47">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2" name="矩形 51">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9210B47C-AC7B-4D2E-A9EB-31EDB0D01421}"/>
              </a:ext>
            </a:extLst>
          </p:cNvPr>
          <p:cNvSpPr/>
          <p:nvPr/>
        </p:nvSpPr>
        <p:spPr>
          <a:xfrm>
            <a:off x="9591298" y="2396573"/>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1E4AA697-BE3F-45BD-83CA-239EA0FD2888}"/>
              </a:ext>
            </a:extLst>
          </p:cNvPr>
          <p:cNvSpPr/>
          <p:nvPr/>
        </p:nvSpPr>
        <p:spPr>
          <a:xfrm>
            <a:off x="9629892" y="42356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2EF7FF38-547F-4842-883B-B8ED6547CE15}"/>
              </a:ext>
            </a:extLst>
          </p:cNvPr>
          <p:cNvCxnSpPr>
            <a:cxnSpLocks/>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a:extLst>
              <a:ext uri="{FF2B5EF4-FFF2-40B4-BE49-F238E27FC236}">
                <a16:creationId xmlns:a16="http://schemas.microsoft.com/office/drawing/2014/main" id="{1843CBDC-CFEC-4BD2-AD0B-815B0D453B1B}"/>
              </a:ext>
            </a:extLst>
          </p:cNvPr>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7" name="直接连接符 56">
            <a:extLst>
              <a:ext uri="{FF2B5EF4-FFF2-40B4-BE49-F238E27FC236}">
                <a16:creationId xmlns:a16="http://schemas.microsoft.com/office/drawing/2014/main" id="{2EF7FF38-547F-4842-883B-B8ED6547CE15}"/>
              </a:ext>
            </a:extLst>
          </p:cNvPr>
          <p:cNvCxnSpPr>
            <a:cxnSpLocks/>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2" name="组合 71"/>
          <p:cNvGrpSpPr/>
          <p:nvPr/>
        </p:nvGrpSpPr>
        <p:grpSpPr>
          <a:xfrm>
            <a:off x="4471878" y="1990040"/>
            <a:ext cx="1432231" cy="1913280"/>
            <a:chOff x="4716432" y="2134995"/>
            <a:chExt cx="1510556" cy="2017912"/>
          </a:xfrm>
        </p:grpSpPr>
        <p:sp>
          <p:nvSpPr>
            <p:cNvPr id="73" name="矩形 72">
              <a:extLst>
                <a:ext uri="{FF2B5EF4-FFF2-40B4-BE49-F238E27FC236}">
                  <a16:creationId xmlns:a16="http://schemas.microsoft.com/office/drawing/2014/main" id="{06D13955-8991-4AB9-8AE6-E6D52BF4E822}"/>
                </a:ext>
              </a:extLst>
            </p:cNvPr>
            <p:cNvSpPr>
              <a:spLocks/>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35F5988D-9868-4683-92E1-7DD10CC02284}"/>
                </a:ext>
              </a:extLst>
            </p:cNvPr>
            <p:cNvSpPr/>
            <p:nvPr/>
          </p:nvSpPr>
          <p:spPr>
            <a:xfrm>
              <a:off x="4721975" y="23938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32DF3147-11BF-4F5C-8978-CAF054A4CCDD}"/>
                </a:ext>
              </a:extLst>
            </p:cNvPr>
            <p:cNvSpPr/>
            <p:nvPr/>
          </p:nvSpPr>
          <p:spPr>
            <a:xfrm>
              <a:off x="4723106" y="271469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D38C2BD-176A-44EC-BE75-198DF8F2BDE6}"/>
                </a:ext>
              </a:extLst>
            </p:cNvPr>
            <p:cNvSpPr/>
            <p:nvPr/>
          </p:nvSpPr>
          <p:spPr>
            <a:xfrm>
              <a:off x="4716432" y="3062662"/>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EC311AC-23AA-44AC-815A-8889216F2B8B}"/>
                </a:ext>
              </a:extLst>
            </p:cNvPr>
            <p:cNvSpPr/>
            <p:nvPr/>
          </p:nvSpPr>
          <p:spPr>
            <a:xfrm>
              <a:off x="4721975" y="3417325"/>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AC34120-E9F4-49D1-AD8A-A3BD3D3C8D26}"/>
                </a:ext>
              </a:extLst>
            </p:cNvPr>
            <p:cNvSpPr/>
            <p:nvPr/>
          </p:nvSpPr>
          <p:spPr>
            <a:xfrm>
              <a:off x="5242606" y="2134995"/>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5926BBC-26ED-4FD0-B8B6-D5969ED71709}"/>
                </a:ext>
              </a:extLst>
            </p:cNvPr>
            <p:cNvSpPr/>
            <p:nvPr/>
          </p:nvSpPr>
          <p:spPr>
            <a:xfrm>
              <a:off x="5096760" y="3171242"/>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80" name="矩形 79">
              <a:extLst>
                <a:ext uri="{FF2B5EF4-FFF2-40B4-BE49-F238E27FC236}">
                  <a16:creationId xmlns:a16="http://schemas.microsoft.com/office/drawing/2014/main" id="{4C593A01-858B-4B68-AF47-71D6F26A6E5F}"/>
                </a:ext>
              </a:extLst>
            </p:cNvPr>
            <p:cNvSpPr/>
            <p:nvPr/>
          </p:nvSpPr>
          <p:spPr>
            <a:xfrm>
              <a:off x="5822581" y="2404117"/>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73FB5D5-5546-4A1A-B00C-0B340A318ADD}"/>
                </a:ext>
              </a:extLst>
            </p:cNvPr>
            <p:cNvSpPr/>
            <p:nvPr/>
          </p:nvSpPr>
          <p:spPr>
            <a:xfrm>
              <a:off x="5814440" y="2823572"/>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00E3412D-D0A6-4535-BA79-0322A384456A}"/>
              </a:ext>
            </a:extLst>
          </p:cNvPr>
          <p:cNvSpPr/>
          <p:nvPr/>
        </p:nvSpPr>
        <p:spPr>
          <a:xfrm>
            <a:off x="4692214" y="146165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a:cxnSpLocks/>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a:extLst>
                <a:ext uri="{FF2B5EF4-FFF2-40B4-BE49-F238E27FC236}">
                  <a16:creationId xmlns:a16="http://schemas.microsoft.com/office/drawing/2014/main" id="{00E3412D-D0A6-4535-BA79-0322A384456A}"/>
                </a:ext>
              </a:extLst>
            </p:cNvPr>
            <p:cNvSpPr/>
            <p:nvPr/>
          </p:nvSpPr>
          <p:spPr>
            <a:xfrm>
              <a:off x="6642953" y="1806131"/>
              <a:ext cx="930206"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98" name="矩形 97">
            <a:extLst>
              <a:ext uri="{FF2B5EF4-FFF2-40B4-BE49-F238E27FC236}">
                <a16:creationId xmlns:a16="http://schemas.microsoft.com/office/drawing/2014/main" id="{00E3412D-D0A6-4535-BA79-0322A384456A}"/>
              </a:ext>
            </a:extLst>
          </p:cNvPr>
          <p:cNvSpPr/>
          <p:nvPr/>
        </p:nvSpPr>
        <p:spPr>
          <a:xfrm>
            <a:off x="7169906" y="1461656"/>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a:cxnSpLocks/>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a:extLst>
                <a:ext uri="{FF2B5EF4-FFF2-40B4-BE49-F238E27FC236}">
                  <a16:creationId xmlns:a16="http://schemas.microsoft.com/office/drawing/2014/main" id="{00E3412D-D0A6-4535-BA79-0322A384456A}"/>
                </a:ext>
              </a:extLst>
            </p:cNvPr>
            <p:cNvSpPr/>
            <p:nvPr/>
          </p:nvSpPr>
          <p:spPr>
            <a:xfrm>
              <a:off x="10326051" y="1806131"/>
              <a:ext cx="1499960"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a:cxnSpLocks/>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a:extLst>
                <a:ext uri="{FF2B5EF4-FFF2-40B4-BE49-F238E27FC236}">
                  <a16:creationId xmlns:a16="http://schemas.microsoft.com/office/drawing/2014/main" id="{00E3412D-D0A6-4535-BA79-0322A384456A}"/>
                </a:ext>
              </a:extLst>
            </p:cNvPr>
            <p:cNvSpPr/>
            <p:nvPr/>
          </p:nvSpPr>
          <p:spPr>
            <a:xfrm>
              <a:off x="3931530" y="1806131"/>
              <a:ext cx="1013048"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a:ea typeface="微软雅黑"/>
                <a:cs typeface="Courier New" panose="02070309020205020404" pitchFamily="49" charset="0"/>
              </a:rPr>
              <a:t>凡是有多个输入来源的，增加</a:t>
            </a:r>
            <a:r>
              <a:rPr lang="en-US" altLang="zh-CN" sz="2275" kern="0" dirty="0">
                <a:latin typeface="微软雅黑"/>
                <a:ea typeface="微软雅黑"/>
                <a:cs typeface="Courier New" panose="02070309020205020404" pitchFamily="49" charset="0"/>
              </a:rPr>
              <a:t>MUX</a:t>
            </a:r>
            <a:r>
              <a:rPr lang="zh-CN" altLang="en-US" sz="2275" kern="0" dirty="0">
                <a:latin typeface="微软雅黑"/>
                <a:ea typeface="微软雅黑"/>
                <a:cs typeface="Courier New" panose="02070309020205020404" pitchFamily="49" charset="0"/>
              </a:rPr>
              <a:t>，引入</a:t>
            </a:r>
            <a:r>
              <a:rPr lang="zh-CN" altLang="en-US" sz="2275" b="1" kern="0" dirty="0">
                <a:solidFill>
                  <a:srgbClr val="FF0000"/>
                </a:solidFill>
                <a:latin typeface="微软雅黑"/>
                <a:ea typeface="微软雅黑"/>
                <a:cs typeface="Courier New" panose="02070309020205020404" pitchFamily="49" charset="0"/>
              </a:rPr>
              <a:t>控点</a:t>
            </a: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23074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p>
        </p:txBody>
      </p:sp>
      <p:grpSp>
        <p:nvGrpSpPr>
          <p:cNvPr id="4" name="组合 3"/>
          <p:cNvGrpSpPr/>
          <p:nvPr/>
        </p:nvGrpSpPr>
        <p:grpSpPr>
          <a:xfrm>
            <a:off x="731362" y="1284502"/>
            <a:ext cx="10533415" cy="4996563"/>
            <a:chOff x="697004" y="1767866"/>
            <a:chExt cx="11109461" cy="5269813"/>
          </a:xfrm>
        </p:grpSpPr>
        <p:sp>
          <p:nvSpPr>
            <p:cNvPr id="5" name="流程图: 手动输入 146">
              <a:extLst>
                <a:ext uri="{FF2B5EF4-FFF2-40B4-BE49-F238E27FC236}">
                  <a16:creationId xmlns:a16="http://schemas.microsoft.com/office/drawing/2014/main" id="{083F1803-E01C-499C-8DE9-4FDC2E176D6B}"/>
                </a:ext>
              </a:extLst>
            </p:cNvPr>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a:extLst>
                <a:ext uri="{FF2B5EF4-FFF2-40B4-BE49-F238E27FC236}">
                  <a16:creationId xmlns:a16="http://schemas.microsoft.com/office/drawing/2014/main" id="{ED3A89F2-DBF5-4765-954D-9639849D2068}"/>
                </a:ext>
              </a:extLst>
            </p:cNvPr>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4A0C001-8C64-42B0-81B4-975CE8AEB916}"/>
                </a:ext>
              </a:extLst>
            </p:cNvPr>
            <p:cNvSpPr/>
            <p:nvPr/>
          </p:nvSpPr>
          <p:spPr>
            <a:xfrm>
              <a:off x="5065360" y="1988766"/>
              <a:ext cx="97206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0910D6F0-702B-4B92-ADD2-18FEF564A12F}"/>
                </a:ext>
              </a:extLst>
            </p:cNvPr>
            <p:cNvSpPr/>
            <p:nvPr/>
          </p:nvSpPr>
          <p:spPr>
            <a:xfrm>
              <a:off x="5065360" y="2883875"/>
              <a:ext cx="882461"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8DB41D0-CD4F-4BC2-818B-80294E597929}"/>
                </a:ext>
              </a:extLst>
            </p:cNvPr>
            <p:cNvSpPr/>
            <p:nvPr/>
          </p:nvSpPr>
          <p:spPr>
            <a:xfrm>
              <a:off x="9419520" y="2472651"/>
              <a:ext cx="65293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7089DE98-FC37-4C1F-9209-35555F31F6C6}"/>
                </a:ext>
              </a:extLst>
            </p:cNvPr>
            <p:cNvCxnSpPr>
              <a:cxnSpLocks/>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3E86E4D-6506-4B6C-819B-7E93777F8C98}"/>
                </a:ext>
              </a:extLst>
            </p:cNvPr>
            <p:cNvSpPr/>
            <p:nvPr/>
          </p:nvSpPr>
          <p:spPr>
            <a:xfrm>
              <a:off x="1870381" y="426690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0F435E62-1B17-4BA9-998E-C68E27B7159C}"/>
                </a:ext>
              </a:extLst>
            </p:cNvPr>
            <p:cNvCxnSpPr>
              <a:cxnSpLocks/>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DDA379-1226-4826-8B6B-FF530A6E4CF8}"/>
                </a:ext>
              </a:extLst>
            </p:cNvPr>
            <p:cNvSpPr/>
            <p:nvPr/>
          </p:nvSpPr>
          <p:spPr>
            <a:xfrm>
              <a:off x="1908246" y="3424994"/>
              <a:ext cx="458508"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1" name="组合 30">
              <a:extLst>
                <a:ext uri="{FF2B5EF4-FFF2-40B4-BE49-F238E27FC236}">
                  <a16:creationId xmlns:a16="http://schemas.microsoft.com/office/drawing/2014/main" id="{C93F85A8-96F3-452E-9BCC-000492316DCE}"/>
                </a:ext>
              </a:extLst>
            </p:cNvPr>
            <p:cNvGrpSpPr/>
            <p:nvPr/>
          </p:nvGrpSpPr>
          <p:grpSpPr>
            <a:xfrm>
              <a:off x="2584594" y="3667322"/>
              <a:ext cx="944542" cy="1445348"/>
              <a:chOff x="2153669" y="3581315"/>
              <a:chExt cx="981236" cy="1387999"/>
            </a:xfrm>
          </p:grpSpPr>
          <p:sp>
            <p:nvSpPr>
              <p:cNvPr id="155" name="矩形 154">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6" name="矩形 155">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58" name="矩形 157">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32" name="矩形 31">
              <a:extLst>
                <a:ext uri="{FF2B5EF4-FFF2-40B4-BE49-F238E27FC236}">
                  <a16:creationId xmlns:a16="http://schemas.microsoft.com/office/drawing/2014/main" id="{857128C0-652A-4E30-91F0-107AF02ABF89}"/>
                </a:ext>
              </a:extLst>
            </p:cNvPr>
            <p:cNvSpPr/>
            <p:nvPr/>
          </p:nvSpPr>
          <p:spPr>
            <a:xfrm>
              <a:off x="3435980" y="3732115"/>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3" name="矩形 32">
              <a:extLst>
                <a:ext uri="{FF2B5EF4-FFF2-40B4-BE49-F238E27FC236}">
                  <a16:creationId xmlns:a16="http://schemas.microsoft.com/office/drawing/2014/main" id="{2E0BAF77-EE4C-4CC4-992D-1B29386BB56A}"/>
                </a:ext>
              </a:extLst>
            </p:cNvPr>
            <p:cNvSpPr/>
            <p:nvPr/>
          </p:nvSpPr>
          <p:spPr>
            <a:xfrm>
              <a:off x="2069337" y="5786044"/>
              <a:ext cx="216340" cy="312774"/>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CF5246AF-7F37-4B15-BE19-3F53A543C723}"/>
                </a:ext>
              </a:extLst>
            </p:cNvPr>
            <p:cNvSpPr/>
            <p:nvPr/>
          </p:nvSpPr>
          <p:spPr>
            <a:xfrm>
              <a:off x="3233226" y="5423935"/>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4B8CC304-517A-4F0A-885D-1B767FFA2CE7}"/>
                </a:ext>
              </a:extLst>
            </p:cNvPr>
            <p:cNvSpPr/>
            <p:nvPr/>
          </p:nvSpPr>
          <p:spPr>
            <a:xfrm>
              <a:off x="3977560" y="2915317"/>
              <a:ext cx="375667"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ADE1577-D099-48C5-A765-0576FAF32FDA}"/>
                </a:ext>
              </a:extLst>
            </p:cNvPr>
            <p:cNvSpPr/>
            <p:nvPr/>
          </p:nvSpPr>
          <p:spPr>
            <a:xfrm>
              <a:off x="3993227" y="40417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E7EABD73-17EC-4DE6-9461-54B9F3D31B84}"/>
                </a:ext>
              </a:extLst>
            </p:cNvPr>
            <p:cNvSpPr/>
            <p:nvPr/>
          </p:nvSpPr>
          <p:spPr>
            <a:xfrm>
              <a:off x="3995056" y="37742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2D8564FE-64CF-469A-8B28-1E018EFC2C23}"/>
                </a:ext>
              </a:extLst>
            </p:cNvPr>
            <p:cNvSpPr/>
            <p:nvPr/>
          </p:nvSpPr>
          <p:spPr>
            <a:xfrm>
              <a:off x="3966955" y="4545075"/>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4BE19091-5D99-41B6-A7EA-D8533F28A0B2}"/>
                </a:ext>
              </a:extLst>
            </p:cNvPr>
            <p:cNvSpPr/>
            <p:nvPr/>
          </p:nvSpPr>
          <p:spPr>
            <a:xfrm>
              <a:off x="3978687" y="5823198"/>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2600B14C-13AA-43E5-91D1-E1A7CF7504B4}"/>
                </a:ext>
              </a:extLst>
            </p:cNvPr>
            <p:cNvSpPr/>
            <p:nvPr/>
          </p:nvSpPr>
          <p:spPr>
            <a:xfrm>
              <a:off x="5260768" y="5840486"/>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D4376B0-1190-45C0-A8F0-85641E224139}"/>
                </a:ext>
              </a:extLst>
            </p:cNvPr>
            <p:cNvSpPr/>
            <p:nvPr/>
          </p:nvSpPr>
          <p:spPr>
            <a:xfrm>
              <a:off x="6377380" y="5937733"/>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5F5988D-9868-4683-92E1-7DD10CC02284}"/>
                </a:ext>
              </a:extLst>
            </p:cNvPr>
            <p:cNvSpPr/>
            <p:nvPr/>
          </p:nvSpPr>
          <p:spPr>
            <a:xfrm>
              <a:off x="5087028" y="3846399"/>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32DF3147-11BF-4F5C-8978-CAF054A4CCDD}"/>
                </a:ext>
              </a:extLst>
            </p:cNvPr>
            <p:cNvSpPr/>
            <p:nvPr/>
          </p:nvSpPr>
          <p:spPr>
            <a:xfrm>
              <a:off x="5088159" y="4167250"/>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EC311AC-23AA-44AC-815A-8889216F2B8B}"/>
                </a:ext>
              </a:extLst>
            </p:cNvPr>
            <p:cNvSpPr/>
            <p:nvPr/>
          </p:nvSpPr>
          <p:spPr>
            <a:xfrm>
              <a:off x="5087028" y="4869877"/>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51" name="矩形 50">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54" name="流程图: 手动操作 53">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 name="矩形 54">
              <a:extLst>
                <a:ext uri="{FF2B5EF4-FFF2-40B4-BE49-F238E27FC236}">
                  <a16:creationId xmlns:a16="http://schemas.microsoft.com/office/drawing/2014/main" id="{DB6FEBF0-D3C1-4E44-A076-F8543F45AA45}"/>
                </a:ext>
              </a:extLst>
            </p:cNvPr>
            <p:cNvSpPr/>
            <p:nvPr/>
          </p:nvSpPr>
          <p:spPr>
            <a:xfrm>
              <a:off x="1429026" y="3715552"/>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6" name="流程图: 手动操作 55">
              <a:extLst>
                <a:ext uri="{FF2B5EF4-FFF2-40B4-BE49-F238E27FC236}">
                  <a16:creationId xmlns:a16="http://schemas.microsoft.com/office/drawing/2014/main" id="{6C2FCBC5-1898-4C55-8A7D-7DB4F2A02A90}"/>
                </a:ext>
              </a:extLst>
            </p:cNvPr>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DB6FEBF0-D3C1-4E44-A076-F8543F45AA45}"/>
                </a:ext>
              </a:extLst>
            </p:cNvPr>
            <p:cNvSpPr/>
            <p:nvPr/>
          </p:nvSpPr>
          <p:spPr>
            <a:xfrm>
              <a:off x="7346314" y="4283009"/>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8" name="流程图: 手动操作 5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DB6FEBF0-D3C1-4E44-A076-F8543F45AA45}"/>
                </a:ext>
              </a:extLst>
            </p:cNvPr>
            <p:cNvSpPr/>
            <p:nvPr/>
          </p:nvSpPr>
          <p:spPr>
            <a:xfrm>
              <a:off x="11263840" y="3936437"/>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60" name="直接连接符 59">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9F5C077-6E48-40BF-9EAD-AB04B11E759A}"/>
                </a:ext>
              </a:extLst>
            </p:cNvPr>
            <p:cNvCxnSpPr>
              <a:cxnSpLocks/>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E2B02A3-1EF5-494A-B123-C8EFBFD1D59A}"/>
                </a:ext>
              </a:extLst>
            </p:cNvPr>
            <p:cNvGrpSpPr/>
            <p:nvPr/>
          </p:nvGrpSpPr>
          <p:grpSpPr>
            <a:xfrm>
              <a:off x="7386084" y="5653030"/>
              <a:ext cx="487251" cy="552651"/>
              <a:chOff x="7239187" y="4876233"/>
              <a:chExt cx="506180" cy="574121"/>
            </a:xfrm>
          </p:grpSpPr>
          <p:sp>
            <p:nvSpPr>
              <p:cNvPr id="151" name="平行四边形 15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63" name="矩形 62">
              <a:extLst>
                <a:ext uri="{FF2B5EF4-FFF2-40B4-BE49-F238E27FC236}">
                  <a16:creationId xmlns:a16="http://schemas.microsoft.com/office/drawing/2014/main" id="{CE5AD69C-70F6-4268-9A7F-B34FAA43B86E}"/>
                </a:ext>
              </a:extLst>
            </p:cNvPr>
            <p:cNvSpPr/>
            <p:nvPr/>
          </p:nvSpPr>
          <p:spPr>
            <a:xfrm>
              <a:off x="8408569" y="6034851"/>
              <a:ext cx="296205"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124BF171-B642-4C46-8695-751F051F5AEA}"/>
                </a:ext>
              </a:extLst>
            </p:cNvPr>
            <p:cNvSpPr/>
            <p:nvPr/>
          </p:nvSpPr>
          <p:spPr>
            <a:xfrm>
              <a:off x="8600045" y="5800998"/>
              <a:ext cx="93189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54A70878-C0AF-46C4-ADAB-63FF9A5AE702}"/>
                </a:ext>
              </a:extLst>
            </p:cNvPr>
            <p:cNvCxnSpPr>
              <a:cxnSpLocks/>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8C4A7878-3EB6-4E68-83D1-828EE5148B79}"/>
                </a:ext>
              </a:extLst>
            </p:cNvPr>
            <p:cNvSpPr/>
            <p:nvPr/>
          </p:nvSpPr>
          <p:spPr>
            <a:xfrm>
              <a:off x="7583805" y="4322624"/>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7CEB788-15D4-4ECC-8713-81027F2BB7C0}"/>
                </a:ext>
              </a:extLst>
            </p:cNvPr>
            <p:cNvSpPr/>
            <p:nvPr/>
          </p:nvSpPr>
          <p:spPr>
            <a:xfrm>
              <a:off x="7573803" y="3763083"/>
              <a:ext cx="56333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D2D74409-68D2-4244-B78F-9E2FFF53EC15}"/>
                </a:ext>
              </a:extLst>
            </p:cNvPr>
            <p:cNvSpPr/>
            <p:nvPr/>
          </p:nvSpPr>
          <p:spPr>
            <a:xfrm>
              <a:off x="8466912" y="3750272"/>
              <a:ext cx="612360"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6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71" name="矩形 70">
              <a:extLst>
                <a:ext uri="{FF2B5EF4-FFF2-40B4-BE49-F238E27FC236}">
                  <a16:creationId xmlns:a16="http://schemas.microsoft.com/office/drawing/2014/main" id="{00E3412D-D0A6-4535-BA79-0322A384456A}"/>
                </a:ext>
              </a:extLst>
            </p:cNvPr>
            <p:cNvSpPr/>
            <p:nvPr/>
          </p:nvSpPr>
          <p:spPr>
            <a:xfrm>
              <a:off x="8517269" y="4016596"/>
              <a:ext cx="1021502"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31E64C1-9E68-43BA-B0A7-071878060BF4}"/>
                </a:ext>
              </a:extLst>
            </p:cNvPr>
            <p:cNvSpPr/>
            <p:nvPr/>
          </p:nvSpPr>
          <p:spPr>
            <a:xfrm>
              <a:off x="8498897" y="4614480"/>
              <a:ext cx="93148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9EE8828-45B8-4391-A6ED-E383B6E5A369}"/>
                </a:ext>
              </a:extLst>
            </p:cNvPr>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145" name="矩形 14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46" name="矩形 14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50" name="矩形 14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9210B47C-AC7B-4D2E-A9EB-31EDB0D01421}"/>
                </a:ext>
              </a:extLst>
            </p:cNvPr>
            <p:cNvSpPr/>
            <p:nvPr/>
          </p:nvSpPr>
          <p:spPr>
            <a:xfrm>
              <a:off x="10484405" y="4026377"/>
              <a:ext cx="901464"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E4AA697-BE3F-45BD-83CA-239EA0FD2888}"/>
                </a:ext>
              </a:extLst>
            </p:cNvPr>
            <p:cNvSpPr/>
            <p:nvPr/>
          </p:nvSpPr>
          <p:spPr>
            <a:xfrm>
              <a:off x="10506410" y="6662499"/>
              <a:ext cx="130005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7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0" name="矩形 7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1" name="矩形 80">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2" name="矩形 81">
              <a:extLst>
                <a:ext uri="{FF2B5EF4-FFF2-40B4-BE49-F238E27FC236}">
                  <a16:creationId xmlns:a16="http://schemas.microsoft.com/office/drawing/2014/main" id="{124BF171-B642-4C46-8695-751F051F5AEA}"/>
                </a:ext>
              </a:extLst>
            </p:cNvPr>
            <p:cNvSpPr/>
            <p:nvPr/>
          </p:nvSpPr>
          <p:spPr>
            <a:xfrm>
              <a:off x="933293" y="6724905"/>
              <a:ext cx="129877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a:extLst>
                <a:ext uri="{FF2B5EF4-FFF2-40B4-BE49-F238E27FC236}">
                  <a16:creationId xmlns:a16="http://schemas.microsoft.com/office/drawing/2014/main" id="{1843CBDC-CFEC-4BD2-AD0B-815B0D453B1B}"/>
                </a:ext>
              </a:extLst>
            </p:cNvPr>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5" name="直接连接符 84">
              <a:extLst>
                <a:ext uri="{FF2B5EF4-FFF2-40B4-BE49-F238E27FC236}">
                  <a16:creationId xmlns:a16="http://schemas.microsoft.com/office/drawing/2014/main" id="{2EF7FF38-547F-4842-883B-B8ED6547CE15}"/>
                </a:ext>
              </a:extLst>
            </p:cNvPr>
            <p:cNvCxnSpPr>
              <a:cxnSpLocks/>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a:extLst>
                <a:ext uri="{FF2B5EF4-FFF2-40B4-BE49-F238E27FC236}">
                  <a16:creationId xmlns:a16="http://schemas.microsoft.com/office/drawing/2014/main" id="{E7EABD73-17EC-4DE6-9461-54B9F3D31B84}"/>
                </a:ext>
              </a:extLst>
            </p:cNvPr>
            <p:cNvSpPr/>
            <p:nvPr/>
          </p:nvSpPr>
          <p:spPr>
            <a:xfrm>
              <a:off x="3984471" y="2661978"/>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2EF7FF38-547F-4842-883B-B8ED6547CE15}"/>
                </a:ext>
              </a:extLst>
            </p:cNvPr>
            <p:cNvCxnSpPr>
              <a:cxnSpLocks/>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EF7FF38-547F-4842-883B-B8ED6547CE15}"/>
                </a:ext>
              </a:extLst>
            </p:cNvPr>
            <p:cNvCxnSpPr>
              <a:cxnSpLocks/>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id="{2EF7FF38-547F-4842-883B-B8ED6547CE15}"/>
                </a:ext>
              </a:extLst>
            </p:cNvPr>
            <p:cNvCxnSpPr>
              <a:cxnSpLocks/>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B9F5C077-6E48-40BF-9EAD-AB04B11E759A}"/>
                </a:ext>
              </a:extLst>
            </p:cNvPr>
            <p:cNvCxnSpPr>
              <a:cxnSpLocks/>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EF7FF38-547F-4842-883B-B8ED6547CE15}"/>
                </a:ext>
              </a:extLst>
            </p:cNvPr>
            <p:cNvCxnSpPr>
              <a:cxnSpLocks/>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1562766D-06B6-4E68-A522-842479D25B05}"/>
                </a:ext>
              </a:extLst>
            </p:cNvPr>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562766D-06B6-4E68-A522-842479D25B05}"/>
                </a:ext>
              </a:extLst>
            </p:cNvPr>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a:extLst>
                <a:ext uri="{FF2B5EF4-FFF2-40B4-BE49-F238E27FC236}">
                  <a16:creationId xmlns:a16="http://schemas.microsoft.com/office/drawing/2014/main" id="{B49379FC-0560-4124-BAB2-AC987AA270C4}"/>
                </a:ext>
              </a:extLst>
            </p:cNvPr>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a:extLst>
                <a:ext uri="{FF2B5EF4-FFF2-40B4-BE49-F238E27FC236}">
                  <a16:creationId xmlns:a16="http://schemas.microsoft.com/office/drawing/2014/main" id="{CF5246AF-7F37-4B15-BE19-3F53A543C723}"/>
                </a:ext>
              </a:extLst>
            </p:cNvPr>
            <p:cNvSpPr/>
            <p:nvPr/>
          </p:nvSpPr>
          <p:spPr>
            <a:xfrm>
              <a:off x="697004" y="3693304"/>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134" name="矩形 13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5" name="矩形 13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a:extLst>
                <a:ext uri="{FF2B5EF4-FFF2-40B4-BE49-F238E27FC236}">
                  <a16:creationId xmlns:a16="http://schemas.microsoft.com/office/drawing/2014/main" id="{B9B4DC4B-516F-4CAD-BA37-5C3F0A1092F4}"/>
                </a:ext>
              </a:extLst>
            </p:cNvPr>
            <p:cNvSpPr/>
            <p:nvPr/>
          </p:nvSpPr>
          <p:spPr>
            <a:xfrm>
              <a:off x="4339315" y="3700545"/>
              <a:ext cx="358760"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0" name="矩形 129">
              <a:extLst>
                <a:ext uri="{FF2B5EF4-FFF2-40B4-BE49-F238E27FC236}">
                  <a16:creationId xmlns:a16="http://schemas.microsoft.com/office/drawing/2014/main" id="{B9B4DC4B-516F-4CAD-BA37-5C3F0A1092F4}"/>
                </a:ext>
              </a:extLst>
            </p:cNvPr>
            <p:cNvSpPr/>
            <p:nvPr/>
          </p:nvSpPr>
          <p:spPr>
            <a:xfrm>
              <a:off x="4346940" y="3982725"/>
              <a:ext cx="346925"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31" name="矩形 130">
              <a:extLst>
                <a:ext uri="{FF2B5EF4-FFF2-40B4-BE49-F238E27FC236}">
                  <a16:creationId xmlns:a16="http://schemas.microsoft.com/office/drawing/2014/main" id="{B9B4DC4B-516F-4CAD-BA37-5C3F0A1092F4}"/>
                </a:ext>
              </a:extLst>
            </p:cNvPr>
            <p:cNvSpPr/>
            <p:nvPr/>
          </p:nvSpPr>
          <p:spPr>
            <a:xfrm>
              <a:off x="4331006" y="4502526"/>
              <a:ext cx="387501"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132" name="矩形 131">
              <a:extLst>
                <a:ext uri="{FF2B5EF4-FFF2-40B4-BE49-F238E27FC236}">
                  <a16:creationId xmlns:a16="http://schemas.microsoft.com/office/drawing/2014/main" id="{CF5246AF-7F37-4B15-BE19-3F53A543C723}"/>
                </a:ext>
              </a:extLst>
            </p:cNvPr>
            <p:cNvSpPr/>
            <p:nvPr/>
          </p:nvSpPr>
          <p:spPr>
            <a:xfrm>
              <a:off x="7554908" y="6170561"/>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grpSp>
        <p:nvGrpSpPr>
          <p:cNvPr id="168" name="组合 167">
            <a:extLst>
              <a:ext uri="{FF2B5EF4-FFF2-40B4-BE49-F238E27FC236}">
                <a16:creationId xmlns:a16="http://schemas.microsoft.com/office/drawing/2014/main" id="{6B23225B-7851-4AD6-BA3A-01543D83E22A}"/>
              </a:ext>
            </a:extLst>
          </p:cNvPr>
          <p:cNvGrpSpPr/>
          <p:nvPr/>
        </p:nvGrpSpPr>
        <p:grpSpPr>
          <a:xfrm>
            <a:off x="8812862" y="5327170"/>
            <a:ext cx="3488911" cy="1315675"/>
            <a:chOff x="6976912" y="4138537"/>
            <a:chExt cx="4396795" cy="1658040"/>
          </a:xfrm>
        </p:grpSpPr>
        <p:pic>
          <p:nvPicPr>
            <p:cNvPr id="169" name="图片 168">
              <a:extLst>
                <a:ext uri="{FF2B5EF4-FFF2-40B4-BE49-F238E27FC236}">
                  <a16:creationId xmlns:a16="http://schemas.microsoft.com/office/drawing/2014/main" id="{55FA6255-FB1E-4776-B1F8-112D85F60C2D}"/>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70" name="图片 169">
              <a:extLst>
                <a:ext uri="{FF2B5EF4-FFF2-40B4-BE49-F238E27FC236}">
                  <a16:creationId xmlns:a16="http://schemas.microsoft.com/office/drawing/2014/main" id="{60724696-330F-4293-86D0-E48629203B3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91041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18329"/>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46666"/>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67025"/>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33661"/>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76470"/>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89086"/>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9330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23222"/>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5949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43656"/>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26171"/>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9882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96529"/>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6502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4285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302040"/>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52315"/>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6967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6403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212899"/>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a:cxnSpLocks/>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MemtoReg</a:t>
              </a:r>
              <a:endParaRPr lang="zh-CN" altLang="en-US" sz="1327"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a:noFill/>
            </a:ln>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ALUSrc</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RegDst</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6537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4194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7" name="直接连接符 196">
            <a:extLst>
              <a:ext uri="{FF2B5EF4-FFF2-40B4-BE49-F238E27FC236}">
                <a16:creationId xmlns:a16="http://schemas.microsoft.com/office/drawing/2014/main" id="{54A70878-C0AF-46C4-ADAB-63FF9A5AE702}"/>
              </a:ext>
            </a:extLst>
          </p:cNvPr>
          <p:cNvCxnSpPr>
            <a:cxnSpLocks/>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2" name="直接连接符 201">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205" name="矩形 20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06" name="矩形 20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10" name="矩形 20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11" name="矩形 210">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5" name="矩形 214">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20" name="直接连接符 219">
            <a:extLst>
              <a:ext uri="{FF2B5EF4-FFF2-40B4-BE49-F238E27FC236}">
                <a16:creationId xmlns:a16="http://schemas.microsoft.com/office/drawing/2014/main" id="{2EF7FF38-547F-4842-883B-B8ED6547CE15}"/>
              </a:ext>
            </a:extLst>
          </p:cNvPr>
          <p:cNvCxnSpPr>
            <a:cxnSpLocks/>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a:extLst>
              <a:ext uri="{FF2B5EF4-FFF2-40B4-BE49-F238E27FC236}">
                <a16:creationId xmlns:a16="http://schemas.microsoft.com/office/drawing/2014/main" id="{1843CBDC-CFEC-4BD2-AD0B-815B0D453B1B}"/>
              </a:ext>
            </a:extLst>
          </p:cNvPr>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a:cxnSpLocks/>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9" name="矩形 258">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60" name="组合 259">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261" name="矩形 260">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2" name="矩形 261">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5" name="直接连接符 264">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cxnSpLocks/>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0" name="矩形 269">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3" name="矩形 272">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8" name="矩形 277">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9" name="矩形 278">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80" name="矩形 279">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0" name="矩形 289">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3" name="矩形 292">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4" name="矩形 293">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8" name="矩形 297">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9" name="矩形 298">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rs</a:t>
              </a:r>
              <a:endParaRPr lang="zh-CN" altLang="en-US" sz="2000" kern="0" dirty="0">
                <a:solidFill>
                  <a:sysClr val="window" lastClr="FFFFFF"/>
                </a:solidFill>
                <a:latin typeface="Calibri"/>
                <a:ea typeface="宋体"/>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r>
                <a:rPr lang="en-US" altLang="zh-CN" sz="1517" kern="0" dirty="0" err="1">
                  <a:solidFill>
                    <a:sysClr val="window" lastClr="FFFFFF"/>
                  </a:solidFill>
                  <a:latin typeface="Calibri"/>
                  <a:ea typeface="宋体"/>
                </a:rPr>
                <a:t>shamt</a:t>
              </a:r>
              <a:endParaRPr lang="zh-CN" altLang="en-US" sz="1517" kern="0" dirty="0">
                <a:solidFill>
                  <a:sysClr val="window" lastClr="FFFFFF"/>
                </a:solidFill>
                <a:latin typeface="Calibri"/>
                <a:ea typeface="宋体"/>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rgbClr val="0000FF"/>
                  </a:solidFill>
                  <a:latin typeface="Calibri"/>
                  <a:ea typeface="宋体"/>
                </a:rPr>
                <a:t>rd</a:t>
              </a:r>
              <a:endParaRPr lang="zh-CN" altLang="en-US" kern="0" baseline="-25000" dirty="0">
                <a:solidFill>
                  <a:srgbClr val="0000FF"/>
                </a:solidFill>
                <a:latin typeface="Calibri"/>
                <a:ea typeface="宋体"/>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15" name="矩形 314"/>
          <p:cNvSpPr/>
          <p:nvPr/>
        </p:nvSpPr>
        <p:spPr>
          <a:xfrm>
            <a:off x="4856430" y="496776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6" name="矩形 315"/>
          <p:cNvSpPr/>
          <p:nvPr/>
        </p:nvSpPr>
        <p:spPr>
          <a:xfrm>
            <a:off x="1304903" y="400489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317" name="直接连接符 316">
            <a:extLst>
              <a:ext uri="{FF2B5EF4-FFF2-40B4-BE49-F238E27FC236}">
                <a16:creationId xmlns:a16="http://schemas.microsoft.com/office/drawing/2014/main" id="{E36DE31D-6224-4A79-A586-E90E1B755F76}"/>
              </a:ext>
            </a:extLst>
          </p:cNvPr>
          <p:cNvCxnSpPr>
            <a:cxnSpLocks/>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a:extLst>
              <a:ext uri="{FF2B5EF4-FFF2-40B4-BE49-F238E27FC236}">
                <a16:creationId xmlns:a16="http://schemas.microsoft.com/office/drawing/2014/main" id="{3B04B997-499F-4890-B68B-471A8EBFDD67}"/>
              </a:ext>
            </a:extLst>
          </p:cNvPr>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CF41F216-AFB6-4A00-9021-A79FAADE4749}"/>
              </a:ext>
            </a:extLst>
          </p:cNvPr>
          <p:cNvSpPr/>
          <p:nvPr/>
        </p:nvSpPr>
        <p:spPr>
          <a:xfrm rot="16200000">
            <a:off x="7702130" y="3868274"/>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23" name="流程图: 手动操作 322">
            <a:extLst>
              <a:ext uri="{FF2B5EF4-FFF2-40B4-BE49-F238E27FC236}">
                <a16:creationId xmlns:a16="http://schemas.microsoft.com/office/drawing/2014/main" id="{6C2FCBC5-1898-4C55-8A7D-7DB4F2A02A90}"/>
              </a:ext>
            </a:extLst>
          </p:cNvPr>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4" name="矩形 323">
            <a:extLst>
              <a:ext uri="{FF2B5EF4-FFF2-40B4-BE49-F238E27FC236}">
                <a16:creationId xmlns:a16="http://schemas.microsoft.com/office/drawing/2014/main" id="{DB6FEBF0-D3C1-4E44-A076-F8543F45AA45}"/>
              </a:ext>
            </a:extLst>
          </p:cNvPr>
          <p:cNvSpPr/>
          <p:nvPr/>
        </p:nvSpPr>
        <p:spPr>
          <a:xfrm>
            <a:off x="6965394" y="400305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7" name="矩形 326">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0" name="矩形 329">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3" name="矩形 332">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6" name="矩形 33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37" name="矩形 33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38" name="矩形 33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39" name="矩形 33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42" name="矩形 34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71" name="组合 370">
            <a:extLst>
              <a:ext uri="{FF2B5EF4-FFF2-40B4-BE49-F238E27FC236}">
                <a16:creationId xmlns:a16="http://schemas.microsoft.com/office/drawing/2014/main" id="{A2939C6F-698D-4C54-9B6C-2AF8715FC9F1}"/>
              </a:ext>
            </a:extLst>
          </p:cNvPr>
          <p:cNvGrpSpPr/>
          <p:nvPr/>
        </p:nvGrpSpPr>
        <p:grpSpPr>
          <a:xfrm>
            <a:off x="1829562" y="1858671"/>
            <a:ext cx="1558469" cy="1422439"/>
            <a:chOff x="371537" y="4732301"/>
            <a:chExt cx="2678518" cy="797809"/>
          </a:xfrm>
        </p:grpSpPr>
        <p:sp>
          <p:nvSpPr>
            <p:cNvPr id="372" name="矩形 371">
              <a:extLst>
                <a:ext uri="{FF2B5EF4-FFF2-40B4-BE49-F238E27FC236}">
                  <a16:creationId xmlns:a16="http://schemas.microsoft.com/office/drawing/2014/main" id="{B57EB48E-AAE8-455E-BE61-734DE7F26E2E}"/>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D5752A2A-DBC1-4073-872A-A20D59176FC7}"/>
                </a:ext>
              </a:extLst>
            </p:cNvPr>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A9A955E6-63BE-4D78-9956-4659C4CBE24F}"/>
              </a:ext>
            </a:extLst>
          </p:cNvPr>
          <p:cNvPicPr>
            <a:picLocks noChangeAspect="1"/>
          </p:cNvPicPr>
          <p:nvPr/>
        </p:nvPicPr>
        <p:blipFill>
          <a:blip r:embed="rId3"/>
          <a:stretch>
            <a:fillRect/>
          </a:stretch>
        </p:blipFill>
        <p:spPr>
          <a:xfrm>
            <a:off x="12796698" y="5073129"/>
            <a:ext cx="6067425" cy="4476750"/>
          </a:xfrm>
          <a:prstGeom prst="rect">
            <a:avLst/>
          </a:prstGeom>
        </p:spPr>
      </p:pic>
    </p:spTree>
    <p:extLst>
      <p:ext uri="{BB962C8B-B14F-4D97-AF65-F5344CB8AC3E}">
        <p14:creationId xmlns:p14="http://schemas.microsoft.com/office/powerpoint/2010/main" val="26428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1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03817"/>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32154"/>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52513"/>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19149"/>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61958"/>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65264"/>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745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7878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08710"/>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4498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29144"/>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11659"/>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84311"/>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8201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505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2834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287528"/>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37803"/>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31846"/>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5516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4952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198387"/>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MemtoReg</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RegDst</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5086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27435"/>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4" name="矩形 193">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95" name="矩形 194">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6" name="直接连接符 195">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9" name="直接连接符 198">
            <a:extLst>
              <a:ext uri="{FF2B5EF4-FFF2-40B4-BE49-F238E27FC236}">
                <a16:creationId xmlns:a16="http://schemas.microsoft.com/office/drawing/2014/main" id="{54A70878-C0AF-46C4-ADAB-63FF9A5AE702}"/>
              </a:ext>
            </a:extLst>
          </p:cNvPr>
          <p:cNvCxnSpPr>
            <a:cxnSpLocks/>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2" name="矩形 201">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3" name="矩形 212">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4" name="矩形 21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2EF7FF38-547F-4842-883B-B8ED6547CE15}"/>
              </a:ext>
            </a:extLst>
          </p:cNvPr>
          <p:cNvCxnSpPr>
            <a:cxnSpLocks/>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a:extLst>
              <a:ext uri="{FF2B5EF4-FFF2-40B4-BE49-F238E27FC236}">
                <a16:creationId xmlns:a16="http://schemas.microsoft.com/office/drawing/2014/main" id="{1843CBDC-CFEC-4BD2-AD0B-815B0D453B1B}"/>
              </a:ext>
            </a:extLst>
          </p:cNvPr>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17" name="直接连接符 216">
            <a:extLst>
              <a:ext uri="{FF2B5EF4-FFF2-40B4-BE49-F238E27FC236}">
                <a16:creationId xmlns:a16="http://schemas.microsoft.com/office/drawing/2014/main" id="{2EF7FF38-547F-4842-883B-B8ED6547CE15}"/>
              </a:ext>
            </a:extLst>
          </p:cNvPr>
          <p:cNvCxnSpPr>
            <a:cxnSpLocks/>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32" name="组合 231"/>
          <p:cNvGrpSpPr/>
          <p:nvPr/>
        </p:nvGrpSpPr>
        <p:grpSpPr>
          <a:xfrm>
            <a:off x="9188343" y="3431846"/>
            <a:ext cx="869365" cy="1701908"/>
            <a:chOff x="9690826" y="3695866"/>
            <a:chExt cx="916908" cy="1794981"/>
          </a:xfrm>
        </p:grpSpPr>
        <p:grpSp>
          <p:nvGrpSpPr>
            <p:cNvPr id="233" name="组合 232">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38" name="矩形 23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9" name="矩形 23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43" name="矩形 24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44" name="直接连接符 243"/>
          <p:cNvCxnSpPr>
            <a:cxnSpLocks/>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59" name="组合 258">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260" name="矩形 25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1" name="矩形 26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4" name="直接连接符 263">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9" name="矩形 26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2" name="矩形 27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8" name="矩形 27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9" name="矩形 27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6" name="矩形 28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9" name="矩形 28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2" name="矩形 29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3" name="矩形 29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7" name="矩形 29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8" name="矩形 29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1" name="矩形 300"/>
          <p:cNvSpPr/>
          <p:nvPr/>
        </p:nvSpPr>
        <p:spPr>
          <a:xfrm>
            <a:off x="1304903" y="399038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2" name="任意多边形: 形状 323">
            <a:extLst>
              <a:ext uri="{FF2B5EF4-FFF2-40B4-BE49-F238E27FC236}">
                <a16:creationId xmlns:a16="http://schemas.microsoft.com/office/drawing/2014/main" id="{3B04B997-499F-4890-B68B-471A8EBFDD67}"/>
              </a:ext>
            </a:extLst>
          </p:cNvPr>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3" name="矩形 302">
            <a:extLst>
              <a:ext uri="{FF2B5EF4-FFF2-40B4-BE49-F238E27FC236}">
                <a16:creationId xmlns:a16="http://schemas.microsoft.com/office/drawing/2014/main" id="{CF41F216-AFB6-4A00-9021-A79FAADE4749}"/>
              </a:ext>
            </a:extLst>
          </p:cNvPr>
          <p:cNvSpPr/>
          <p:nvPr/>
        </p:nvSpPr>
        <p:spPr>
          <a:xfrm rot="16200000">
            <a:off x="7702130" y="3853762"/>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07" name="流程图: 手动操作 306">
            <a:extLst>
              <a:ext uri="{FF2B5EF4-FFF2-40B4-BE49-F238E27FC236}">
                <a16:creationId xmlns:a16="http://schemas.microsoft.com/office/drawing/2014/main" id="{6C2FCBC5-1898-4C55-8A7D-7DB4F2A02A90}"/>
              </a:ext>
            </a:extLst>
          </p:cNvPr>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8" name="矩形 307">
            <a:extLst>
              <a:ext uri="{FF2B5EF4-FFF2-40B4-BE49-F238E27FC236}">
                <a16:creationId xmlns:a16="http://schemas.microsoft.com/office/drawing/2014/main" id="{DB6FEBF0-D3C1-4E44-A076-F8543F45AA45}"/>
              </a:ext>
            </a:extLst>
          </p:cNvPr>
          <p:cNvSpPr/>
          <p:nvPr/>
        </p:nvSpPr>
        <p:spPr>
          <a:xfrm>
            <a:off x="6965394" y="3988544"/>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1" name="矩形 310">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7" name="矩形 316">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25" name="矩形 32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26" name="矩形 32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7" name="矩形 32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9" name="矩形 338">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49" name="组合 348">
            <a:extLst>
              <a:ext uri="{FF2B5EF4-FFF2-40B4-BE49-F238E27FC236}">
                <a16:creationId xmlns:a16="http://schemas.microsoft.com/office/drawing/2014/main" id="{32C71F1C-7FA6-4CF8-9121-5FBBA4BD7BA2}"/>
              </a:ext>
            </a:extLst>
          </p:cNvPr>
          <p:cNvGrpSpPr/>
          <p:nvPr/>
        </p:nvGrpSpPr>
        <p:grpSpPr>
          <a:xfrm>
            <a:off x="6476400" y="716673"/>
            <a:ext cx="5007233" cy="766364"/>
            <a:chOff x="1721420" y="5617211"/>
            <a:chExt cx="5754688" cy="760694"/>
          </a:xfrm>
        </p:grpSpPr>
        <p:sp>
          <p:nvSpPr>
            <p:cNvPr id="350" name="矩形 349">
              <a:extLst>
                <a:ext uri="{FF2B5EF4-FFF2-40B4-BE49-F238E27FC236}">
                  <a16:creationId xmlns:a16="http://schemas.microsoft.com/office/drawing/2014/main" id="{52804632-6871-43EA-809E-98DB88FF04D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51" name="矩形 24">
              <a:extLst>
                <a:ext uri="{FF2B5EF4-FFF2-40B4-BE49-F238E27FC236}">
                  <a16:creationId xmlns:a16="http://schemas.microsoft.com/office/drawing/2014/main" id="{5D150414-DB2D-412F-904F-760316E5F9E2}"/>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endParaRPr lang="zh-CN" altLang="en-US" kern="0" dirty="0">
                <a:solidFill>
                  <a:sysClr val="window" lastClr="FFFFFF"/>
                </a:solidFill>
                <a:latin typeface="Calibri"/>
                <a:ea typeface="宋体"/>
              </a:endParaRPr>
            </a:p>
          </p:txBody>
        </p:sp>
        <p:sp>
          <p:nvSpPr>
            <p:cNvPr id="352" name="矩形 25">
              <a:extLst>
                <a:ext uri="{FF2B5EF4-FFF2-40B4-BE49-F238E27FC236}">
                  <a16:creationId xmlns:a16="http://schemas.microsoft.com/office/drawing/2014/main" id="{49E577D1-C007-46DE-915A-AEA2C09A9E15}"/>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rgbClr val="0000FF"/>
                  </a:solidFill>
                  <a:latin typeface="Calibri"/>
                  <a:ea typeface="宋体"/>
                </a:rPr>
                <a:t>rt</a:t>
              </a:r>
              <a:endParaRPr lang="zh-CN" altLang="en-US" kern="0" baseline="-25000" dirty="0">
                <a:solidFill>
                  <a:srgbClr val="0000FF"/>
                </a:solidFill>
                <a:latin typeface="Calibri"/>
                <a:ea typeface="宋体"/>
              </a:endParaRPr>
            </a:p>
          </p:txBody>
        </p:sp>
        <p:sp>
          <p:nvSpPr>
            <p:cNvPr id="353" name="TextBox 10">
              <a:extLst>
                <a:ext uri="{FF2B5EF4-FFF2-40B4-BE49-F238E27FC236}">
                  <a16:creationId xmlns:a16="http://schemas.microsoft.com/office/drawing/2014/main" id="{1FF76280-6AF5-4DCB-AF74-34EBF4CE04DB}"/>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54" name="矩形 26">
              <a:extLst>
                <a:ext uri="{FF2B5EF4-FFF2-40B4-BE49-F238E27FC236}">
                  <a16:creationId xmlns:a16="http://schemas.microsoft.com/office/drawing/2014/main" id="{D443AFAB-6063-45BD-813F-380D26C54D1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55" name="TextBox 12">
              <a:extLst>
                <a:ext uri="{FF2B5EF4-FFF2-40B4-BE49-F238E27FC236}">
                  <a16:creationId xmlns:a16="http://schemas.microsoft.com/office/drawing/2014/main" id="{4B1BC612-1B03-440B-933B-5BAB6D03AF8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6" name="TextBox 13">
              <a:extLst>
                <a:ext uri="{FF2B5EF4-FFF2-40B4-BE49-F238E27FC236}">
                  <a16:creationId xmlns:a16="http://schemas.microsoft.com/office/drawing/2014/main" id="{053C84D9-C73F-4E02-B814-DD73248606CB}"/>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7" name="TextBox 14">
              <a:extLst>
                <a:ext uri="{FF2B5EF4-FFF2-40B4-BE49-F238E27FC236}">
                  <a16:creationId xmlns:a16="http://schemas.microsoft.com/office/drawing/2014/main" id="{8F4FF2AD-4693-4D8F-AB3B-4657FF6F18CF}"/>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2810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定长指令周期</a:t>
            </a:r>
            <a:r>
              <a:rPr lang="zh-CN" altLang="en-US" sz="2400" dirty="0">
                <a:cs typeface="Segoe UI Black" panose="020B0A02040204020203" pitchFamily="34" charset="0"/>
                <a:sym typeface="Arial" panose="020B0604020202020204" pitchFamily="34" charset="0"/>
              </a:rPr>
              <a:t>：    传统三级时序系统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变长指令周期</a:t>
            </a:r>
            <a:r>
              <a:rPr lang="zh-CN" altLang="en-US" sz="2400" dirty="0">
                <a:cs typeface="Segoe UI Black" panose="020B0A02040204020203" pitchFamily="34" charset="0"/>
                <a:sym typeface="Arial" panose="020B0604020202020204" pitchFamily="34" charset="0"/>
              </a:rPr>
              <a:t>：    现代时序系统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数字逻辑中的状态机逻辑</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endParaRPr lang="en-US" altLang="zh-CN" sz="2400" dirty="0">
              <a:cs typeface="Segoe UI Black" panose="020B0A02040204020203" pitchFamily="34" charset="0"/>
              <a:sym typeface="Arial" panose="020B0604020202020204" pitchFamily="34" charset="0"/>
            </a:endParaRPr>
          </a:p>
          <a:p>
            <a:endParaRPr lang="zh-CN" altLang="en-US" dirty="0"/>
          </a:p>
        </p:txBody>
      </p:sp>
    </p:spTree>
    <p:extLst>
      <p:ext uri="{BB962C8B-B14F-4D97-AF65-F5344CB8AC3E}">
        <p14:creationId xmlns:p14="http://schemas.microsoft.com/office/powerpoint/2010/main" val="936709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a:extLst>
              <a:ext uri="{FF2B5EF4-FFF2-40B4-BE49-F238E27FC236}">
                <a16:creationId xmlns:a16="http://schemas.microsoft.com/office/drawing/2014/main" id="{ED3A89F2-DBF5-4765-954D-9639849D2068}"/>
              </a:ext>
            </a:extLst>
          </p:cNvPr>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E36DE31D-6224-4A79-A586-E90E1B755F76}"/>
              </a:ext>
            </a:extLst>
          </p:cNvPr>
          <p:cNvCxnSpPr>
            <a:cxnSpLocks/>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a:extLst>
              <a:ext uri="{FF2B5EF4-FFF2-40B4-BE49-F238E27FC236}">
                <a16:creationId xmlns:a16="http://schemas.microsoft.com/office/drawing/2014/main" id="{1843CBDC-CFEC-4BD2-AD0B-815B0D453B1B}"/>
              </a:ext>
            </a:extLst>
          </p:cNvPr>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a:extLst>
              <a:ext uri="{FF2B5EF4-FFF2-40B4-BE49-F238E27FC236}">
                <a16:creationId xmlns:a16="http://schemas.microsoft.com/office/drawing/2014/main" id="{4B467A89-956C-4BAB-9032-2771C6ABAEC2}"/>
              </a:ext>
            </a:extLst>
          </p:cNvPr>
          <p:cNvSpPr/>
          <p:nvPr/>
        </p:nvSpPr>
        <p:spPr>
          <a:xfrm>
            <a:off x="4802711" y="1595703"/>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F5677AA-D17F-454E-9BE4-70FFC67826EF}"/>
              </a:ext>
            </a:extLst>
          </p:cNvPr>
          <p:cNvSpPr/>
          <p:nvPr/>
        </p:nvSpPr>
        <p:spPr>
          <a:xfrm>
            <a:off x="4802712" y="2224040"/>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76CC0552-8F36-4B88-8FF1-55AAFE537DAF}"/>
              </a:ext>
            </a:extLst>
          </p:cNvPr>
          <p:cNvSpPr/>
          <p:nvPr/>
        </p:nvSpPr>
        <p:spPr>
          <a:xfrm>
            <a:off x="4802712" y="2444399"/>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0F2AA4CC-57B4-4A83-8DF2-92A33E45455F}"/>
              </a:ext>
            </a:extLst>
          </p:cNvPr>
          <p:cNvSpPr/>
          <p:nvPr/>
        </p:nvSpPr>
        <p:spPr>
          <a:xfrm>
            <a:off x="4507855" y="3011035"/>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910D6F0-702B-4B92-ADD2-18FEF564A12F}"/>
              </a:ext>
            </a:extLst>
          </p:cNvPr>
          <p:cNvSpPr/>
          <p:nvPr/>
        </p:nvSpPr>
        <p:spPr>
          <a:xfrm>
            <a:off x="4802712" y="2653844"/>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EC13A88-E991-4549-A4E9-1AB624E29D45}"/>
              </a:ext>
            </a:extLst>
          </p:cNvPr>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2" name="直接连接符 4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0F435E62-1B17-4BA9-998E-C68E27B7159C}"/>
              </a:ext>
            </a:extLst>
          </p:cNvPr>
          <p:cNvCxnSpPr>
            <a:cxnSpLocks/>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7" name="组合 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48" name="矩形 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2" name="矩形 51">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3" name="矩形 52">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6" name="矩形 55">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600B14C-13AA-43E5-91D1-E1A7CF7504B4}"/>
              </a:ext>
            </a:extLst>
          </p:cNvPr>
          <p:cNvSpPr/>
          <p:nvPr/>
        </p:nvSpPr>
        <p:spPr>
          <a:xfrm>
            <a:off x="4987988" y="5457150"/>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D4376B0-1190-45C0-A8F0-85641E224139}"/>
              </a:ext>
            </a:extLst>
          </p:cNvPr>
          <p:cNvSpPr/>
          <p:nvPr/>
        </p:nvSpPr>
        <p:spPr>
          <a:xfrm>
            <a:off x="6028771" y="5585214"/>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6D13955-8991-4AB9-8AE6-E6D52BF4E822}"/>
              </a:ext>
            </a:extLst>
          </p:cNvPr>
          <p:cNvSpPr>
            <a:spLocks/>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3" name="矩形 62">
            <a:extLst>
              <a:ext uri="{FF2B5EF4-FFF2-40B4-BE49-F238E27FC236}">
                <a16:creationId xmlns:a16="http://schemas.microsoft.com/office/drawing/2014/main" id="{35F5988D-9868-4683-92E1-7DD10CC02284}"/>
              </a:ext>
            </a:extLst>
          </p:cNvPr>
          <p:cNvSpPr/>
          <p:nvPr/>
        </p:nvSpPr>
        <p:spPr>
          <a:xfrm>
            <a:off x="4823256" y="356646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32DF3147-11BF-4F5C-8978-CAF054A4CCDD}"/>
              </a:ext>
            </a:extLst>
          </p:cNvPr>
          <p:cNvSpPr/>
          <p:nvPr/>
        </p:nvSpPr>
        <p:spPr>
          <a:xfrm>
            <a:off x="4824328" y="38706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D38C2BD-176A-44EC-BE75-198DF8F2BDE6}"/>
              </a:ext>
            </a:extLst>
          </p:cNvPr>
          <p:cNvSpPr/>
          <p:nvPr/>
        </p:nvSpPr>
        <p:spPr>
          <a:xfrm>
            <a:off x="4818000" y="4200596"/>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6EC311AC-23AA-44AC-815A-8889216F2B8B}"/>
              </a:ext>
            </a:extLst>
          </p:cNvPr>
          <p:cNvSpPr/>
          <p:nvPr/>
        </p:nvSpPr>
        <p:spPr>
          <a:xfrm>
            <a:off x="4823256" y="453686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CAC34120-E9F4-49D1-AD8A-A3BD3D3C8D26}"/>
              </a:ext>
            </a:extLst>
          </p:cNvPr>
          <p:cNvSpPr/>
          <p:nvPr/>
        </p:nvSpPr>
        <p:spPr>
          <a:xfrm>
            <a:off x="5316892" y="3321030"/>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45926BBC-26ED-4FD0-B8B6-D5969ED71709}"/>
              </a:ext>
            </a:extLst>
          </p:cNvPr>
          <p:cNvSpPr/>
          <p:nvPr/>
        </p:nvSpPr>
        <p:spPr>
          <a:xfrm>
            <a:off x="5178608" y="4303545"/>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9" name="矩形 68">
            <a:extLst>
              <a:ext uri="{FF2B5EF4-FFF2-40B4-BE49-F238E27FC236}">
                <a16:creationId xmlns:a16="http://schemas.microsoft.com/office/drawing/2014/main" id="{4C593A01-858B-4B68-AF47-71D6F26A6E5F}"/>
              </a:ext>
            </a:extLst>
          </p:cNvPr>
          <p:cNvSpPr/>
          <p:nvPr/>
        </p:nvSpPr>
        <p:spPr>
          <a:xfrm>
            <a:off x="5866794" y="357619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073FB5D5-5546-4A1A-B00C-0B340A318ADD}"/>
              </a:ext>
            </a:extLst>
          </p:cNvPr>
          <p:cNvSpPr/>
          <p:nvPr/>
        </p:nvSpPr>
        <p:spPr>
          <a:xfrm>
            <a:off x="5859075" y="397390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4" name="流程图: 手动操作 73">
            <a:extLst>
              <a:ext uri="{FF2B5EF4-FFF2-40B4-BE49-F238E27FC236}">
                <a16:creationId xmlns:a16="http://schemas.microsoft.com/office/drawing/2014/main" id="{6C2FCBC5-1898-4C55-8A7D-7DB4F2A02A90}"/>
              </a:ext>
            </a:extLst>
          </p:cNvPr>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DB6FEBF0-D3C1-4E44-A076-F8543F45AA45}"/>
              </a:ext>
            </a:extLst>
          </p:cNvPr>
          <p:cNvSpPr/>
          <p:nvPr/>
        </p:nvSpPr>
        <p:spPr>
          <a:xfrm>
            <a:off x="1354929" y="344239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DB6FEBF0-D3C1-4E44-A076-F8543F45AA45}"/>
              </a:ext>
            </a:extLst>
          </p:cNvPr>
          <p:cNvSpPr/>
          <p:nvPr/>
        </p:nvSpPr>
        <p:spPr>
          <a:xfrm>
            <a:off x="10686765" y="362022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F5C077-6E48-40BF-9EAD-AB04B11E759A}"/>
              </a:ext>
            </a:extLst>
          </p:cNvPr>
          <p:cNvCxnSpPr>
            <a:cxnSpLocks/>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9E2B02A3-1EF5-494A-B123-C8EFBFD1D59A}"/>
              </a:ext>
            </a:extLst>
          </p:cNvPr>
          <p:cNvGrpSpPr/>
          <p:nvPr/>
        </p:nvGrpSpPr>
        <p:grpSpPr>
          <a:xfrm>
            <a:off x="7003106" y="5279414"/>
            <a:ext cx="461986" cy="523995"/>
            <a:chOff x="7239187" y="4876233"/>
            <a:chExt cx="506180" cy="574121"/>
          </a:xfrm>
        </p:grpSpPr>
        <p:sp>
          <p:nvSpPr>
            <p:cNvPr id="80" name="平行四边形 79">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 name="矩形 80">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2" name="矩形 81">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54A70878-C0AF-46C4-ADAB-63FF9A5AE702}"/>
              </a:ext>
            </a:extLst>
          </p:cNvPr>
          <p:cNvCxnSpPr>
            <a:cxnSpLocks/>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8C4A7878-3EB6-4E68-83D1-828EE5148B79}"/>
              </a:ext>
            </a:extLst>
          </p:cNvPr>
          <p:cNvSpPr/>
          <p:nvPr/>
        </p:nvSpPr>
        <p:spPr>
          <a:xfrm>
            <a:off x="7184428" y="3929689"/>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0" name="直接连接符 89">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91EBB0BF-A1AD-4483-B27E-7F6874560B67}"/>
              </a:ext>
            </a:extLst>
          </p:cNvPr>
          <p:cNvGrpSpPr/>
          <p:nvPr/>
        </p:nvGrpSpPr>
        <p:grpSpPr>
          <a:xfrm>
            <a:off x="9188340" y="3423732"/>
            <a:ext cx="869365" cy="1361582"/>
            <a:chOff x="2106940" y="3477998"/>
            <a:chExt cx="952529" cy="1491834"/>
          </a:xfrm>
        </p:grpSpPr>
        <p:sp>
          <p:nvSpPr>
            <p:cNvPr id="93" name="矩形 92">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4" name="矩形 93">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8" name="矩形 97">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9" name="矩形 98">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D3A2499C-02EC-4853-B80E-364C09F71C0F}"/>
              </a:ext>
            </a:extLst>
          </p:cNvPr>
          <p:cNvSpPr/>
          <p:nvPr/>
        </p:nvSpPr>
        <p:spPr>
          <a:xfrm>
            <a:off x="2797871" y="514705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7917148" y="554141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4" name="直接连接符 103">
            <a:extLst>
              <a:ext uri="{FF2B5EF4-FFF2-40B4-BE49-F238E27FC236}">
                <a16:creationId xmlns:a16="http://schemas.microsoft.com/office/drawing/2014/main" id="{2EF7FF38-547F-4842-883B-B8ED6547CE15}"/>
              </a:ext>
            </a:extLst>
          </p:cNvPr>
          <p:cNvCxnSpPr>
            <a:cxnSpLocks/>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a:extLst>
              <a:ext uri="{FF2B5EF4-FFF2-40B4-BE49-F238E27FC236}">
                <a16:creationId xmlns:a16="http://schemas.microsoft.com/office/drawing/2014/main" id="{1843CBDC-CFEC-4BD2-AD0B-815B0D453B1B}"/>
              </a:ext>
            </a:extLst>
          </p:cNvPr>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6" name="直接连接符 105">
            <a:extLst>
              <a:ext uri="{FF2B5EF4-FFF2-40B4-BE49-F238E27FC236}">
                <a16:creationId xmlns:a16="http://schemas.microsoft.com/office/drawing/2014/main" id="{2EF7FF38-547F-4842-883B-B8ED6547CE15}"/>
              </a:ext>
            </a:extLst>
          </p:cNvPr>
          <p:cNvCxnSpPr>
            <a:cxnSpLocks/>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2EF7FF38-547F-4842-883B-B8ED6547CE15}"/>
              </a:ext>
            </a:extLst>
          </p:cNvPr>
          <p:cNvCxnSpPr>
            <a:cxnSpLocks/>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a:extLst>
              <a:ext uri="{FF2B5EF4-FFF2-40B4-BE49-F238E27FC236}">
                <a16:creationId xmlns:a16="http://schemas.microsoft.com/office/drawing/2014/main" id="{B9F5C077-6E48-40BF-9EAD-AB04B11E759A}"/>
              </a:ext>
            </a:extLst>
          </p:cNvPr>
          <p:cNvCxnSpPr>
            <a:cxnSpLocks/>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14093" y="419027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MemWrite</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sp>
        <p:nvSpPr>
          <p:cNvPr id="161" name="矩形 160">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a:extLst>
              <a:ext uri="{FF2B5EF4-FFF2-40B4-BE49-F238E27FC236}">
                <a16:creationId xmlns:a16="http://schemas.microsoft.com/office/drawing/2014/main" id="{0F435E62-1B17-4BA9-998E-C68E27B7159C}"/>
              </a:ext>
            </a:extLst>
          </p:cNvPr>
          <p:cNvCxnSpPr>
            <a:cxnSpLocks/>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6" name="矩形 175">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7" name="矩形 176">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0" name="矩形 179">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D8564FE-64CF-469A-8B28-1E018EFC2C23}"/>
              </a:ext>
            </a:extLst>
          </p:cNvPr>
          <p:cNvSpPr/>
          <p:nvPr/>
        </p:nvSpPr>
        <p:spPr>
          <a:xfrm>
            <a:off x="3771135" y="424275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4BE19091-5D99-41B6-A7EA-D8533F28A0B2}"/>
              </a:ext>
            </a:extLst>
          </p:cNvPr>
          <p:cNvSpPr/>
          <p:nvPr/>
        </p:nvSpPr>
        <p:spPr>
          <a:xfrm>
            <a:off x="3771188" y="541932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190" name="直接连接符 189">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3" name="直接连接符 192">
            <a:extLst>
              <a:ext uri="{FF2B5EF4-FFF2-40B4-BE49-F238E27FC236}">
                <a16:creationId xmlns:a16="http://schemas.microsoft.com/office/drawing/2014/main" id="{54A70878-C0AF-46C4-ADAB-63FF9A5AE702}"/>
              </a:ext>
            </a:extLst>
          </p:cNvPr>
          <p:cNvCxnSpPr>
            <a:cxnSpLocks/>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7" name="矩形 20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8" name="矩形 207">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9" name="直接连接符 208">
            <a:extLst>
              <a:ext uri="{FF2B5EF4-FFF2-40B4-BE49-F238E27FC236}">
                <a16:creationId xmlns:a16="http://schemas.microsoft.com/office/drawing/2014/main" id="{2EF7FF38-547F-4842-883B-B8ED6547CE15}"/>
              </a:ext>
            </a:extLst>
          </p:cNvPr>
          <p:cNvCxnSpPr>
            <a:cxnSpLocks/>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20" name="组合 219"/>
          <p:cNvGrpSpPr/>
          <p:nvPr/>
        </p:nvGrpSpPr>
        <p:grpSpPr>
          <a:xfrm>
            <a:off x="9188343" y="3423732"/>
            <a:ext cx="869365" cy="1701908"/>
            <a:chOff x="9690826" y="3695866"/>
            <a:chExt cx="916908" cy="1794981"/>
          </a:xfrm>
        </p:grpSpPr>
        <p:grpSp>
          <p:nvGrpSpPr>
            <p:cNvPr id="221" name="组合 220">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26" name="矩形 22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7" name="矩形 22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1" name="矩形 23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47" name="组合 2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248" name="矩形 2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52" name="直接连接符 251">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7" name="矩形 256">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66" name="矩形 26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7" name="矩形 276">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0" name="矩形 279">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1" name="矩形 280">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5" name="矩形 284">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6" name="矩形 285">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89" name="矩形 288"/>
          <p:cNvSpPr/>
          <p:nvPr/>
        </p:nvSpPr>
        <p:spPr>
          <a:xfrm>
            <a:off x="1304903" y="3982266"/>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0" name="任意多边形: 形状 323">
            <a:extLst>
              <a:ext uri="{FF2B5EF4-FFF2-40B4-BE49-F238E27FC236}">
                <a16:creationId xmlns:a16="http://schemas.microsoft.com/office/drawing/2014/main" id="{3B04B997-499F-4890-B68B-471A8EBFDD67}"/>
              </a:ext>
            </a:extLst>
          </p:cNvPr>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CF41F216-AFB6-4A00-9021-A79FAADE4749}"/>
              </a:ext>
            </a:extLst>
          </p:cNvPr>
          <p:cNvSpPr/>
          <p:nvPr/>
        </p:nvSpPr>
        <p:spPr>
          <a:xfrm rot="16200000">
            <a:off x="7702130" y="384564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4" name="矩形 29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95" name="流程图: 手动操作 294">
            <a:extLst>
              <a:ext uri="{FF2B5EF4-FFF2-40B4-BE49-F238E27FC236}">
                <a16:creationId xmlns:a16="http://schemas.microsoft.com/office/drawing/2014/main" id="{6C2FCBC5-1898-4C55-8A7D-7DB4F2A02A90}"/>
              </a:ext>
            </a:extLst>
          </p:cNvPr>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B6FEBF0-D3C1-4E44-A076-F8543F45AA45}"/>
              </a:ext>
            </a:extLst>
          </p:cNvPr>
          <p:cNvSpPr/>
          <p:nvPr/>
        </p:nvSpPr>
        <p:spPr>
          <a:xfrm>
            <a:off x="6965394" y="398043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5" name="矩形 304">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6" name="矩形 325">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327" name="直接连接符 326">
            <a:extLst>
              <a:ext uri="{FF2B5EF4-FFF2-40B4-BE49-F238E27FC236}">
                <a16:creationId xmlns:a16="http://schemas.microsoft.com/office/drawing/2014/main" id="{1562766D-06B6-4E68-A522-842479D25B05}"/>
              </a:ext>
            </a:extLst>
          </p:cNvPr>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1562766D-06B6-4E68-A522-842479D25B05}"/>
              </a:ext>
            </a:extLst>
          </p:cNvPr>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a:extLst>
              <a:ext uri="{FF2B5EF4-FFF2-40B4-BE49-F238E27FC236}">
                <a16:creationId xmlns:a16="http://schemas.microsoft.com/office/drawing/2014/main" id="{B0156CC4-8C0B-4DDD-9694-A89CEB473D89}"/>
              </a:ext>
            </a:extLst>
          </p:cNvPr>
          <p:cNvGrpSpPr/>
          <p:nvPr/>
        </p:nvGrpSpPr>
        <p:grpSpPr>
          <a:xfrm>
            <a:off x="6476400" y="716673"/>
            <a:ext cx="5007233" cy="766364"/>
            <a:chOff x="1721420" y="5617211"/>
            <a:chExt cx="5754688" cy="760694"/>
          </a:xfrm>
        </p:grpSpPr>
        <p:sp>
          <p:nvSpPr>
            <p:cNvPr id="341" name="矩形 340">
              <a:extLst>
                <a:ext uri="{FF2B5EF4-FFF2-40B4-BE49-F238E27FC236}">
                  <a16:creationId xmlns:a16="http://schemas.microsoft.com/office/drawing/2014/main" id="{62A85E31-604E-4736-A243-6A6438B97AC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42" name="矩形 24">
              <a:extLst>
                <a:ext uri="{FF2B5EF4-FFF2-40B4-BE49-F238E27FC236}">
                  <a16:creationId xmlns:a16="http://schemas.microsoft.com/office/drawing/2014/main" id="{94C8D705-525E-4290-AEE3-ADC32D08B17D}"/>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ysClr val="window" lastClr="FFFFFF"/>
                  </a:solidFill>
                  <a:latin typeface="Calibri"/>
                  <a:ea typeface="宋体"/>
                </a:rPr>
                <a:t>rs</a:t>
              </a:r>
              <a:r>
                <a:rPr lang="en-US" altLang="zh-CN" kern="0" baseline="-25000">
                  <a:solidFill>
                    <a:sysClr val="window" lastClr="FFFFFF"/>
                  </a:solidFill>
                  <a:latin typeface="Calibri"/>
                  <a:ea typeface="宋体"/>
                </a:rPr>
                <a:t> </a:t>
              </a:r>
              <a:endParaRPr lang="zh-CN" altLang="en-US" kern="0" dirty="0">
                <a:solidFill>
                  <a:sysClr val="window" lastClr="FFFFFF"/>
                </a:solidFill>
                <a:latin typeface="Calibri"/>
                <a:ea typeface="宋体"/>
              </a:endParaRPr>
            </a:p>
          </p:txBody>
        </p:sp>
        <p:sp>
          <p:nvSpPr>
            <p:cNvPr id="343" name="矩形 25">
              <a:extLst>
                <a:ext uri="{FF2B5EF4-FFF2-40B4-BE49-F238E27FC236}">
                  <a16:creationId xmlns:a16="http://schemas.microsoft.com/office/drawing/2014/main" id="{FFE3C57B-1849-4863-A97C-B41F6B5B2B5A}"/>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rgbClr val="0000FF"/>
                  </a:solidFill>
                  <a:latin typeface="Calibri"/>
                  <a:ea typeface="宋体"/>
                </a:rPr>
                <a:t>rt</a:t>
              </a:r>
              <a:r>
                <a:rPr lang="en-US" altLang="zh-CN" sz="1600" kern="0">
                  <a:solidFill>
                    <a:srgbClr val="0000FF"/>
                  </a:solidFill>
                  <a:latin typeface="Calibri"/>
                  <a:ea typeface="宋体"/>
                </a:rPr>
                <a:t> </a:t>
              </a:r>
              <a:endParaRPr lang="zh-CN" altLang="en-US" sz="1600" kern="0" baseline="-25000" dirty="0">
                <a:solidFill>
                  <a:srgbClr val="0000FF"/>
                </a:solidFill>
                <a:latin typeface="Calibri"/>
                <a:ea typeface="宋体"/>
              </a:endParaRPr>
            </a:p>
          </p:txBody>
        </p:sp>
        <p:sp>
          <p:nvSpPr>
            <p:cNvPr id="344" name="TextBox 10">
              <a:extLst>
                <a:ext uri="{FF2B5EF4-FFF2-40B4-BE49-F238E27FC236}">
                  <a16:creationId xmlns:a16="http://schemas.microsoft.com/office/drawing/2014/main" id="{93B92A6A-E24D-4D18-9ED1-5822A454AD50}"/>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45" name="矩形 26">
              <a:extLst>
                <a:ext uri="{FF2B5EF4-FFF2-40B4-BE49-F238E27FC236}">
                  <a16:creationId xmlns:a16="http://schemas.microsoft.com/office/drawing/2014/main" id="{93C7E1DB-9DF5-4DFA-9737-89D665A78E0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46" name="TextBox 12">
              <a:extLst>
                <a:ext uri="{FF2B5EF4-FFF2-40B4-BE49-F238E27FC236}">
                  <a16:creationId xmlns:a16="http://schemas.microsoft.com/office/drawing/2014/main" id="{0A8E12A7-3C4B-4707-9E60-74B78D8E939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7" name="TextBox 13">
              <a:extLst>
                <a:ext uri="{FF2B5EF4-FFF2-40B4-BE49-F238E27FC236}">
                  <a16:creationId xmlns:a16="http://schemas.microsoft.com/office/drawing/2014/main" id="{45854305-07A3-4B87-8D7E-28C75069617A}"/>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8" name="TextBox 14">
              <a:extLst>
                <a:ext uri="{FF2B5EF4-FFF2-40B4-BE49-F238E27FC236}">
                  <a16:creationId xmlns:a16="http://schemas.microsoft.com/office/drawing/2014/main" id="{16C175BC-A0A6-4D6F-9D74-7F8B021B6960}"/>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409224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E36DE31D-6224-4A79-A586-E90E1B755F76}"/>
              </a:ext>
            </a:extLst>
          </p:cNvPr>
          <p:cNvCxnSpPr>
            <a:cxnSpLocks/>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a:extLst>
              <a:ext uri="{FF2B5EF4-FFF2-40B4-BE49-F238E27FC236}">
                <a16:creationId xmlns:a16="http://schemas.microsoft.com/office/drawing/2014/main" id="{1843CBDC-CFEC-4BD2-AD0B-815B0D453B1B}"/>
              </a:ext>
            </a:extLst>
          </p:cNvPr>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4B467A89-956C-4BAB-9032-2771C6ABAEC2}"/>
              </a:ext>
            </a:extLst>
          </p:cNvPr>
          <p:cNvSpPr/>
          <p:nvPr/>
        </p:nvSpPr>
        <p:spPr>
          <a:xfrm>
            <a:off x="4802711" y="1600188"/>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8C7A746E-DE96-4DA5-9865-44268EFBE48E}"/>
              </a:ext>
            </a:extLst>
          </p:cNvPr>
          <p:cNvSpPr/>
          <p:nvPr/>
        </p:nvSpPr>
        <p:spPr>
          <a:xfrm>
            <a:off x="4802712" y="2019079"/>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F5677AA-D17F-454E-9BE4-70FFC67826EF}"/>
              </a:ext>
            </a:extLst>
          </p:cNvPr>
          <p:cNvSpPr/>
          <p:nvPr/>
        </p:nvSpPr>
        <p:spPr>
          <a:xfrm>
            <a:off x="4802712" y="2228525"/>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76CC0552-8F36-4B88-8FF1-55AAFE537DAF}"/>
              </a:ext>
            </a:extLst>
          </p:cNvPr>
          <p:cNvSpPr/>
          <p:nvPr/>
        </p:nvSpPr>
        <p:spPr>
          <a:xfrm>
            <a:off x="4802712" y="2448884"/>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F2AA4CC-57B4-4A83-8DF2-92A33E45455F}"/>
              </a:ext>
            </a:extLst>
          </p:cNvPr>
          <p:cNvSpPr/>
          <p:nvPr/>
        </p:nvSpPr>
        <p:spPr>
          <a:xfrm>
            <a:off x="4507855" y="3015520"/>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0910D6F0-702B-4B92-ADD2-18FEF564A12F}"/>
              </a:ext>
            </a:extLst>
          </p:cNvPr>
          <p:cNvSpPr/>
          <p:nvPr/>
        </p:nvSpPr>
        <p:spPr>
          <a:xfrm>
            <a:off x="4802712" y="2658329"/>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9EC13A88-E991-4549-A4E9-1AB624E29D45}"/>
              </a:ext>
            </a:extLst>
          </p:cNvPr>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0" name="直接连接符 39">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0F435E62-1B17-4BA9-998E-C68E27B7159C}"/>
              </a:ext>
            </a:extLst>
          </p:cNvPr>
          <p:cNvCxnSpPr>
            <a:cxnSpLocks/>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5" name="组合 44">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46" name="矩形 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 name="矩形 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0" name="矩形 4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1" name="矩形 5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3D92635F-1C2D-4162-9A13-170EB37639E1}"/>
              </a:ext>
            </a:extLst>
          </p:cNvPr>
          <p:cNvCxnSpPr>
            <a:cxnSpLocks/>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a:extLst>
              <a:ext uri="{FF2B5EF4-FFF2-40B4-BE49-F238E27FC236}">
                <a16:creationId xmlns:a16="http://schemas.microsoft.com/office/drawing/2014/main" id="{4FD8867C-45CB-4B42-AAD1-E6810A21F51C}"/>
              </a:ext>
            </a:extLst>
          </p:cNvPr>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6D13955-8991-4AB9-8AE6-E6D52BF4E822}"/>
              </a:ext>
            </a:extLst>
          </p:cNvPr>
          <p:cNvSpPr>
            <a:spLocks/>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35F5988D-9868-4683-92E1-7DD10CC02284}"/>
              </a:ext>
            </a:extLst>
          </p:cNvPr>
          <p:cNvSpPr/>
          <p:nvPr/>
        </p:nvSpPr>
        <p:spPr>
          <a:xfrm>
            <a:off x="4823256" y="357094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32DF3147-11BF-4F5C-8978-CAF054A4CCDD}"/>
              </a:ext>
            </a:extLst>
          </p:cNvPr>
          <p:cNvSpPr/>
          <p:nvPr/>
        </p:nvSpPr>
        <p:spPr>
          <a:xfrm>
            <a:off x="4824328" y="387515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BD38C2BD-176A-44EC-BE75-198DF8F2BDE6}"/>
              </a:ext>
            </a:extLst>
          </p:cNvPr>
          <p:cNvSpPr/>
          <p:nvPr/>
        </p:nvSpPr>
        <p:spPr>
          <a:xfrm>
            <a:off x="4818000" y="4205081"/>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6EC311AC-23AA-44AC-815A-8889216F2B8B}"/>
              </a:ext>
            </a:extLst>
          </p:cNvPr>
          <p:cNvSpPr/>
          <p:nvPr/>
        </p:nvSpPr>
        <p:spPr>
          <a:xfrm>
            <a:off x="4823256" y="454135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CAC34120-E9F4-49D1-AD8A-A3BD3D3C8D26}"/>
              </a:ext>
            </a:extLst>
          </p:cNvPr>
          <p:cNvSpPr/>
          <p:nvPr/>
        </p:nvSpPr>
        <p:spPr>
          <a:xfrm>
            <a:off x="5316892" y="3325515"/>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45926BBC-26ED-4FD0-B8B6-D5969ED71709}"/>
              </a:ext>
            </a:extLst>
          </p:cNvPr>
          <p:cNvSpPr/>
          <p:nvPr/>
        </p:nvSpPr>
        <p:spPr>
          <a:xfrm>
            <a:off x="5178608" y="4308030"/>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7" name="矩形 66">
            <a:extLst>
              <a:ext uri="{FF2B5EF4-FFF2-40B4-BE49-F238E27FC236}">
                <a16:creationId xmlns:a16="http://schemas.microsoft.com/office/drawing/2014/main" id="{4C593A01-858B-4B68-AF47-71D6F26A6E5F}"/>
              </a:ext>
            </a:extLst>
          </p:cNvPr>
          <p:cNvSpPr/>
          <p:nvPr/>
        </p:nvSpPr>
        <p:spPr>
          <a:xfrm>
            <a:off x="5866794" y="358068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073FB5D5-5546-4A1A-B00C-0B340A318ADD}"/>
              </a:ext>
            </a:extLst>
          </p:cNvPr>
          <p:cNvSpPr/>
          <p:nvPr/>
        </p:nvSpPr>
        <p:spPr>
          <a:xfrm>
            <a:off x="5859075" y="3978388"/>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 name="矩形 70">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a:extLst>
              <a:ext uri="{FF2B5EF4-FFF2-40B4-BE49-F238E27FC236}">
                <a16:creationId xmlns:a16="http://schemas.microsoft.com/office/drawing/2014/main" id="{6C2FCBC5-1898-4C55-8A7D-7DB4F2A02A90}"/>
              </a:ext>
            </a:extLst>
          </p:cNvPr>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1354929" y="344688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B6FEBF0-D3C1-4E44-A076-F8543F45AA45}"/>
              </a:ext>
            </a:extLst>
          </p:cNvPr>
          <p:cNvSpPr/>
          <p:nvPr/>
        </p:nvSpPr>
        <p:spPr>
          <a:xfrm>
            <a:off x="10686765" y="36247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5" name="直接连接符 74">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9F5C077-6E48-40BF-9EAD-AB04B11E759A}"/>
              </a:ext>
            </a:extLst>
          </p:cNvPr>
          <p:cNvCxnSpPr>
            <a:cxnSpLocks/>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E2B02A3-1EF5-494A-B123-C8EFBFD1D59A}"/>
              </a:ext>
            </a:extLst>
          </p:cNvPr>
          <p:cNvGrpSpPr/>
          <p:nvPr/>
        </p:nvGrpSpPr>
        <p:grpSpPr>
          <a:xfrm>
            <a:off x="7003106" y="5283899"/>
            <a:ext cx="461986" cy="523995"/>
            <a:chOff x="7239187" y="4876233"/>
            <a:chExt cx="506180" cy="574121"/>
          </a:xfrm>
        </p:grpSpPr>
        <p:sp>
          <p:nvSpPr>
            <p:cNvPr id="78" name="平行四边形 7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矩形 7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0" name="矩形 79">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2" name="直接连接符 81">
            <a:extLst>
              <a:ext uri="{FF2B5EF4-FFF2-40B4-BE49-F238E27FC236}">
                <a16:creationId xmlns:a16="http://schemas.microsoft.com/office/drawing/2014/main" id="{54A70878-C0AF-46C4-ADAB-63FF9A5AE702}"/>
              </a:ext>
            </a:extLst>
          </p:cNvPr>
          <p:cNvCxnSpPr>
            <a:cxnSpLocks/>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C4A7878-3EB6-4E68-83D1-828EE5148B79}"/>
              </a:ext>
            </a:extLst>
          </p:cNvPr>
          <p:cNvSpPr/>
          <p:nvPr/>
        </p:nvSpPr>
        <p:spPr>
          <a:xfrm>
            <a:off x="7184428" y="3934174"/>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8" name="直接连接符 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91" name="矩形 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2" name="矩形 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4" name="矩形 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6" name="矩形 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7" name="矩形 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D3A2499C-02EC-4853-B80E-364C09F71C0F}"/>
              </a:ext>
            </a:extLst>
          </p:cNvPr>
          <p:cNvSpPr/>
          <p:nvPr/>
        </p:nvSpPr>
        <p:spPr>
          <a:xfrm>
            <a:off x="2797871" y="515153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D3A2499C-02EC-4853-B80E-364C09F71C0F}"/>
              </a:ext>
            </a:extLst>
          </p:cNvPr>
          <p:cNvSpPr/>
          <p:nvPr/>
        </p:nvSpPr>
        <p:spPr>
          <a:xfrm>
            <a:off x="7917148" y="554589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1" name="矩形 100">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2" name="直接连接符 101">
            <a:extLst>
              <a:ext uri="{FF2B5EF4-FFF2-40B4-BE49-F238E27FC236}">
                <a16:creationId xmlns:a16="http://schemas.microsoft.com/office/drawing/2014/main" id="{2EF7FF38-547F-4842-883B-B8ED6547CE15}"/>
              </a:ext>
            </a:extLst>
          </p:cNvPr>
          <p:cNvCxnSpPr>
            <a:cxnSpLocks/>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a:extLst>
              <a:ext uri="{FF2B5EF4-FFF2-40B4-BE49-F238E27FC236}">
                <a16:creationId xmlns:a16="http://schemas.microsoft.com/office/drawing/2014/main" id="{1843CBDC-CFEC-4BD2-AD0B-815B0D453B1B}"/>
              </a:ext>
            </a:extLst>
          </p:cNvPr>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4" name="直接连接符 103">
            <a:extLst>
              <a:ext uri="{FF2B5EF4-FFF2-40B4-BE49-F238E27FC236}">
                <a16:creationId xmlns:a16="http://schemas.microsoft.com/office/drawing/2014/main" id="{2EF7FF38-547F-4842-883B-B8ED6547CE15}"/>
              </a:ext>
            </a:extLst>
          </p:cNvPr>
          <p:cNvCxnSpPr>
            <a:cxnSpLocks/>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a:extLst>
              <a:ext uri="{FF2B5EF4-FFF2-40B4-BE49-F238E27FC236}">
                <a16:creationId xmlns:a16="http://schemas.microsoft.com/office/drawing/2014/main" id="{2EF7FF38-547F-4842-883B-B8ED6547CE15}"/>
              </a:ext>
            </a:extLst>
          </p:cNvPr>
          <p:cNvCxnSpPr>
            <a:cxnSpLocks/>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B9F5C077-6E48-40BF-9EAD-AB04B11E759A}"/>
              </a:ext>
            </a:extLst>
          </p:cNvPr>
          <p:cNvCxnSpPr>
            <a:cxnSpLocks/>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EF7FF38-547F-4842-883B-B8ED6547CE15}"/>
              </a:ext>
            </a:extLst>
          </p:cNvPr>
          <p:cNvCxnSpPr>
            <a:cxnSpLocks/>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a:extLst>
              <a:ext uri="{FF2B5EF4-FFF2-40B4-BE49-F238E27FC236}">
                <a16:creationId xmlns:a16="http://schemas.microsoft.com/office/drawing/2014/main" id="{1562766D-06B6-4E68-A522-842479D25B05}"/>
              </a:ext>
            </a:extLst>
          </p:cNvPr>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a:extLst>
              <a:ext uri="{FF2B5EF4-FFF2-40B4-BE49-F238E27FC236}">
                <a16:creationId xmlns:a16="http://schemas.microsoft.com/office/drawing/2014/main" id="{1562766D-06B6-4E68-A522-842479D25B05}"/>
              </a:ext>
            </a:extLst>
          </p:cNvPr>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a:extLst>
              <a:ext uri="{FF2B5EF4-FFF2-40B4-BE49-F238E27FC236}">
                <a16:creationId xmlns:a16="http://schemas.microsoft.com/office/drawing/2014/main" id="{B49379FC-0560-4124-BAB2-AC987AA270C4}"/>
              </a:ext>
            </a:extLst>
          </p:cNvPr>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2" name="矩形 151">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093" y="4194758"/>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a:extLst>
              <a:ext uri="{FF2B5EF4-FFF2-40B4-BE49-F238E27FC236}">
                <a16:creationId xmlns:a16="http://schemas.microsoft.com/office/drawing/2014/main" id="{0F435E62-1B17-4BA9-998E-C68E27B7159C}"/>
              </a:ext>
            </a:extLst>
          </p:cNvPr>
          <p:cNvCxnSpPr>
            <a:cxnSpLocks/>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1" name="矩形 17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2D8564FE-64CF-469A-8B28-1E018EFC2C23}"/>
              </a:ext>
            </a:extLst>
          </p:cNvPr>
          <p:cNvSpPr/>
          <p:nvPr/>
        </p:nvSpPr>
        <p:spPr>
          <a:xfrm>
            <a:off x="3771135" y="42472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4BE19091-5D99-41B6-A7EA-D8533F28A0B2}"/>
              </a:ext>
            </a:extLst>
          </p:cNvPr>
          <p:cNvSpPr/>
          <p:nvPr/>
        </p:nvSpPr>
        <p:spPr>
          <a:xfrm>
            <a:off x="3771188" y="54238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54A70878-C0AF-46C4-ADAB-63FF9A5AE702}"/>
              </a:ext>
            </a:extLst>
          </p:cNvPr>
          <p:cNvCxnSpPr>
            <a:cxnSpLocks/>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88" name="直接连接符 1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191" name="矩形 1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2" name="矩形 1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96" name="矩形 1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7" name="矩形 1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1" name="矩形 200">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5" name="矩形 204">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2EF7FF38-547F-4842-883B-B8ED6547CE15}"/>
              </a:ext>
            </a:extLst>
          </p:cNvPr>
          <p:cNvCxnSpPr>
            <a:cxnSpLocks/>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a:extLst>
                <a:ext uri="{FF2B5EF4-FFF2-40B4-BE49-F238E27FC236}">
                  <a16:creationId xmlns:a16="http://schemas.microsoft.com/office/drawing/2014/main" id="{1562766D-06B6-4E68-A522-842479D25B05}"/>
                </a:ext>
              </a:extLst>
            </p:cNvPr>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FF0000"/>
                      </a:solidFill>
                      <a:latin typeface="Times New Roman" panose="02020603050405020304" pitchFamily="18" charset="0"/>
                      <a:cs typeface="Times New Roman" panose="02020603050405020304" pitchFamily="18" charset="0"/>
                    </a:rPr>
                    <a:t>Branch</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1562766D-06B6-4E68-A522-842479D25B05}"/>
                  </a:ext>
                </a:extLst>
              </p:cNvPr>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a:extLst>
                  <a:ext uri="{FF2B5EF4-FFF2-40B4-BE49-F238E27FC236}">
                    <a16:creationId xmlns:a16="http://schemas.microsoft.com/office/drawing/2014/main" id="{B49379FC-0560-4124-BAB2-AC987AA270C4}"/>
                  </a:ext>
                </a:extLst>
              </p:cNvPr>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31" name="矩形 230">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32" name="组合 231">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233" name="矩形 23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37" name="直接连接符 236">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矩形 255">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59" name="矩形 258">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0" name="矩形 259">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64" name="矩形 26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5" name="矩形 26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269" name="直接连接符 268">
            <a:extLst>
              <a:ext uri="{FF2B5EF4-FFF2-40B4-BE49-F238E27FC236}">
                <a16:creationId xmlns:a16="http://schemas.microsoft.com/office/drawing/2014/main" id="{E36DE31D-6224-4A79-A586-E90E1B755F76}"/>
              </a:ext>
            </a:extLst>
          </p:cNvPr>
          <p:cNvCxnSpPr>
            <a:cxnSpLocks/>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a:extLst>
              <a:ext uri="{FF2B5EF4-FFF2-40B4-BE49-F238E27FC236}">
                <a16:creationId xmlns:a16="http://schemas.microsoft.com/office/drawing/2014/main" id="{3B04B997-499F-4890-B68B-471A8EBFDD67}"/>
              </a:ext>
            </a:extLst>
          </p:cNvPr>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1" name="矩形 270">
            <a:extLst>
              <a:ext uri="{FF2B5EF4-FFF2-40B4-BE49-F238E27FC236}">
                <a16:creationId xmlns:a16="http://schemas.microsoft.com/office/drawing/2014/main" id="{CF41F216-AFB6-4A00-9021-A79FAADE4749}"/>
              </a:ext>
            </a:extLst>
          </p:cNvPr>
          <p:cNvSpPr/>
          <p:nvPr/>
        </p:nvSpPr>
        <p:spPr>
          <a:xfrm rot="16200000">
            <a:off x="7702130" y="3850133"/>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75" name="流程图: 手动操作 274">
            <a:extLst>
              <a:ext uri="{FF2B5EF4-FFF2-40B4-BE49-F238E27FC236}">
                <a16:creationId xmlns:a16="http://schemas.microsoft.com/office/drawing/2014/main" id="{6C2FCBC5-1898-4C55-8A7D-7DB4F2A02A90}"/>
              </a:ext>
            </a:extLst>
          </p:cNvPr>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6" name="矩形 275">
            <a:extLst>
              <a:ext uri="{FF2B5EF4-FFF2-40B4-BE49-F238E27FC236}">
                <a16:creationId xmlns:a16="http://schemas.microsoft.com/office/drawing/2014/main" id="{DB6FEBF0-D3C1-4E44-A076-F8543F45AA45}"/>
              </a:ext>
            </a:extLst>
          </p:cNvPr>
          <p:cNvSpPr/>
          <p:nvPr/>
        </p:nvSpPr>
        <p:spPr>
          <a:xfrm>
            <a:off x="6965394" y="3984915"/>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9" name="矩形 27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2" name="矩形 281">
              <a:extLst>
                <a:ext uri="{FF2B5EF4-FFF2-40B4-BE49-F238E27FC236}">
                  <a16:creationId xmlns:a16="http://schemas.microsoft.com/office/drawing/2014/main" id="{DB6FEBF0-D3C1-4E44-A076-F8543F45AA45}"/>
                </a:ext>
              </a:extLst>
            </p:cNvPr>
            <p:cNvSpPr/>
            <p:nvPr/>
          </p:nvSpPr>
          <p:spPr>
            <a:xfrm>
              <a:off x="11267690" y="391766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97" name="组合 296">
            <a:extLst>
              <a:ext uri="{FF2B5EF4-FFF2-40B4-BE49-F238E27FC236}">
                <a16:creationId xmlns:a16="http://schemas.microsoft.com/office/drawing/2014/main" id="{9E2B02A3-1EF5-494A-B123-C8EFBFD1D59A}"/>
              </a:ext>
            </a:extLst>
          </p:cNvPr>
          <p:cNvGrpSpPr/>
          <p:nvPr/>
        </p:nvGrpSpPr>
        <p:grpSpPr>
          <a:xfrm>
            <a:off x="7004876" y="5282786"/>
            <a:ext cx="461986" cy="523995"/>
            <a:chOff x="7239187" y="4876233"/>
            <a:chExt cx="506180" cy="574121"/>
          </a:xfrm>
        </p:grpSpPr>
        <p:sp>
          <p:nvSpPr>
            <p:cNvPr id="298" name="平行四边形 29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48" name="矩形 24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3" name="组合 312">
            <a:extLst>
              <a:ext uri="{FF2B5EF4-FFF2-40B4-BE49-F238E27FC236}">
                <a16:creationId xmlns:a16="http://schemas.microsoft.com/office/drawing/2014/main" id="{9523E5A7-0862-4DD7-9171-517C57D09A8C}"/>
              </a:ext>
            </a:extLst>
          </p:cNvPr>
          <p:cNvGrpSpPr/>
          <p:nvPr/>
        </p:nvGrpSpPr>
        <p:grpSpPr>
          <a:xfrm>
            <a:off x="6476400" y="716673"/>
            <a:ext cx="5007233" cy="766364"/>
            <a:chOff x="1721420" y="5617211"/>
            <a:chExt cx="5754688" cy="760694"/>
          </a:xfrm>
        </p:grpSpPr>
        <p:sp>
          <p:nvSpPr>
            <p:cNvPr id="314" name="矩形 313">
              <a:extLst>
                <a:ext uri="{FF2B5EF4-FFF2-40B4-BE49-F238E27FC236}">
                  <a16:creationId xmlns:a16="http://schemas.microsoft.com/office/drawing/2014/main" id="{F53D87F6-7659-49D9-BA35-C59FE4413522}"/>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15" name="矩形 24">
              <a:extLst>
                <a:ext uri="{FF2B5EF4-FFF2-40B4-BE49-F238E27FC236}">
                  <a16:creationId xmlns:a16="http://schemas.microsoft.com/office/drawing/2014/main" id="{896D9AD9-F3CE-4163-AF1F-ED16761B8AD7}"/>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r>
                <a:rPr lang="en-US" altLang="zh-CN" sz="1600" kern="0" baseline="-2500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16" name="矩形 25">
              <a:extLst>
                <a:ext uri="{FF2B5EF4-FFF2-40B4-BE49-F238E27FC236}">
                  <a16:creationId xmlns:a16="http://schemas.microsoft.com/office/drawing/2014/main" id="{C178C0E9-9F6D-4FDA-9DEE-74DAA15C1818}"/>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chemeClr val="bg1"/>
                  </a:solidFill>
                  <a:latin typeface="Calibri"/>
                  <a:ea typeface="宋体"/>
                </a:rPr>
                <a:t>rt</a:t>
              </a:r>
              <a:endParaRPr lang="zh-CN" altLang="en-US" sz="2000" kern="0" baseline="-25000" dirty="0">
                <a:solidFill>
                  <a:schemeClr val="bg1"/>
                </a:solidFill>
                <a:latin typeface="Calibri"/>
                <a:ea typeface="宋体"/>
              </a:endParaRPr>
            </a:p>
          </p:txBody>
        </p:sp>
        <p:sp>
          <p:nvSpPr>
            <p:cNvPr id="317" name="TextBox 10">
              <a:extLst>
                <a:ext uri="{FF2B5EF4-FFF2-40B4-BE49-F238E27FC236}">
                  <a16:creationId xmlns:a16="http://schemas.microsoft.com/office/drawing/2014/main" id="{4E8DC0E9-C504-40E1-8A4F-C78A7415AEEF}"/>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18" name="矩形 26">
              <a:extLst>
                <a:ext uri="{FF2B5EF4-FFF2-40B4-BE49-F238E27FC236}">
                  <a16:creationId xmlns:a16="http://schemas.microsoft.com/office/drawing/2014/main" id="{FA449EA4-27B7-4A6F-BFD9-183A141B48D0}"/>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19" name="TextBox 12">
              <a:extLst>
                <a:ext uri="{FF2B5EF4-FFF2-40B4-BE49-F238E27FC236}">
                  <a16:creationId xmlns:a16="http://schemas.microsoft.com/office/drawing/2014/main" id="{5EBAF940-936F-4242-BB51-04C1B29529D7}"/>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0" name="TextBox 13">
              <a:extLst>
                <a:ext uri="{FF2B5EF4-FFF2-40B4-BE49-F238E27FC236}">
                  <a16:creationId xmlns:a16="http://schemas.microsoft.com/office/drawing/2014/main" id="{114F5120-B311-4944-B07B-A5D20423E979}"/>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1" name="TextBox 14">
              <a:extLst>
                <a:ext uri="{FF2B5EF4-FFF2-40B4-BE49-F238E27FC236}">
                  <a16:creationId xmlns:a16="http://schemas.microsoft.com/office/drawing/2014/main" id="{BD1344E9-CA68-4DD5-A90E-DAFAF25EA955}"/>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4864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0F435E62-1B17-4BA9-998E-C68E27B7159C}"/>
              </a:ext>
            </a:extLst>
          </p:cNvPr>
          <p:cNvCxnSpPr>
            <a:cxnSpLocks/>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2" name="矩形 21">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5052998" y="4531932"/>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10751775" y="269500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7068115" y="4354196"/>
            <a:ext cx="461986" cy="523995"/>
            <a:chOff x="7239187" y="4876233"/>
            <a:chExt cx="506180" cy="574121"/>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40" name="矩形 39">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C4A7878-3EB6-4E68-83D1-828EE5148B79}"/>
              </a:ext>
            </a:extLst>
          </p:cNvPr>
          <p:cNvSpPr/>
          <p:nvPr/>
        </p:nvSpPr>
        <p:spPr>
          <a:xfrm>
            <a:off x="7249438" y="300447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D3A2499C-02EC-4853-B80E-364C09F71C0F}"/>
              </a:ext>
            </a:extLst>
          </p:cNvPr>
          <p:cNvSpPr/>
          <p:nvPr/>
        </p:nvSpPr>
        <p:spPr>
          <a:xfrm>
            <a:off x="2862881" y="422183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D3A2499C-02EC-4853-B80E-364C09F71C0F}"/>
              </a:ext>
            </a:extLst>
          </p:cNvPr>
          <p:cNvSpPr/>
          <p:nvPr/>
        </p:nvSpPr>
        <p:spPr>
          <a:xfrm>
            <a:off x="7982158" y="461619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sp>
        <p:nvSpPr>
          <p:cNvPr id="61" name="任意多边形: 形状 256">
            <a:extLst>
              <a:ext uri="{FF2B5EF4-FFF2-40B4-BE49-F238E27FC236}">
                <a16:creationId xmlns:a16="http://schemas.microsoft.com/office/drawing/2014/main" id="{1843CBDC-CFEC-4BD2-AD0B-815B0D453B1B}"/>
              </a:ext>
            </a:extLst>
          </p:cNvPr>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2" name="直接连接符 61">
            <a:extLst>
              <a:ext uri="{FF2B5EF4-FFF2-40B4-BE49-F238E27FC236}">
                <a16:creationId xmlns:a16="http://schemas.microsoft.com/office/drawing/2014/main" id="{2EF7FF38-547F-4842-883B-B8ED6547CE15}"/>
              </a:ext>
            </a:extLst>
          </p:cNvPr>
          <p:cNvCxnSpPr>
            <a:cxnSpLocks/>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199419" y="2502951"/>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206649" y="2770500"/>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179103" y="3265056"/>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98" name="任意多边形: 形状 256">
            <a:extLst>
              <a:ext uri="{FF2B5EF4-FFF2-40B4-BE49-F238E27FC236}">
                <a16:creationId xmlns:a16="http://schemas.microsoft.com/office/drawing/2014/main" id="{1843CBDC-CFEC-4BD2-AD0B-815B0D453B1B}"/>
              </a:ext>
            </a:extLst>
          </p:cNvPr>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0" name="矩形 99">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03" name="矩形 102">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05" name="矩形 104">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36145" y="33175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836198" y="4494103"/>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54A70878-C0AF-46C4-ADAB-63FF9A5AE702}"/>
              </a:ext>
            </a:extLst>
          </p:cNvPr>
          <p:cNvCxnSpPr>
            <a:cxnSpLocks/>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17" name="矩形 116">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19" name="直接连接符 118">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4" name="矩形 12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7" name="矩形 12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128" name="矩形 127">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a:extLst>
              <a:ext uri="{FF2B5EF4-FFF2-40B4-BE49-F238E27FC236}">
                <a16:creationId xmlns:a16="http://schemas.microsoft.com/office/drawing/2014/main" id="{3B04B997-499F-4890-B68B-471A8EBFDD67}"/>
              </a:ext>
            </a:extLst>
          </p:cNvPr>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CF41F216-AFB6-4A00-9021-A79FAADE4749}"/>
              </a:ext>
            </a:extLst>
          </p:cNvPr>
          <p:cNvSpPr/>
          <p:nvPr/>
        </p:nvSpPr>
        <p:spPr>
          <a:xfrm rot="16200000">
            <a:off x="7767140" y="2920431"/>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141" name="流程图: 手动操作 140">
            <a:extLst>
              <a:ext uri="{FF2B5EF4-FFF2-40B4-BE49-F238E27FC236}">
                <a16:creationId xmlns:a16="http://schemas.microsoft.com/office/drawing/2014/main" id="{6C2FCBC5-1898-4C55-8A7D-7DB4F2A02A90}"/>
              </a:ext>
            </a:extLst>
          </p:cNvPr>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B6FEBF0-D3C1-4E44-A076-F8543F45AA45}"/>
              </a:ext>
            </a:extLst>
          </p:cNvPr>
          <p:cNvSpPr/>
          <p:nvPr/>
        </p:nvSpPr>
        <p:spPr>
          <a:xfrm>
            <a:off x="7030404" y="305521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5" name="矩形 144">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a:extLst>
                <a:ext uri="{FF2B5EF4-FFF2-40B4-BE49-F238E27FC236}">
                  <a16:creationId xmlns:a16="http://schemas.microsoft.com/office/drawing/2014/main" id="{1843CBDC-CFEC-4BD2-AD0B-815B0D453B1B}"/>
                </a:ext>
              </a:extLst>
            </p:cNvPr>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4" name="直接连接符 153">
              <a:extLst>
                <a:ext uri="{FF2B5EF4-FFF2-40B4-BE49-F238E27FC236}">
                  <a16:creationId xmlns:a16="http://schemas.microsoft.com/office/drawing/2014/main" id="{2EF7FF38-547F-4842-883B-B8ED6547CE15}"/>
                </a:ext>
              </a:extLst>
            </p:cNvPr>
            <p:cNvCxnSpPr>
              <a:cxnSpLocks/>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a:extLst>
                <a:ext uri="{FF2B5EF4-FFF2-40B4-BE49-F238E27FC236}">
                  <a16:creationId xmlns:a16="http://schemas.microsoft.com/office/drawing/2014/main" id="{C93F85A8-96F3-452E-9BCC-000492316DCE}"/>
                </a:ext>
              </a:extLst>
            </p:cNvPr>
            <p:cNvGrpSpPr/>
            <p:nvPr/>
          </p:nvGrpSpPr>
          <p:grpSpPr>
            <a:xfrm>
              <a:off x="2584594" y="3861815"/>
              <a:ext cx="944542" cy="934233"/>
              <a:chOff x="2153669" y="3768090"/>
              <a:chExt cx="981236" cy="897164"/>
            </a:xfrm>
          </p:grpSpPr>
          <p:sp>
            <p:nvSpPr>
              <p:cNvPr id="163" name="矩形 162">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65" name="矩形 164">
                <a:extLst>
                  <a:ext uri="{FF2B5EF4-FFF2-40B4-BE49-F238E27FC236}">
                    <a16:creationId xmlns:a16="http://schemas.microsoft.com/office/drawing/2014/main" id="{CBFF6D01-103F-4654-AA84-F27640E2F424}"/>
                  </a:ext>
                </a:extLst>
              </p:cNvPr>
              <p:cNvSpPr/>
              <p:nvPr/>
            </p:nvSpPr>
            <p:spPr>
              <a:xfrm>
                <a:off x="2247903" y="4158046"/>
                <a:ext cx="760851" cy="507208"/>
              </a:xfrm>
              <a:prstGeom prst="rect">
                <a:avLst/>
              </a:prstGeom>
              <a:ln>
                <a:noFill/>
              </a:ln>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cxnSp>
          <p:nvCxnSpPr>
            <p:cNvPr id="160" name="直接连接符 159">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CF41F216-AFB6-4A00-9021-A79FAADE4749}"/>
                </a:ext>
              </a:extLst>
            </p:cNvPr>
            <p:cNvSpPr/>
            <p:nvPr/>
          </p:nvSpPr>
          <p:spPr>
            <a:xfrm rot="16200000">
              <a:off x="8123340" y="4140856"/>
              <a:ext cx="559949" cy="312774"/>
            </a:xfrm>
            <a:prstGeom prst="rect">
              <a:avLst/>
            </a:prstGeom>
            <a:ln>
              <a:noFill/>
            </a:ln>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a:extLst>
              <a:ext uri="{FF2B5EF4-FFF2-40B4-BE49-F238E27FC236}">
                <a16:creationId xmlns:a16="http://schemas.microsoft.com/office/drawing/2014/main" id="{DB6FEBF0-D3C1-4E44-A076-F8543F45AA45}"/>
              </a:ext>
            </a:extLst>
          </p:cNvPr>
          <p:cNvSpPr/>
          <p:nvPr/>
        </p:nvSpPr>
        <p:spPr>
          <a:xfrm>
            <a:off x="1419938" y="251718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9594D74-9156-42D5-BE79-B03E01A52C51}"/>
              </a:ext>
            </a:extLst>
          </p:cNvPr>
          <p:cNvCxnSpPr>
            <a:cxnSpLocks/>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a:extLst>
              <a:ext uri="{FF2B5EF4-FFF2-40B4-BE49-F238E27FC236}">
                <a16:creationId xmlns:a16="http://schemas.microsoft.com/office/drawing/2014/main" id="{AFA0641A-9AF0-469B-9506-621DE6150E4C}"/>
              </a:ext>
            </a:extLst>
          </p:cNvPr>
          <p:cNvCxnSpPr>
            <a:cxnSpLocks/>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a:extLst>
                <a:ext uri="{FF2B5EF4-FFF2-40B4-BE49-F238E27FC236}">
                  <a16:creationId xmlns:a16="http://schemas.microsoft.com/office/drawing/2014/main" id="{2EF7FF38-547F-4842-883B-B8ED6547CE15}"/>
                </a:ext>
              </a:extLst>
            </p:cNvPr>
            <p:cNvCxnSpPr>
              <a:cxnSpLocks/>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a:extLst>
                <a:ext uri="{FF2B5EF4-FFF2-40B4-BE49-F238E27FC236}">
                  <a16:creationId xmlns:a16="http://schemas.microsoft.com/office/drawing/2014/main" id="{1843CBDC-CFEC-4BD2-AD0B-815B0D453B1B}"/>
                </a:ext>
              </a:extLst>
            </p:cNvPr>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6" name="矩形 19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02" name="矩形 20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15586" y="2471451"/>
            <a:ext cx="895565" cy="1370404"/>
            <a:chOff x="2153669" y="3581315"/>
            <a:chExt cx="981236" cy="1387999"/>
          </a:xfrm>
        </p:grpSpPr>
        <p:sp>
          <p:nvSpPr>
            <p:cNvPr id="209" name="矩形 20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69"/>
              </a:spcBef>
              <a:spcAft>
                <a:spcPts val="569"/>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1" name="矩形 110">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9253349" y="2498515"/>
            <a:ext cx="869365" cy="1361582"/>
            <a:chOff x="2106940" y="3477998"/>
            <a:chExt cx="952529" cy="1491834"/>
          </a:xfrm>
        </p:grpSpPr>
        <p:sp>
          <p:nvSpPr>
            <p:cNvPr id="50" name="矩形 49">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51" name="矩形 50">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35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a:xfrm>
            <a:off x="487822" y="942764"/>
            <a:ext cx="6290349" cy="5637024"/>
          </a:xfrm>
        </p:spPr>
        <p:txBody>
          <a:bodyPr/>
          <a:lstStyle/>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a:extLst>
                  <a:ext uri="{FF2B5EF4-FFF2-40B4-BE49-F238E27FC236}">
                    <a16:creationId xmlns:a16="http://schemas.microsoft.com/office/drawing/2014/main" id="{4B467A89-956C-4BAB-9032-2771C6ABAEC2}"/>
                  </a:ext>
                </a:extLst>
              </p:cNvPr>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a:extLst>
                  <a:ext uri="{FF2B5EF4-FFF2-40B4-BE49-F238E27FC236}">
                    <a16:creationId xmlns:a16="http://schemas.microsoft.com/office/drawing/2014/main" id="{34A0C001-8C64-42B0-81B4-975CE8AEB916}"/>
                  </a:ext>
                </a:extLst>
              </p:cNvPr>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a:extLst>
                  <a:ext uri="{FF2B5EF4-FFF2-40B4-BE49-F238E27FC236}">
                    <a16:creationId xmlns:a16="http://schemas.microsoft.com/office/drawing/2014/main" id="{8C7A746E-DE96-4DA5-9865-44268EFBE48E}"/>
                  </a:ext>
                </a:extLst>
              </p:cNvPr>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a:extLst>
                  <a:ext uri="{FF2B5EF4-FFF2-40B4-BE49-F238E27FC236}">
                    <a16:creationId xmlns:a16="http://schemas.microsoft.com/office/drawing/2014/main" id="{1F5677AA-D17F-454E-9BE4-70FFC67826EF}"/>
                  </a:ext>
                </a:extLst>
              </p:cNvPr>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76CC0552-8F36-4B88-8FF1-55AAFE537DAF}"/>
                  </a:ext>
                </a:extLst>
              </p:cNvPr>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a:extLst>
                  <a:ext uri="{FF2B5EF4-FFF2-40B4-BE49-F238E27FC236}">
                    <a16:creationId xmlns:a16="http://schemas.microsoft.com/office/drawing/2014/main" id="{0F2AA4CC-57B4-4A83-8DF2-92A33E45455F}"/>
                  </a:ext>
                </a:extLst>
              </p:cNvPr>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a:extLst>
                  <a:ext uri="{FF2B5EF4-FFF2-40B4-BE49-F238E27FC236}">
                    <a16:creationId xmlns:a16="http://schemas.microsoft.com/office/drawing/2014/main" id="{0910D6F0-702B-4B92-ADD2-18FEF564A12F}"/>
                  </a:ext>
                </a:extLst>
              </p:cNvPr>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a:extLst>
                  <a:ext uri="{FF2B5EF4-FFF2-40B4-BE49-F238E27FC236}">
                    <a16:creationId xmlns:a16="http://schemas.microsoft.com/office/drawing/2014/main" id="{4B8CC304-517A-4F0A-885D-1B767FFA2CE7}"/>
                  </a:ext>
                </a:extLst>
              </p:cNvPr>
              <p:cNvSpPr/>
              <p:nvPr/>
            </p:nvSpPr>
            <p:spPr>
              <a:xfrm>
                <a:off x="3977560" y="2915317"/>
                <a:ext cx="300378"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7"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a:extLst>
                  <a:ext uri="{FF2B5EF4-FFF2-40B4-BE49-F238E27FC236}">
                    <a16:creationId xmlns:a16="http://schemas.microsoft.com/office/drawing/2014/main" id="{E7EABD73-17EC-4DE6-9461-54B9F3D31B84}"/>
                  </a:ext>
                </a:extLst>
              </p:cNvPr>
              <p:cNvSpPr/>
              <p:nvPr/>
            </p:nvSpPr>
            <p:spPr>
              <a:xfrm>
                <a:off x="3984471" y="2661978"/>
                <a:ext cx="452001"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7"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a:extLst>
                    <a:ext uri="{FF2B5EF4-FFF2-40B4-BE49-F238E27FC236}">
                      <a16:creationId xmlns:a16="http://schemas.microsoft.com/office/drawing/2014/main" id="{44A3B210-1D58-4401-9AD9-5D567A58476D}"/>
                    </a:ext>
                  </a:extLst>
                </p:cNvPr>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51A2CCCE-138E-47BE-AC7E-F5141666B790}"/>
                    </a:ext>
                  </a:extLst>
                </p:cNvPr>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solidFill>
                      <a:schemeClr val="bg1"/>
                    </a:solidFill>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13EC6394-D66A-419B-BBBA-1877F1EA1841}"/>
                    </a:ext>
                  </a:extLst>
                </p:cNvPr>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spTree>
    <p:extLst>
      <p:ext uri="{BB962C8B-B14F-4D97-AF65-F5344CB8AC3E}">
        <p14:creationId xmlns:p14="http://schemas.microsoft.com/office/powerpoint/2010/main" val="883150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p>
          <a:p>
            <a:r>
              <a:rPr lang="zh-CN" altLang="en-US" b="1" dirty="0"/>
              <a:t>单周期处理器的性能？</a:t>
            </a:r>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p>
          <a:p>
            <a:pPr lvl="1">
              <a:lnSpc>
                <a:spcPct val="160000"/>
              </a:lnSpc>
              <a:spcBef>
                <a:spcPct val="15000"/>
              </a:spcBef>
            </a:pPr>
            <a:r>
              <a:rPr lang="zh-CN" altLang="en-US" dirty="0"/>
              <a:t>单周期处理器的时钟宽度为最复杂指令的执行时间</a:t>
            </a:r>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p>
          <a:p>
            <a:endParaRPr lang="en-US" altLang="zh-CN" dirty="0"/>
          </a:p>
          <a:p>
            <a:endParaRPr lang="zh-CN" altLang="en-US" dirty="0"/>
          </a:p>
        </p:txBody>
      </p:sp>
    </p:spTree>
    <p:extLst>
      <p:ext uri="{BB962C8B-B14F-4D97-AF65-F5344CB8AC3E}">
        <p14:creationId xmlns:p14="http://schemas.microsoft.com/office/powerpoint/2010/main" val="42756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2466276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a:extLst>
                  <a:ext uri="{FF2B5EF4-FFF2-40B4-BE49-F238E27FC236}">
                    <a16:creationId xmlns:a16="http://schemas.microsoft.com/office/drawing/2014/main" id="{26292ECF-D69D-4234-AF65-2C6449DC5D46}"/>
                  </a:ext>
                </a:extLst>
              </p:cNvPr>
              <p:cNvCxnSpPr>
                <a:cxnSpLocks/>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6292ECF-D69D-4234-AF65-2C6449DC5D46}"/>
                  </a:ext>
                </a:extLst>
              </p:cNvPr>
              <p:cNvCxnSpPr>
                <a:cxnSpLocks/>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D455C10-59D2-47C6-B7B8-9D15615AEA67}"/>
                  </a:ext>
                </a:extLst>
              </p:cNvPr>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id="{3D572D50-C4C5-415B-B6A3-076E62D703A3}"/>
                  </a:ext>
                </a:extLst>
              </p:cNvPr>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任意多边形: 形状 4">
                <a:extLst>
                  <a:ext uri="{FF2B5EF4-FFF2-40B4-BE49-F238E27FC236}">
                    <a16:creationId xmlns:a16="http://schemas.microsoft.com/office/drawing/2014/main" id="{A3FD23DE-1F13-4833-BD0A-C0962CC61426}"/>
                  </a:ext>
                </a:extLst>
              </p:cNvPr>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3" name="直接箭头连接符 12">
                <a:extLst>
                  <a:ext uri="{FF2B5EF4-FFF2-40B4-BE49-F238E27FC236}">
                    <a16:creationId xmlns:a16="http://schemas.microsoft.com/office/drawing/2014/main" id="{31333813-15F5-4C93-A7ED-F1867743E42E}"/>
                  </a:ext>
                </a:extLst>
              </p:cNvPr>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1C5A59D-82C7-4575-9AC0-E2F04E139C3C}"/>
                  </a:ext>
                </a:extLst>
              </p:cNvPr>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256DB13A-D932-40C6-AEE1-A199250C9EBA}"/>
                  </a:ext>
                </a:extLst>
              </p:cNvPr>
              <p:cNvSpPr/>
              <p:nvPr/>
            </p:nvSpPr>
            <p:spPr>
              <a:xfrm>
                <a:off x="2137065" y="4896958"/>
                <a:ext cx="49957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PC</a:t>
                </a:r>
                <a:endParaRPr lang="zh-CN" altLang="en-US" sz="1707"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611F1B2F-F702-4F91-AEF0-A5639FCD5371}"/>
                  </a:ext>
                </a:extLst>
              </p:cNvPr>
              <p:cNvCxnSpPr>
                <a:cxnSpLocks/>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31626-48BA-4377-93C6-14384FB5693D}"/>
                  </a:ext>
                </a:extLst>
              </p:cNvPr>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4C6DFB6-3DC1-468C-B3C6-C5749D772D2C}"/>
                  </a:ext>
                </a:extLst>
              </p:cNvPr>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36775353-9271-4398-9DAB-14B6EEDE5DBD}"/>
                  </a:ext>
                </a:extLst>
              </p:cNvPr>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矩形 19">
                <a:extLst>
                  <a:ext uri="{FF2B5EF4-FFF2-40B4-BE49-F238E27FC236}">
                    <a16:creationId xmlns:a16="http://schemas.microsoft.com/office/drawing/2014/main" id="{A36AD8E7-27B4-499D-BEF1-CCA1661C333D}"/>
                  </a:ext>
                </a:extLst>
              </p:cNvPr>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矩形 20">
                <a:extLst>
                  <a:ext uri="{FF2B5EF4-FFF2-40B4-BE49-F238E27FC236}">
                    <a16:creationId xmlns:a16="http://schemas.microsoft.com/office/drawing/2014/main" id="{7409E7A0-3210-4146-9C4B-13D89B3A6EED}"/>
                  </a:ext>
                </a:extLst>
              </p:cNvPr>
              <p:cNvSpPr/>
              <p:nvPr/>
            </p:nvSpPr>
            <p:spPr>
              <a:xfrm>
                <a:off x="2907454" y="4888345"/>
                <a:ext cx="995262"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Address</a:t>
                </a:r>
                <a:endParaRPr lang="zh-CN" altLang="en-US" sz="170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0B90479-FA2E-4632-B003-E26E873BE0E9}"/>
                  </a:ext>
                </a:extLst>
              </p:cNvPr>
              <p:cNvSpPr/>
              <p:nvPr/>
            </p:nvSpPr>
            <p:spPr>
              <a:xfrm>
                <a:off x="3070971" y="5461814"/>
                <a:ext cx="931531" cy="450080"/>
              </a:xfrm>
              <a:prstGeom prst="rect">
                <a:avLst/>
              </a:prstGeom>
            </p:spPr>
            <p:txBody>
              <a:bodyPr wrap="none">
                <a:spAutoFit/>
              </a:bodyPr>
              <a:lstStyle/>
              <a:p>
                <a:pPr algn="ctr">
                  <a:lnSpc>
                    <a:spcPct val="120000"/>
                  </a:lnSpc>
                </a:pPr>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存储器</a:t>
                </a:r>
              </a:p>
            </p:txBody>
          </p:sp>
          <p:sp>
            <p:nvSpPr>
              <p:cNvPr id="23" name="矩形 22">
                <a:extLst>
                  <a:ext uri="{FF2B5EF4-FFF2-40B4-BE49-F238E27FC236}">
                    <a16:creationId xmlns:a16="http://schemas.microsoft.com/office/drawing/2014/main" id="{89F0E2BD-7755-435C-8518-E1D9CA3578BF}"/>
                  </a:ext>
                </a:extLst>
              </p:cNvPr>
              <p:cNvSpPr/>
              <p:nvPr/>
            </p:nvSpPr>
            <p:spPr>
              <a:xfrm>
                <a:off x="2921076" y="6092467"/>
                <a:ext cx="50488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a:t>
                </a:r>
                <a:r>
                  <a:rPr lang="en-US" altLang="zh-CN" sz="1707" baseline="-25000" dirty="0">
                    <a:latin typeface="Times New Roman" panose="02020603050405020304" pitchFamily="18" charset="0"/>
                    <a:cs typeface="Times New Roman" panose="02020603050405020304" pitchFamily="18" charset="0"/>
                  </a:rPr>
                  <a:t>in</a:t>
                </a:r>
                <a:endParaRPr lang="zh-CN" altLang="en-US" sz="1707" baseline="-25000" dirty="0">
                  <a:latin typeface="Times New Roman" panose="02020603050405020304" pitchFamily="18" charset="0"/>
                  <a:cs typeface="Times New Roman" panose="02020603050405020304" pitchFamily="18" charset="0"/>
                </a:endParaRPr>
              </a:p>
            </p:txBody>
          </p:sp>
          <p:sp>
            <p:nvSpPr>
              <p:cNvPr id="24" name="任意多边形: 形状 21">
                <a:extLst>
                  <a:ext uri="{FF2B5EF4-FFF2-40B4-BE49-F238E27FC236}">
                    <a16:creationId xmlns:a16="http://schemas.microsoft.com/office/drawing/2014/main" id="{9D531F84-CE63-4DBA-8321-42EE925C9FA2}"/>
                  </a:ext>
                </a:extLst>
              </p:cNvPr>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 name="直接箭头连接符 24">
                <a:extLst>
                  <a:ext uri="{FF2B5EF4-FFF2-40B4-BE49-F238E27FC236}">
                    <a16:creationId xmlns:a16="http://schemas.microsoft.com/office/drawing/2014/main" id="{A71F387A-C5A3-40A5-AB16-58DD59C968D2}"/>
                  </a:ext>
                </a:extLst>
              </p:cNvPr>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a:extLst>
                  <a:ext uri="{FF2B5EF4-FFF2-40B4-BE49-F238E27FC236}">
                    <a16:creationId xmlns:a16="http://schemas.microsoft.com/office/drawing/2014/main" id="{75DB3B52-4547-4A75-9757-4152F91A3FDF}"/>
                  </a:ext>
                </a:extLst>
              </p:cNvPr>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a:extLst>
                  <a:ext uri="{FF2B5EF4-FFF2-40B4-BE49-F238E27FC236}">
                    <a16:creationId xmlns:a16="http://schemas.microsoft.com/office/drawing/2014/main" id="{C7871ECE-CBDF-42E1-84C6-165FC9FE8944}"/>
                  </a:ext>
                </a:extLst>
              </p:cNvPr>
              <p:cNvCxnSpPr>
                <a:cxnSpLocks/>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099B9E-1E74-4355-94E6-29DB5A4EFEB3}"/>
                  </a:ext>
                </a:extLst>
              </p:cNvPr>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C33F37-2602-43F2-BB2C-F6CCFBF4CC36}"/>
                  </a:ext>
                </a:extLst>
              </p:cNvPr>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A378638-DE7D-434A-9719-4AED1114BCCB}"/>
                  </a:ext>
                </a:extLst>
              </p:cNvPr>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9287854-78CA-44B2-BC79-F6754460F478}"/>
                  </a:ext>
                </a:extLst>
              </p:cNvPr>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58EA1F32-3593-4BDE-B116-ACEE4C6B932F}"/>
                  </a:ext>
                </a:extLst>
              </p:cNvPr>
              <p:cNvSpPr/>
              <p:nvPr/>
            </p:nvSpPr>
            <p:spPr>
              <a:xfrm>
                <a:off x="6168886" y="6101994"/>
                <a:ext cx="60756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BC2933E-A1E7-4430-990A-FBA7EAA1BDCD}"/>
                  </a:ext>
                </a:extLst>
              </p:cNvPr>
              <p:cNvSpPr/>
              <p:nvPr/>
            </p:nvSpPr>
            <p:spPr>
              <a:xfrm>
                <a:off x="6181428" y="4874987"/>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DE3DACB-ABBD-4E1E-BD61-288B6DB45EDF}"/>
                  </a:ext>
                </a:extLst>
              </p:cNvPr>
              <p:cNvSpPr/>
              <p:nvPr/>
            </p:nvSpPr>
            <p:spPr>
              <a:xfrm>
                <a:off x="6182896" y="5246281"/>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0252168-886F-4590-9A8B-E990FC02363F}"/>
                  </a:ext>
                </a:extLst>
              </p:cNvPr>
              <p:cNvSpPr/>
              <p:nvPr/>
            </p:nvSpPr>
            <p:spPr>
              <a:xfrm>
                <a:off x="6178920" y="5672783"/>
                <a:ext cx="552687"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3CDB8BDB-19B6-424B-84AB-47739FAEDB94}"/>
                  </a:ext>
                </a:extLst>
              </p:cNvPr>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2904CD4C-6764-4D70-8E47-07A04F4A473B}"/>
                  </a:ext>
                </a:extLst>
              </p:cNvPr>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863DC1D6-EC52-4A45-9F19-896875D88F63}"/>
                  </a:ext>
                </a:extLst>
              </p:cNvPr>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0" name="矩形 39">
                <a:extLst>
                  <a:ext uri="{FF2B5EF4-FFF2-40B4-BE49-F238E27FC236}">
                    <a16:creationId xmlns:a16="http://schemas.microsoft.com/office/drawing/2014/main" id="{48ED5E32-10BD-4424-AD21-9EDE5F857797}"/>
                  </a:ext>
                </a:extLst>
              </p:cNvPr>
              <p:cNvSpPr/>
              <p:nvPr/>
            </p:nvSpPr>
            <p:spPr>
              <a:xfrm>
                <a:off x="7737424" y="4983365"/>
                <a:ext cx="37919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3B2509A-1444-48D9-A8E5-7894F6A9751D}"/>
                  </a:ext>
                </a:extLst>
              </p:cNvPr>
              <p:cNvSpPr/>
              <p:nvPr/>
            </p:nvSpPr>
            <p:spPr>
              <a:xfrm>
                <a:off x="7747760" y="5929509"/>
                <a:ext cx="36503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B</a:t>
                </a:r>
                <a:endParaRPr lang="zh-CN" altLang="en-US" sz="1707"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ABB77140-4E58-4471-A0AA-5DF01823E4DC}"/>
                  </a:ext>
                </a:extLst>
              </p:cNvPr>
              <p:cNvCxnSpPr>
                <a:cxnSpLocks/>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AB7015B-9156-4975-BF8F-4149189E9046}"/>
                  </a:ext>
                </a:extLst>
              </p:cNvPr>
              <p:cNvCxnSpPr>
                <a:cxnSpLocks/>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a:extLst>
                  <a:ext uri="{FF2B5EF4-FFF2-40B4-BE49-F238E27FC236}">
                    <a16:creationId xmlns:a16="http://schemas.microsoft.com/office/drawing/2014/main" id="{BA54FF0A-EFB5-4074-B152-2C0E26BE37BC}"/>
                  </a:ext>
                </a:extLst>
              </p:cNvPr>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A5A6C95-ACA6-4CEC-AEE1-CBE7943A7B83}"/>
                  </a:ext>
                </a:extLst>
              </p:cNvPr>
              <p:cNvSpPr/>
              <p:nvPr/>
            </p:nvSpPr>
            <p:spPr>
              <a:xfrm>
                <a:off x="8486648" y="5481863"/>
                <a:ext cx="646513" cy="359796"/>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ALU</a:t>
                </a:r>
                <a:endParaRPr lang="zh-CN" altLang="en-US" sz="151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8D1408DE-4871-4038-BD12-0DCDFF92C644}"/>
                  </a:ext>
                </a:extLst>
              </p:cNvPr>
              <p:cNvSpPr/>
              <p:nvPr/>
            </p:nvSpPr>
            <p:spPr>
              <a:xfrm>
                <a:off x="9267064" y="5498066"/>
                <a:ext cx="779285" cy="327505"/>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a:t>
                </a:r>
                <a:r>
                  <a:rPr lang="en-US" altLang="zh-CN" sz="1327" baseline="-25000" dirty="0" err="1">
                    <a:latin typeface="Times New Roman" panose="02020603050405020304" pitchFamily="18" charset="0"/>
                    <a:cs typeface="Times New Roman" panose="02020603050405020304" pitchFamily="18" charset="0"/>
                  </a:rPr>
                  <a:t>Out</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47" name="直接箭头连接符 46">
                <a:extLst>
                  <a:ext uri="{FF2B5EF4-FFF2-40B4-BE49-F238E27FC236}">
                    <a16:creationId xmlns:a16="http://schemas.microsoft.com/office/drawing/2014/main" id="{6FB0253D-A40A-4055-8E3A-CDC94364E947}"/>
                  </a:ext>
                </a:extLst>
              </p:cNvPr>
              <p:cNvCxnSpPr>
                <a:cxnSpLocks/>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EC30A41-BCDC-4D58-A7F5-497B2D09E1D7}"/>
                  </a:ext>
                </a:extLst>
              </p:cNvPr>
              <p:cNvCxnSpPr>
                <a:cxnSpLocks/>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a:extLst>
                  <a:ext uri="{FF2B5EF4-FFF2-40B4-BE49-F238E27FC236}">
                    <a16:creationId xmlns:a16="http://schemas.microsoft.com/office/drawing/2014/main" id="{55F0F71E-D17E-4C96-8D7C-9104923B0A32}"/>
                  </a:ext>
                </a:extLst>
              </p:cNvPr>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 name="直接箭头连接符 49">
                <a:extLst>
                  <a:ext uri="{FF2B5EF4-FFF2-40B4-BE49-F238E27FC236}">
                    <a16:creationId xmlns:a16="http://schemas.microsoft.com/office/drawing/2014/main" id="{1C22E21E-E694-4B65-9FEE-6B90030BC06D}"/>
                  </a:ext>
                </a:extLst>
              </p:cNvPr>
              <p:cNvCxnSpPr>
                <a:cxnSpLocks/>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9C2473B-0341-409E-A3D6-87C0A8F68F2E}"/>
                  </a:ext>
                </a:extLst>
              </p:cNvPr>
              <p:cNvSpPr/>
              <p:nvPr/>
            </p:nvSpPr>
            <p:spPr>
              <a:xfrm>
                <a:off x="5045687" y="4677836"/>
                <a:ext cx="418145" cy="359796"/>
              </a:xfrm>
              <a:prstGeom prst="rect">
                <a:avLst/>
              </a:prstGeom>
            </p:spPr>
            <p:txBody>
              <a:bodyPr wrap="none">
                <a:spAutoFit/>
              </a:bodyPr>
              <a:lstStyle/>
              <a:p>
                <a:pPr algn="ctr"/>
                <a:r>
                  <a:rPr lang="en-US" altLang="zh-CN" sz="1517" dirty="0">
                    <a:latin typeface="Times New Roman" panose="02020603050405020304" pitchFamily="18" charset="0"/>
                    <a:cs typeface="Times New Roman" panose="02020603050405020304" pitchFamily="18" charset="0"/>
                  </a:rPr>
                  <a:t>IR</a:t>
                </a:r>
                <a:endParaRPr lang="zh-CN" altLang="en-US" sz="151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E31549-1011-4604-9253-2AE3C0FBD332}"/>
                  </a:ext>
                </a:extLst>
              </p:cNvPr>
              <p:cNvSpPr/>
              <p:nvPr/>
            </p:nvSpPr>
            <p:spPr>
              <a:xfrm>
                <a:off x="4981515" y="6086262"/>
                <a:ext cx="540294"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DR</a:t>
                </a:r>
                <a:endParaRPr lang="zh-CN" altLang="en-US" sz="170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3BC2933E-A1E7-4430-990A-FBA7EAA1BDCD}"/>
                  </a:ext>
                </a:extLst>
              </p:cNvPr>
              <p:cNvSpPr/>
              <p:nvPr/>
            </p:nvSpPr>
            <p:spPr>
              <a:xfrm>
                <a:off x="7111512" y="4999470"/>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BC2933E-A1E7-4430-990A-FBA7EAA1BDCD}"/>
                  </a:ext>
                </a:extLst>
              </p:cNvPr>
              <p:cNvSpPr/>
              <p:nvPr/>
            </p:nvSpPr>
            <p:spPr>
              <a:xfrm>
                <a:off x="7111512" y="5925284"/>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55" name="直接连接符 54"/>
              <p:cNvCxnSpPr>
                <a:cxnSpLocks/>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9F0E2BD-7755-435C-8518-E1D9CA3578BF}"/>
                  </a:ext>
                </a:extLst>
              </p:cNvPr>
              <p:cNvSpPr/>
              <p:nvPr/>
            </p:nvSpPr>
            <p:spPr>
              <a:xfrm>
                <a:off x="3958854" y="5494162"/>
                <a:ext cx="586323" cy="392086"/>
              </a:xfrm>
              <a:prstGeom prst="rect">
                <a:avLst/>
              </a:prstGeom>
            </p:spPr>
            <p:txBody>
              <a:bodyPr wrap="none">
                <a:spAutoFit/>
              </a:bodyPr>
              <a:lstStyle/>
              <a:p>
                <a:r>
                  <a:rPr lang="en-US" altLang="zh-CN" sz="1707" dirty="0" err="1">
                    <a:latin typeface="Times New Roman" panose="02020603050405020304" pitchFamily="18" charset="0"/>
                    <a:cs typeface="Times New Roman" panose="02020603050405020304" pitchFamily="18" charset="0"/>
                  </a:rPr>
                  <a:t>D</a:t>
                </a:r>
                <a:r>
                  <a:rPr lang="en-US" altLang="zh-CN" sz="1707" baseline="-25000" dirty="0" err="1">
                    <a:latin typeface="Times New Roman" panose="02020603050405020304" pitchFamily="18" charset="0"/>
                    <a:cs typeface="Times New Roman" panose="02020603050405020304" pitchFamily="18" charset="0"/>
                  </a:rPr>
                  <a:t>out</a:t>
                </a:r>
                <a:endParaRPr lang="zh-CN" altLang="en-US" sz="1707" baseline="-25000"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70B90479-FA2E-4632-B003-E26E873BE0E9}"/>
                  </a:ext>
                </a:extLst>
              </p:cNvPr>
              <p:cNvSpPr/>
              <p:nvPr/>
            </p:nvSpPr>
            <p:spPr>
              <a:xfrm>
                <a:off x="6392766" y="5461759"/>
                <a:ext cx="1073155" cy="450080"/>
              </a:xfrm>
              <a:prstGeom prst="rect">
                <a:avLst/>
              </a:prstGeom>
            </p:spPr>
            <p:txBody>
              <a:bodyPr wrap="none">
                <a:spAutoFit/>
              </a:bodyPr>
              <a:lstStyle/>
              <a:p>
                <a:pPr algn="ctr">
                  <a:lnSpc>
                    <a:spcPct val="120000"/>
                  </a:lnSpc>
                </a:pP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7"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a:cxnSpLocks/>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9994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a:extLst>
              <a:ext uri="{FF2B5EF4-FFF2-40B4-BE49-F238E27FC236}">
                <a16:creationId xmlns:a16="http://schemas.microsoft.com/office/drawing/2014/main" id="{2B6E23A5-33C9-4766-95A3-016BEB7C5B54}"/>
              </a:ext>
            </a:extLst>
          </p:cNvPr>
          <p:cNvCxnSpPr>
            <a:cxnSpLocks/>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62829F6-D1A1-44AB-987A-5BE7135AE23A}"/>
              </a:ext>
            </a:extLst>
          </p:cNvPr>
          <p:cNvCxnSpPr>
            <a:cxnSpLocks/>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BF01800-93F4-43C6-A138-AA722EFCE697}"/>
              </a:ext>
            </a:extLst>
          </p:cNvPr>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04B9E1E-93B4-4FB1-A98A-27A479E97581}"/>
              </a:ext>
            </a:extLst>
          </p:cNvPr>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5" name="组合 14"/>
          <p:cNvGrpSpPr/>
          <p:nvPr/>
        </p:nvGrpSpPr>
        <p:grpSpPr>
          <a:xfrm>
            <a:off x="8989186" y="3528056"/>
            <a:ext cx="420145" cy="877029"/>
            <a:chOff x="9501522" y="3862856"/>
            <a:chExt cx="443122" cy="924992"/>
          </a:xfrm>
        </p:grpSpPr>
        <p:sp>
          <p:nvSpPr>
            <p:cNvPr id="16"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8" name="矩形 17">
            <a:extLst>
              <a:ext uri="{FF2B5EF4-FFF2-40B4-BE49-F238E27FC236}">
                <a16:creationId xmlns:a16="http://schemas.microsoft.com/office/drawing/2014/main" id="{A52B4083-95DC-41CD-AC89-64757DCDD9FA}"/>
              </a:ext>
            </a:extLst>
          </p:cNvPr>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4DCFF249-9CD4-4226-9F88-989FC9E79DDD}"/>
              </a:ext>
            </a:extLst>
          </p:cNvPr>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D0ECF328-CB27-45C4-ABDF-08EFAFD47D98}"/>
              </a:ext>
            </a:extLst>
          </p:cNvPr>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261B38E-10EC-4F6C-A0FE-77254FAE0C08}"/>
              </a:ext>
            </a:extLst>
          </p:cNvPr>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93471FC0-33F6-4386-87EC-60803BC0EA5B}"/>
              </a:ext>
            </a:extLst>
          </p:cNvPr>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a:extLst>
              <a:ext uri="{FF2B5EF4-FFF2-40B4-BE49-F238E27FC236}">
                <a16:creationId xmlns:a16="http://schemas.microsoft.com/office/drawing/2014/main" id="{2CF7B74C-5B3E-4235-B96A-644A24B64C95}"/>
              </a:ext>
            </a:extLst>
          </p:cNvPr>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 name="任意多边形: 形状 49">
            <a:extLst>
              <a:ext uri="{FF2B5EF4-FFF2-40B4-BE49-F238E27FC236}">
                <a16:creationId xmlns:a16="http://schemas.microsoft.com/office/drawing/2014/main" id="{3DE399E1-A24A-4328-BA52-FE5DBFE5E3E4}"/>
              </a:ext>
            </a:extLst>
          </p:cNvPr>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任意多边形: 形状 50">
            <a:extLst>
              <a:ext uri="{FF2B5EF4-FFF2-40B4-BE49-F238E27FC236}">
                <a16:creationId xmlns:a16="http://schemas.microsoft.com/office/drawing/2014/main" id="{BC616C26-5524-4BA7-AC04-A6CB9DC1DA96}"/>
              </a:ext>
            </a:extLst>
          </p:cNvPr>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6495C64B-C0D8-4BFB-8AB8-F2FAA8A26B54}"/>
              </a:ext>
            </a:extLst>
          </p:cNvPr>
          <p:cNvCxnSpPr>
            <a:cxnSpLocks/>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AC10E53C-3448-404B-97DF-4C12223453FB}"/>
              </a:ext>
            </a:extLst>
          </p:cNvPr>
          <p:cNvCxnSpPr>
            <a:cxnSpLocks/>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C6ACF01-D7A6-47F4-8DFC-A7A7883D7BAF}"/>
              </a:ext>
            </a:extLst>
          </p:cNvPr>
          <p:cNvCxnSpPr>
            <a:cxnSpLocks/>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0CC0EA5-7FCC-4AF8-BD79-3CCF2CCD064B}"/>
              </a:ext>
            </a:extLst>
          </p:cNvPr>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a:extLst>
              <a:ext uri="{FF2B5EF4-FFF2-40B4-BE49-F238E27FC236}">
                <a16:creationId xmlns:a16="http://schemas.microsoft.com/office/drawing/2014/main" id="{421E2A65-9774-4758-862A-0EB91BE2D3CF}"/>
              </a:ext>
            </a:extLst>
          </p:cNvPr>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 name="矩形 30">
            <a:extLst>
              <a:ext uri="{FF2B5EF4-FFF2-40B4-BE49-F238E27FC236}">
                <a16:creationId xmlns:a16="http://schemas.microsoft.com/office/drawing/2014/main" id="{3FB95C3B-4E60-4EBA-9387-A4B31D4CCCD0}"/>
              </a:ext>
            </a:extLst>
          </p:cNvPr>
          <p:cNvSpPr/>
          <p:nvPr/>
        </p:nvSpPr>
        <p:spPr>
          <a:xfrm>
            <a:off x="1848402" y="3709537"/>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6DE6396D-8011-4633-958C-931FB398CC3E}"/>
              </a:ext>
            </a:extLst>
          </p:cNvPr>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0F86AD9-E2D0-424D-AAA4-D391BD7418C2}"/>
              </a:ext>
            </a:extLst>
          </p:cNvPr>
          <p:cNvSpPr/>
          <p:nvPr/>
        </p:nvSpPr>
        <p:spPr>
          <a:xfrm>
            <a:off x="1929886" y="4077470"/>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CE0E1BE-1795-4BA9-8787-535DDAAE3432}"/>
              </a:ext>
            </a:extLst>
          </p:cNvPr>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a:extLst>
              <a:ext uri="{FF2B5EF4-FFF2-40B4-BE49-F238E27FC236}">
                <a16:creationId xmlns:a16="http://schemas.microsoft.com/office/drawing/2014/main" id="{63FCE65F-C9B4-4278-BCEA-E9F614497CB8}"/>
              </a:ext>
            </a:extLst>
          </p:cNvPr>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A78B39F1-CE9F-4C72-97A2-F11C47572C03}"/>
              </a:ext>
            </a:extLst>
          </p:cNvPr>
          <p:cNvSpPr/>
          <p:nvPr/>
        </p:nvSpPr>
        <p:spPr>
          <a:xfrm>
            <a:off x="3808425" y="3620093"/>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E467819-006C-4C39-BFB9-7D712D1EC7B0}"/>
              </a:ext>
            </a:extLst>
          </p:cNvPr>
          <p:cNvSpPr/>
          <p:nvPr/>
        </p:nvSpPr>
        <p:spPr>
          <a:xfrm>
            <a:off x="3809449" y="4656026"/>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77FE63C-777D-4639-AC67-C3C1CA929C8F}"/>
              </a:ext>
            </a:extLst>
          </p:cNvPr>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56822250-0977-43B1-8831-FAD141AC7067}"/>
              </a:ext>
            </a:extLst>
          </p:cNvPr>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DA96E4C7-3E3B-4512-B3E0-639B64CB907B}"/>
              </a:ext>
            </a:extLst>
          </p:cNvPr>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B9B4DC4B-516F-4CAD-BA37-5C3F0A1092F4}"/>
              </a:ext>
            </a:extLst>
          </p:cNvPr>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A3149F86-E813-4D15-9800-0D075D883A03}"/>
              </a:ext>
            </a:extLst>
          </p:cNvPr>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F01800-93F4-43C6-A138-AA722EFCE697}"/>
              </a:ext>
            </a:extLst>
          </p:cNvPr>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54049D7-70BA-4319-BA5D-402C7076E843}"/>
              </a:ext>
            </a:extLst>
          </p:cNvPr>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53F0D7A-7A9C-408F-A53A-4A2811BD8B0F}"/>
              </a:ext>
            </a:extLst>
          </p:cNvPr>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3D4EF30-2610-409C-99B1-6A6CA5AB496F}"/>
              </a:ext>
            </a:extLst>
          </p:cNvPr>
          <p:cNvCxnSpPr>
            <a:cxnSpLocks/>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B24B3CF-6FA0-4E32-B8FC-F42F713B74C4}"/>
              </a:ext>
            </a:extLst>
          </p:cNvPr>
          <p:cNvCxnSpPr>
            <a:cxnSpLocks/>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a:extLst>
              <a:ext uri="{FF2B5EF4-FFF2-40B4-BE49-F238E27FC236}">
                <a16:creationId xmlns:a16="http://schemas.microsoft.com/office/drawing/2014/main" id="{89816BD5-3773-40A1-AC0B-9BBEAEA42E38}"/>
              </a:ext>
            </a:extLst>
          </p:cNvPr>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E5577225-703E-4A52-B10B-A0D411097D83}"/>
              </a:ext>
            </a:extLst>
          </p:cNvPr>
          <p:cNvSpPr/>
          <p:nvPr/>
        </p:nvSpPr>
        <p:spPr>
          <a:xfrm>
            <a:off x="5484704" y="560593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57A17D7-1E0F-4CA5-BFA9-CE44FB6EB11B}"/>
              </a:ext>
            </a:extLst>
          </p:cNvPr>
          <p:cNvSpPr/>
          <p:nvPr/>
        </p:nvSpPr>
        <p:spPr>
          <a:xfrm>
            <a:off x="5315706" y="35984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39F4768-832D-438E-820E-200E79CC6136}"/>
              </a:ext>
            </a:extLst>
          </p:cNvPr>
          <p:cNvSpPr/>
          <p:nvPr/>
        </p:nvSpPr>
        <p:spPr>
          <a:xfrm>
            <a:off x="5315706" y="3804243"/>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FBE9FB6-BAAC-4327-9F6C-29EA31E709E3}"/>
              </a:ext>
            </a:extLst>
          </p:cNvPr>
          <p:cNvSpPr/>
          <p:nvPr/>
        </p:nvSpPr>
        <p:spPr>
          <a:xfrm>
            <a:off x="5315706" y="4215699"/>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BCD293E1-7CDC-41F5-9A87-BBEC667FE66F}"/>
              </a:ext>
            </a:extLst>
          </p:cNvPr>
          <p:cNvSpPr/>
          <p:nvPr/>
        </p:nvSpPr>
        <p:spPr>
          <a:xfrm>
            <a:off x="5315708" y="464284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CF77D2C1-E90C-4CED-B175-B7968D066EAF}"/>
              </a:ext>
            </a:extLst>
          </p:cNvPr>
          <p:cNvSpPr/>
          <p:nvPr/>
        </p:nvSpPr>
        <p:spPr>
          <a:xfrm>
            <a:off x="5694485" y="3507945"/>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53682128-2880-4E0E-8DBE-67E8C1054532}"/>
              </a:ext>
            </a:extLst>
          </p:cNvPr>
          <p:cNvSpPr/>
          <p:nvPr/>
        </p:nvSpPr>
        <p:spPr>
          <a:xfrm>
            <a:off x="6238647" y="3592031"/>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2BAAEEA2-76B0-4F15-BC73-CD22D72EA6F4}"/>
              </a:ext>
            </a:extLst>
          </p:cNvPr>
          <p:cNvSpPr/>
          <p:nvPr/>
        </p:nvSpPr>
        <p:spPr>
          <a:xfrm>
            <a:off x="6235273" y="3831625"/>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45E3BC6-02B6-4788-9865-CC2F8FF0DEB9}"/>
              </a:ext>
            </a:extLst>
          </p:cNvPr>
          <p:cNvSpPr/>
          <p:nvPr/>
        </p:nvSpPr>
        <p:spPr>
          <a:xfrm>
            <a:off x="5653106" y="4245253"/>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8" name="矩形 57">
            <a:extLst>
              <a:ext uri="{FF2B5EF4-FFF2-40B4-BE49-F238E27FC236}">
                <a16:creationId xmlns:a16="http://schemas.microsoft.com/office/drawing/2014/main" id="{8C3FC130-CAE6-4521-8ACD-C3C0B5A4BDBE}"/>
              </a:ext>
            </a:extLst>
          </p:cNvPr>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8AD0E837-580D-4769-B69E-2925EA8A1F6B}"/>
              </a:ext>
            </a:extLst>
          </p:cNvPr>
          <p:cNvSpPr/>
          <p:nvPr/>
        </p:nvSpPr>
        <p:spPr>
          <a:xfrm>
            <a:off x="6987449" y="3513434"/>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EE2E3393-4927-44E7-9AA3-3462BC50FF5A}"/>
              </a:ext>
            </a:extLst>
          </p:cNvPr>
          <p:cNvSpPr/>
          <p:nvPr/>
        </p:nvSpPr>
        <p:spPr>
          <a:xfrm>
            <a:off x="6998432" y="3946882"/>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DD8E27CA-CBC9-4DDE-A9E1-BA815DE6C6C0}"/>
              </a:ext>
            </a:extLst>
          </p:cNvPr>
          <p:cNvSpPr/>
          <p:nvPr/>
        </p:nvSpPr>
        <p:spPr>
          <a:xfrm>
            <a:off x="6520286" y="5482302"/>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D8AF30C5-0F90-46F7-AF4E-7209DDE28BCB}"/>
              </a:ext>
            </a:extLst>
          </p:cNvPr>
          <p:cNvCxnSpPr>
            <a:cxnSpLocks/>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FA0740-3E39-4D9E-AD12-8B3C9FEAB3F3}"/>
              </a:ext>
            </a:extLst>
          </p:cNvPr>
          <p:cNvCxnSpPr>
            <a:cxnSpLocks/>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30AC830-8A9A-46D9-A61E-21F17C488C69}"/>
              </a:ext>
            </a:extLst>
          </p:cNvPr>
          <p:cNvCxnSpPr>
            <a:cxnSpLocks/>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4A7D160C-C8CC-4533-946E-94220C1F8639}"/>
              </a:ext>
            </a:extLst>
          </p:cNvPr>
          <p:cNvSpPr/>
          <p:nvPr/>
        </p:nvSpPr>
        <p:spPr>
          <a:xfrm>
            <a:off x="7655879" y="4025037"/>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6" name="直接连接符 65">
            <a:extLst>
              <a:ext uri="{FF2B5EF4-FFF2-40B4-BE49-F238E27FC236}">
                <a16:creationId xmlns:a16="http://schemas.microsoft.com/office/drawing/2014/main" id="{1E108863-24C7-4B8E-B4DD-C50FE839F338}"/>
              </a:ext>
            </a:extLst>
          </p:cNvPr>
          <p:cNvCxnSpPr>
            <a:cxnSpLocks/>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430CDC1B-474B-467C-8CDF-C30222B4C66B}"/>
              </a:ext>
            </a:extLst>
          </p:cNvPr>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137F073-E96C-445E-97FC-B8B0EE5D5F4B}"/>
              </a:ext>
            </a:extLst>
          </p:cNvPr>
          <p:cNvSpPr/>
          <p:nvPr/>
        </p:nvSpPr>
        <p:spPr>
          <a:xfrm>
            <a:off x="7701108" y="5020619"/>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9" name="任意多边形: 形状 192">
            <a:extLst>
              <a:ext uri="{FF2B5EF4-FFF2-40B4-BE49-F238E27FC236}">
                <a16:creationId xmlns:a16="http://schemas.microsoft.com/office/drawing/2014/main" id="{21C3C884-C54B-44A0-B9C9-71C79A354F8B}"/>
              </a:ext>
            </a:extLst>
          </p:cNvPr>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6A6B51FF-E4AC-4A3F-92F8-617EF9663B1A}"/>
              </a:ext>
            </a:extLst>
          </p:cNvPr>
          <p:cNvSpPr/>
          <p:nvPr/>
        </p:nvSpPr>
        <p:spPr>
          <a:xfrm>
            <a:off x="8506985" y="337210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A6C5F887-7931-48EC-B3E8-B545906C6D83}"/>
              </a:ext>
            </a:extLst>
          </p:cNvPr>
          <p:cNvSpPr/>
          <p:nvPr/>
        </p:nvSpPr>
        <p:spPr>
          <a:xfrm>
            <a:off x="8532363" y="4271250"/>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22F2AA3-CB31-4D4D-84B5-C6A8AE43A0A5}"/>
              </a:ext>
            </a:extLst>
          </p:cNvPr>
          <p:cNvSpPr/>
          <p:nvPr/>
        </p:nvSpPr>
        <p:spPr>
          <a:xfrm>
            <a:off x="9171428" y="3464794"/>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71AA9EE-B6F5-41B5-91DC-DF9870BA3650}"/>
              </a:ext>
            </a:extLst>
          </p:cNvPr>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a:extLst>
              <a:ext uri="{FF2B5EF4-FFF2-40B4-BE49-F238E27FC236}">
                <a16:creationId xmlns:a16="http://schemas.microsoft.com/office/drawing/2014/main" id="{F9AAE5E9-7B1A-4C34-8A58-6F4DABE9C788}"/>
              </a:ext>
            </a:extLst>
          </p:cNvPr>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34B30DD-8C9D-4DF4-ADD8-AD700E177DF4}"/>
              </a:ext>
            </a:extLst>
          </p:cNvPr>
          <p:cNvCxnSpPr>
            <a:cxnSpLocks/>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31491FD9-6DF8-4B12-97F5-E943E97499DC}"/>
              </a:ext>
            </a:extLst>
          </p:cNvPr>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a:extLst>
              <a:ext uri="{FF2B5EF4-FFF2-40B4-BE49-F238E27FC236}">
                <a16:creationId xmlns:a16="http://schemas.microsoft.com/office/drawing/2014/main" id="{04CA8CB4-D928-4441-B762-47B78EA98C39}"/>
              </a:ext>
            </a:extLst>
          </p:cNvPr>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EBEE9335-8375-4D01-8310-B6D84194625C}"/>
              </a:ext>
            </a:extLst>
          </p:cNvPr>
          <p:cNvCxnSpPr>
            <a:cxnSpLocks/>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6A7A8B8-987F-4315-81D7-98C376384678}"/>
              </a:ext>
            </a:extLst>
          </p:cNvPr>
          <p:cNvCxnSpPr>
            <a:cxnSpLocks/>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BF01800-93F4-43C6-A138-AA722EFCE697}"/>
              </a:ext>
            </a:extLst>
          </p:cNvPr>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4DCFF249-9CD4-4226-9F88-989FC9E79DDD}"/>
              </a:ext>
            </a:extLst>
          </p:cNvPr>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4" name="矩形 8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5" name="矩形 8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0" name="组合 89">
            <a:extLst>
              <a:ext uri="{FF2B5EF4-FFF2-40B4-BE49-F238E27FC236}">
                <a16:creationId xmlns:a16="http://schemas.microsoft.com/office/drawing/2014/main" id="{F96BD808-84AF-4C65-B76E-7241393F3740}"/>
              </a:ext>
            </a:extLst>
          </p:cNvPr>
          <p:cNvGrpSpPr/>
          <p:nvPr/>
        </p:nvGrpSpPr>
        <p:grpSpPr>
          <a:xfrm>
            <a:off x="4973450" y="4547199"/>
            <a:ext cx="274434" cy="522964"/>
            <a:chOff x="4311617" y="4168879"/>
            <a:chExt cx="274449" cy="522993"/>
          </a:xfrm>
        </p:grpSpPr>
        <p:sp>
          <p:nvSpPr>
            <p:cNvPr id="91" name="流程图: 手动操作 9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2" name="矩形 9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B9B4DC4B-516F-4CAD-BA37-5C3F0A1092F4}"/>
              </a:ext>
            </a:extLst>
          </p:cNvPr>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a:extLst>
              <a:ext uri="{FF2B5EF4-FFF2-40B4-BE49-F238E27FC236}">
                <a16:creationId xmlns:a16="http://schemas.microsoft.com/office/drawing/2014/main" id="{B9B4DC4B-516F-4CAD-BA37-5C3F0A1092F4}"/>
              </a:ext>
            </a:extLst>
          </p:cNvPr>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99" name="直接连接符 9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1" name="组合 100"/>
          <p:cNvGrpSpPr/>
          <p:nvPr/>
        </p:nvGrpSpPr>
        <p:grpSpPr>
          <a:xfrm>
            <a:off x="3530092" y="4985082"/>
            <a:ext cx="452368" cy="448216"/>
            <a:chOff x="3743887" y="4293594"/>
            <a:chExt cx="477107" cy="472728"/>
          </a:xfrm>
        </p:grpSpPr>
        <p:grpSp>
          <p:nvGrpSpPr>
            <p:cNvPr id="102" name="组合 1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4" name="直接连接符 1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9" name="直接连接符 10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1" name="组合 110"/>
          <p:cNvGrpSpPr/>
          <p:nvPr/>
        </p:nvGrpSpPr>
        <p:grpSpPr>
          <a:xfrm>
            <a:off x="6727166" y="4058193"/>
            <a:ext cx="452368" cy="448216"/>
            <a:chOff x="3743887" y="4293594"/>
            <a:chExt cx="477107" cy="472728"/>
          </a:xfrm>
        </p:grpSpPr>
        <p:grpSp>
          <p:nvGrpSpPr>
            <p:cNvPr id="112" name="组合 11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4" name="直接连接符 11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6" name="组合 115"/>
          <p:cNvGrpSpPr/>
          <p:nvPr/>
        </p:nvGrpSpPr>
        <p:grpSpPr>
          <a:xfrm>
            <a:off x="10077236" y="4093109"/>
            <a:ext cx="452368" cy="448216"/>
            <a:chOff x="3743887" y="4293594"/>
            <a:chExt cx="477107" cy="472728"/>
          </a:xfrm>
        </p:grpSpPr>
        <p:grpSp>
          <p:nvGrpSpPr>
            <p:cNvPr id="117" name="组合 1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9" name="直接连接符 1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24" name="直接连接符 123">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26" name="矩形 125">
            <a:extLst>
              <a:ext uri="{FF2B5EF4-FFF2-40B4-BE49-F238E27FC236}">
                <a16:creationId xmlns:a16="http://schemas.microsoft.com/office/drawing/2014/main" id="{A78B39F1-CE9F-4C72-97A2-F11C47572C03}"/>
              </a:ext>
            </a:extLst>
          </p:cNvPr>
          <p:cNvSpPr/>
          <p:nvPr/>
        </p:nvSpPr>
        <p:spPr>
          <a:xfrm>
            <a:off x="3436127" y="3410812"/>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27" name="矩形 126">
            <a:extLst>
              <a:ext uri="{FF2B5EF4-FFF2-40B4-BE49-F238E27FC236}">
                <a16:creationId xmlns:a16="http://schemas.microsoft.com/office/drawing/2014/main" id="{A78B39F1-CE9F-4C72-97A2-F11C47572C03}"/>
              </a:ext>
            </a:extLst>
          </p:cNvPr>
          <p:cNvSpPr/>
          <p:nvPr/>
        </p:nvSpPr>
        <p:spPr>
          <a:xfrm>
            <a:off x="3435788" y="4422763"/>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a:extLst>
                <a:ext uri="{FF2B5EF4-FFF2-40B4-BE49-F238E27FC236}">
                  <a16:creationId xmlns:a16="http://schemas.microsoft.com/office/drawing/2014/main" id="{7D244573-CFF6-44B6-BEA7-384961853D00}"/>
                </a:ext>
              </a:extLst>
            </p:cNvPr>
            <p:cNvSpPr/>
            <p:nvPr/>
          </p:nvSpPr>
          <p:spPr>
            <a:xfrm>
              <a:off x="4376674" y="1927903"/>
              <a:ext cx="532899"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IorD</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30" name="矩形 129">
              <a:extLst>
                <a:ext uri="{FF2B5EF4-FFF2-40B4-BE49-F238E27FC236}">
                  <a16:creationId xmlns:a16="http://schemas.microsoft.com/office/drawing/2014/main" id="{E8884CE6-0F79-4DD7-9E2D-9F823B8E2915}"/>
                </a:ext>
              </a:extLst>
            </p:cNvPr>
            <p:cNvSpPr/>
            <p:nvPr/>
          </p:nvSpPr>
          <p:spPr>
            <a:xfrm>
              <a:off x="4132343" y="2431768"/>
              <a:ext cx="76269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IRWrite</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3509326-2345-418F-AC88-53127B9639C3}"/>
                </a:ext>
              </a:extLst>
            </p:cNvPr>
            <p:cNvSpPr/>
            <p:nvPr/>
          </p:nvSpPr>
          <p:spPr>
            <a:xfrm>
              <a:off x="3903189" y="2167772"/>
              <a:ext cx="972067" cy="312774"/>
            </a:xfrm>
            <a:prstGeom prst="rect">
              <a:avLst/>
            </a:prstGeom>
          </p:spPr>
          <p:txBody>
            <a:bodyPr wrap="none">
              <a:spAutoFit/>
            </a:bodyPr>
            <a:lstStyle/>
            <a:p>
              <a:pPr algn="r"/>
              <a:r>
                <a:rPr lang="en-US" altLang="zh-CN" sz="1327" dirty="0" err="1">
                  <a:solidFill>
                    <a:srgbClr val="0066FF"/>
                  </a:solidFill>
                  <a:latin typeface="Times New Roman" panose="02020603050405020304" pitchFamily="18" charset="0"/>
                  <a:cs typeface="Times New Roman" panose="02020603050405020304" pitchFamily="18" charset="0"/>
                </a:rPr>
                <a:t>MemWrite</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1E3358A1-3872-402D-95EC-35A7000BD54E}"/>
                </a:ext>
              </a:extLst>
            </p:cNvPr>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a:extLst>
                <a:ext uri="{FF2B5EF4-FFF2-40B4-BE49-F238E27FC236}">
                  <a16:creationId xmlns:a16="http://schemas.microsoft.com/office/drawing/2014/main" id="{E62559F3-8CD7-4D73-829A-7A0FB33E6DF1}"/>
                </a:ext>
              </a:extLst>
            </p:cNvPr>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A421D2BC-E910-44AC-8ECB-72CE47AE1C57}"/>
                </a:ext>
              </a:extLst>
            </p:cNvPr>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014CBF14-F76C-479E-B757-9F5C59C9F478}"/>
                </a:ext>
              </a:extLst>
            </p:cNvPr>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7D718EB3-053F-43EC-8465-AA3BCB9D478B}"/>
                </a:ext>
              </a:extLst>
            </p:cNvPr>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1CFAF9AF-7C25-420C-B8C3-C26B4587221C}"/>
                </a:ext>
              </a:extLst>
            </p:cNvPr>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5D038179-55FD-4C75-A95C-0D99828AD11C}"/>
                </a:ext>
              </a:extLst>
            </p:cNvPr>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DBEADA9E-1D86-47F0-B6BF-F29BA6C8C6A0}"/>
                </a:ext>
              </a:extLst>
            </p:cNvPr>
            <p:cNvSpPr/>
            <p:nvPr/>
          </p:nvSpPr>
          <p:spPr>
            <a:xfrm>
              <a:off x="11396050" y="1752004"/>
              <a:ext cx="614051"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PCEn</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E23AE410-910B-470C-95A9-F6F7F3369D9D}"/>
                </a:ext>
              </a:extLst>
            </p:cNvPr>
            <p:cNvSpPr/>
            <p:nvPr/>
          </p:nvSpPr>
          <p:spPr>
            <a:xfrm>
              <a:off x="4561939" y="3396602"/>
              <a:ext cx="732397"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RegDst</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2" name="矩形 141">
              <a:extLst>
                <a:ext uri="{FF2B5EF4-FFF2-40B4-BE49-F238E27FC236}">
                  <a16:creationId xmlns:a16="http://schemas.microsoft.com/office/drawing/2014/main" id="{5C864DA4-F6F0-4AB2-8A27-B9E181B87023}"/>
                </a:ext>
              </a:extLst>
            </p:cNvPr>
            <p:cNvSpPr/>
            <p:nvPr/>
          </p:nvSpPr>
          <p:spPr>
            <a:xfrm>
              <a:off x="5324550" y="3404622"/>
              <a:ext cx="100121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MemtoReg</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44" name="矩形 143">
            <a:extLst>
              <a:ext uri="{FF2B5EF4-FFF2-40B4-BE49-F238E27FC236}">
                <a16:creationId xmlns:a16="http://schemas.microsoft.com/office/drawing/2014/main" id="{23A4DB96-6B1F-4C5C-8CFE-29B4793EBC1B}"/>
              </a:ext>
            </a:extLst>
          </p:cNvPr>
          <p:cNvSpPr/>
          <p:nvPr/>
        </p:nvSpPr>
        <p:spPr>
          <a:xfrm>
            <a:off x="936212" y="3356695"/>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45" name="组合 144">
            <a:extLst>
              <a:ext uri="{FF2B5EF4-FFF2-40B4-BE49-F238E27FC236}">
                <a16:creationId xmlns:a16="http://schemas.microsoft.com/office/drawing/2014/main" id="{B00BC0A3-51B7-434E-90BD-CB49651A6D2A}"/>
              </a:ext>
            </a:extLst>
          </p:cNvPr>
          <p:cNvGrpSpPr/>
          <p:nvPr/>
        </p:nvGrpSpPr>
        <p:grpSpPr>
          <a:xfrm>
            <a:off x="8108125" y="3825210"/>
            <a:ext cx="444521" cy="993977"/>
            <a:chOff x="4336181" y="4140652"/>
            <a:chExt cx="214541" cy="587002"/>
          </a:xfrm>
        </p:grpSpPr>
        <p:sp>
          <p:nvSpPr>
            <p:cNvPr id="146" name="流程图: 手动操作 145">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7" name="矩形 146">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48" name="直接连接符 147">
            <a:extLst>
              <a:ext uri="{FF2B5EF4-FFF2-40B4-BE49-F238E27FC236}">
                <a16:creationId xmlns:a16="http://schemas.microsoft.com/office/drawing/2014/main" id="{530AC830-8A9A-46D9-A61E-21F17C488C69}"/>
              </a:ext>
            </a:extLst>
          </p:cNvPr>
          <p:cNvCxnSpPr>
            <a:cxnSpLocks/>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30AC830-8A9A-46D9-A61E-21F17C488C69}"/>
              </a:ext>
            </a:extLst>
          </p:cNvPr>
          <p:cNvCxnSpPr>
            <a:cxnSpLocks/>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a:extLst>
              <a:ext uri="{FF2B5EF4-FFF2-40B4-BE49-F238E27FC236}">
                <a16:creationId xmlns:a16="http://schemas.microsoft.com/office/drawing/2014/main" id="{D41C54EC-883B-4A5B-B2A4-7AFBD2CE71A3}"/>
              </a:ext>
            </a:extLst>
          </p:cNvPr>
          <p:cNvGrpSpPr/>
          <p:nvPr/>
        </p:nvGrpSpPr>
        <p:grpSpPr>
          <a:xfrm>
            <a:off x="11009112" y="3666253"/>
            <a:ext cx="274434" cy="522964"/>
            <a:chOff x="4311617" y="4168879"/>
            <a:chExt cx="274449" cy="522994"/>
          </a:xfrm>
        </p:grpSpPr>
        <p:sp>
          <p:nvSpPr>
            <p:cNvPr id="217" name="流程图: 手动操作 21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a:extLst>
              <a:ext uri="{FF2B5EF4-FFF2-40B4-BE49-F238E27FC236}">
                <a16:creationId xmlns:a16="http://schemas.microsoft.com/office/drawing/2014/main" id="{378D642E-6D92-4405-A353-BFEB57767C92}"/>
              </a:ext>
            </a:extLst>
          </p:cNvPr>
          <p:cNvGrpSpPr/>
          <p:nvPr/>
        </p:nvGrpSpPr>
        <p:grpSpPr>
          <a:xfrm>
            <a:off x="7780626" y="3392811"/>
            <a:ext cx="274434" cy="522964"/>
            <a:chOff x="4311617" y="4168879"/>
            <a:chExt cx="274449" cy="522993"/>
          </a:xfrm>
        </p:grpSpPr>
        <p:sp>
          <p:nvSpPr>
            <p:cNvPr id="220" name="流程图: 手动操作 21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1" name="矩形 22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a:extLst>
              <a:ext uri="{FF2B5EF4-FFF2-40B4-BE49-F238E27FC236}">
                <a16:creationId xmlns:a16="http://schemas.microsoft.com/office/drawing/2014/main" id="{7DE2143A-D4DA-4015-A941-FA55CF5386D7}"/>
              </a:ext>
            </a:extLst>
          </p:cNvPr>
          <p:cNvGrpSpPr/>
          <p:nvPr/>
        </p:nvGrpSpPr>
        <p:grpSpPr>
          <a:xfrm>
            <a:off x="4553665" y="4128629"/>
            <a:ext cx="274434" cy="522964"/>
            <a:chOff x="4311617" y="4168879"/>
            <a:chExt cx="274449" cy="522993"/>
          </a:xfrm>
        </p:grpSpPr>
        <p:sp>
          <p:nvSpPr>
            <p:cNvPr id="224" name="流程图: 手动操作 22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a:extLst>
              <a:ext uri="{FF2B5EF4-FFF2-40B4-BE49-F238E27FC236}">
                <a16:creationId xmlns:a16="http://schemas.microsoft.com/office/drawing/2014/main" id="{9E682F92-4E30-4D08-B026-CB9306E60373}"/>
              </a:ext>
            </a:extLst>
          </p:cNvPr>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9" name="矩形 238">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43" name="矩形 242">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47" name="直接连接符 246">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2" name="组合 251">
            <a:extLst>
              <a:ext uri="{FF2B5EF4-FFF2-40B4-BE49-F238E27FC236}">
                <a16:creationId xmlns:a16="http://schemas.microsoft.com/office/drawing/2014/main" id="{341EB5F4-583A-4C0D-9002-6520AD71A00D}"/>
              </a:ext>
            </a:extLst>
          </p:cNvPr>
          <p:cNvGrpSpPr/>
          <p:nvPr/>
        </p:nvGrpSpPr>
        <p:grpSpPr>
          <a:xfrm>
            <a:off x="8315703" y="5028863"/>
            <a:ext cx="3488911" cy="1315675"/>
            <a:chOff x="6976912" y="4138537"/>
            <a:chExt cx="4396795" cy="1658040"/>
          </a:xfrm>
        </p:grpSpPr>
        <p:pic>
          <p:nvPicPr>
            <p:cNvPr id="253" name="图片 252">
              <a:extLst>
                <a:ext uri="{FF2B5EF4-FFF2-40B4-BE49-F238E27FC236}">
                  <a16:creationId xmlns:a16="http://schemas.microsoft.com/office/drawing/2014/main" id="{D813D74D-13EB-418D-986A-DB3C59D558A6}"/>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254" name="图片 253">
              <a:extLst>
                <a:ext uri="{FF2B5EF4-FFF2-40B4-BE49-F238E27FC236}">
                  <a16:creationId xmlns:a16="http://schemas.microsoft.com/office/drawing/2014/main" id="{31146329-8D64-495F-90D2-3B3C2D04C72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64488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a:extLst>
              <a:ext uri="{FF2B5EF4-FFF2-40B4-BE49-F238E27FC236}">
                <a16:creationId xmlns:a16="http://schemas.microsoft.com/office/drawing/2014/main" id="{2CF7B74C-5B3E-4235-B96A-644A24B64C95}"/>
              </a:ext>
            </a:extLst>
          </p:cNvPr>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a:extLst>
              <a:ext uri="{FF2B5EF4-FFF2-40B4-BE49-F238E27FC236}">
                <a16:creationId xmlns:a16="http://schemas.microsoft.com/office/drawing/2014/main" id="{2B6E23A5-33C9-4766-95A3-016BEB7C5B54}"/>
              </a:ext>
            </a:extLst>
          </p:cNvPr>
          <p:cNvCxnSpPr>
            <a:cxnSpLocks/>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62829F6-D1A1-44AB-987A-5BE7135AE23A}"/>
              </a:ext>
            </a:extLst>
          </p:cNvPr>
          <p:cNvCxnSpPr>
            <a:cxnSpLocks/>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F01800-93F4-43C6-A138-AA722EFCE697}"/>
              </a:ext>
            </a:extLst>
          </p:cNvPr>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04B9E1E-93B4-4FB1-A98A-27A479E97581}"/>
              </a:ext>
            </a:extLst>
          </p:cNvPr>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4" name="组合 13"/>
          <p:cNvGrpSpPr/>
          <p:nvPr/>
        </p:nvGrpSpPr>
        <p:grpSpPr>
          <a:xfrm>
            <a:off x="9008851" y="3806635"/>
            <a:ext cx="420145" cy="877029"/>
            <a:chOff x="9501522" y="3862856"/>
            <a:chExt cx="443122" cy="924992"/>
          </a:xfrm>
        </p:grpSpPr>
        <p:sp>
          <p:nvSpPr>
            <p:cNvPr id="245"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6" name="矩形 245">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5" name="矩形 14">
            <a:extLst>
              <a:ext uri="{FF2B5EF4-FFF2-40B4-BE49-F238E27FC236}">
                <a16:creationId xmlns:a16="http://schemas.microsoft.com/office/drawing/2014/main" id="{2BEDA212-F5E3-4488-A529-74D05CD552A8}"/>
              </a:ext>
            </a:extLst>
          </p:cNvPr>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矩形 17">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2261B38E-10EC-4F6C-A0FE-77254FAE0C08}"/>
              </a:ext>
            </a:extLst>
          </p:cNvPr>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3471FC0-33F6-4386-87EC-60803BC0EA5B}"/>
              </a:ext>
            </a:extLst>
          </p:cNvPr>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a:extLst>
              <a:ext uri="{FF2B5EF4-FFF2-40B4-BE49-F238E27FC236}">
                <a16:creationId xmlns:a16="http://schemas.microsoft.com/office/drawing/2014/main" id="{2CF7B74C-5B3E-4235-B96A-644A24B64C95}"/>
              </a:ext>
            </a:extLst>
          </p:cNvPr>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任意多边形: 形状 50">
            <a:extLst>
              <a:ext uri="{FF2B5EF4-FFF2-40B4-BE49-F238E27FC236}">
                <a16:creationId xmlns:a16="http://schemas.microsoft.com/office/drawing/2014/main" id="{BC616C26-5524-4BA7-AC04-A6CB9DC1DA96}"/>
              </a:ext>
            </a:extLst>
          </p:cNvPr>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 name="直接连接符 23">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FC6ACF01-D7A6-47F4-8DFC-A7A7883D7BAF}"/>
              </a:ext>
            </a:extLst>
          </p:cNvPr>
          <p:cNvCxnSpPr>
            <a:cxnSpLocks/>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0CC0EA5-7FCC-4AF8-BD79-3CCF2CCD064B}"/>
              </a:ext>
            </a:extLst>
          </p:cNvPr>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a:extLst>
              <a:ext uri="{FF2B5EF4-FFF2-40B4-BE49-F238E27FC236}">
                <a16:creationId xmlns:a16="http://schemas.microsoft.com/office/drawing/2014/main" id="{421E2A65-9774-4758-862A-0EB91BE2D3CF}"/>
              </a:ext>
            </a:extLst>
          </p:cNvPr>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 name="矩形 28">
            <a:extLst>
              <a:ext uri="{FF2B5EF4-FFF2-40B4-BE49-F238E27FC236}">
                <a16:creationId xmlns:a16="http://schemas.microsoft.com/office/drawing/2014/main" id="{3FB95C3B-4E60-4EBA-9387-A4B31D4CCCD0}"/>
              </a:ext>
            </a:extLst>
          </p:cNvPr>
          <p:cNvSpPr/>
          <p:nvPr/>
        </p:nvSpPr>
        <p:spPr>
          <a:xfrm>
            <a:off x="1868068" y="3988116"/>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6DE6396D-8011-4633-958C-931FB398CC3E}"/>
              </a:ext>
            </a:extLst>
          </p:cNvPr>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CE0E1BE-1795-4BA9-8787-535DDAAE3432}"/>
              </a:ext>
            </a:extLst>
          </p:cNvPr>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a:extLst>
              <a:ext uri="{FF2B5EF4-FFF2-40B4-BE49-F238E27FC236}">
                <a16:creationId xmlns:a16="http://schemas.microsoft.com/office/drawing/2014/main" id="{8CEE754C-6EBE-4CB8-92F3-BDF150EA7781}"/>
              </a:ext>
            </a:extLst>
          </p:cNvPr>
          <p:cNvSpPr/>
          <p:nvPr/>
        </p:nvSpPr>
        <p:spPr>
          <a:xfrm>
            <a:off x="2608764" y="37907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DDBB2F0-4678-47BA-8310-C370F237B880}"/>
              </a:ext>
            </a:extLst>
          </p:cNvPr>
          <p:cNvSpPr/>
          <p:nvPr/>
        </p:nvSpPr>
        <p:spPr>
          <a:xfrm>
            <a:off x="2876195" y="3990368"/>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45B51F20-6826-4CB9-8ED2-B5177334080D}"/>
              </a:ext>
            </a:extLst>
          </p:cNvPr>
          <p:cNvSpPr/>
          <p:nvPr/>
        </p:nvSpPr>
        <p:spPr>
          <a:xfrm>
            <a:off x="2408485" y="4072914"/>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44CAF5F-323E-4DB4-8328-19B28C383939}"/>
              </a:ext>
            </a:extLst>
          </p:cNvPr>
          <p:cNvSpPr/>
          <p:nvPr/>
        </p:nvSpPr>
        <p:spPr>
          <a:xfrm>
            <a:off x="2421484" y="4380646"/>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97729085-B111-46F8-A62A-C25EFEA72E04}"/>
              </a:ext>
            </a:extLst>
          </p:cNvPr>
          <p:cNvSpPr/>
          <p:nvPr/>
        </p:nvSpPr>
        <p:spPr>
          <a:xfrm>
            <a:off x="2391844" y="471418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3FCE65F-C9B4-4278-BCEA-E9F614497CB8}"/>
              </a:ext>
            </a:extLst>
          </p:cNvPr>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56822250-0977-43B1-8831-FAD141AC7067}"/>
              </a:ext>
            </a:extLst>
          </p:cNvPr>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A96E4C7-3E3B-4512-B3E0-639B64CB907B}"/>
              </a:ext>
            </a:extLst>
          </p:cNvPr>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B9B4DC4B-516F-4CAD-BA37-5C3F0A1092F4}"/>
              </a:ext>
            </a:extLst>
          </p:cNvPr>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4049D7-70BA-4319-BA5D-402C7076E843}"/>
              </a:ext>
            </a:extLst>
          </p:cNvPr>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5577225-703E-4A52-B10B-A0D411097D83}"/>
              </a:ext>
            </a:extLst>
          </p:cNvPr>
          <p:cNvSpPr/>
          <p:nvPr/>
        </p:nvSpPr>
        <p:spPr>
          <a:xfrm>
            <a:off x="5504369" y="588451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35372"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14151"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54939"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20774"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52029"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191094"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6A7A8B8-987F-4315-81D7-98C376384678}"/>
              </a:ext>
            </a:extLst>
          </p:cNvPr>
          <p:cNvCxnSpPr>
            <a:cxnSpLocks/>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4DCFF249-9CD4-4226-9F88-989FC9E79DDD}"/>
              </a:ext>
            </a:extLst>
          </p:cNvPr>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43" name="矩形 242">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5" name="组合 84">
            <a:extLst>
              <a:ext uri="{FF2B5EF4-FFF2-40B4-BE49-F238E27FC236}">
                <a16:creationId xmlns:a16="http://schemas.microsoft.com/office/drawing/2014/main" id="{F96BD808-84AF-4C65-B76E-7241393F3740}"/>
              </a:ext>
            </a:extLst>
          </p:cNvPr>
          <p:cNvGrpSpPr/>
          <p:nvPr/>
        </p:nvGrpSpPr>
        <p:grpSpPr>
          <a:xfrm>
            <a:off x="4993113" y="4825775"/>
            <a:ext cx="274434" cy="522963"/>
            <a:chOff x="4311617" y="4168879"/>
            <a:chExt cx="274449" cy="522993"/>
          </a:xfrm>
        </p:grpSpPr>
        <p:sp>
          <p:nvSpPr>
            <p:cNvPr id="237" name="流程图: 手动操作 23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a:extLst>
              <a:ext uri="{FF2B5EF4-FFF2-40B4-BE49-F238E27FC236}">
                <a16:creationId xmlns:a16="http://schemas.microsoft.com/office/drawing/2014/main" id="{B9B4DC4B-516F-4CAD-BA37-5C3F0A1092F4}"/>
              </a:ext>
            </a:extLst>
          </p:cNvPr>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a:extLst>
              <a:ext uri="{FF2B5EF4-FFF2-40B4-BE49-F238E27FC236}">
                <a16:creationId xmlns:a16="http://schemas.microsoft.com/office/drawing/2014/main" id="{B9B4DC4B-516F-4CAD-BA37-5C3F0A1092F4}"/>
              </a:ext>
            </a:extLst>
          </p:cNvPr>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5" name="直接连接符 2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746834" y="4336770"/>
            <a:ext cx="452368" cy="448216"/>
            <a:chOff x="3743887" y="4293594"/>
            <a:chExt cx="477107" cy="472728"/>
          </a:xfrm>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4" name="组合 93"/>
          <p:cNvGrpSpPr/>
          <p:nvPr/>
        </p:nvGrpSpPr>
        <p:grpSpPr>
          <a:xfrm>
            <a:off x="10096903" y="4371686"/>
            <a:ext cx="452368" cy="448216"/>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6" name="矩形 95">
            <a:extLst>
              <a:ext uri="{FF2B5EF4-FFF2-40B4-BE49-F238E27FC236}">
                <a16:creationId xmlns:a16="http://schemas.microsoft.com/office/drawing/2014/main" id="{A78B39F1-CE9F-4C72-97A2-F11C47572C03}"/>
              </a:ext>
            </a:extLst>
          </p:cNvPr>
          <p:cNvSpPr/>
          <p:nvPr/>
        </p:nvSpPr>
        <p:spPr>
          <a:xfrm>
            <a:off x="3455793"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a:extLst>
                <a:ext uri="{FF2B5EF4-FFF2-40B4-BE49-F238E27FC236}">
                  <a16:creationId xmlns:a16="http://schemas.microsoft.com/office/drawing/2014/main" id="{7D244573-CFF6-44B6-BEA7-384961853D00}"/>
                </a:ext>
              </a:extLst>
            </p:cNvPr>
            <p:cNvSpPr/>
            <p:nvPr/>
          </p:nvSpPr>
          <p:spPr>
            <a:xfrm>
              <a:off x="4300038" y="1894972"/>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8884CE6-0F79-4DD7-9E2D-9F823B8E2915}"/>
                </a:ext>
              </a:extLst>
            </p:cNvPr>
            <p:cNvSpPr/>
            <p:nvPr/>
          </p:nvSpPr>
          <p:spPr>
            <a:xfrm>
              <a:off x="4012122" y="2425098"/>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00" name="组合 99">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192" name="流程图: 手动操作 19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3" name="矩形 19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01" name="直接连接符 100">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30AC830-8A9A-46D9-A61E-21F17C488C69}"/>
              </a:ext>
            </a:extLst>
          </p:cNvPr>
          <p:cNvCxnSpPr>
            <a:cxnSpLocks/>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a:extLst>
              <a:ext uri="{FF2B5EF4-FFF2-40B4-BE49-F238E27FC236}">
                <a16:creationId xmlns:a16="http://schemas.microsoft.com/office/drawing/2014/main" id="{D41C54EC-883B-4A5B-B2A4-7AFBD2CE71A3}"/>
              </a:ext>
            </a:extLst>
          </p:cNvPr>
          <p:cNvGrpSpPr/>
          <p:nvPr/>
        </p:nvGrpSpPr>
        <p:grpSpPr>
          <a:xfrm>
            <a:off x="11028775" y="3944832"/>
            <a:ext cx="274434" cy="522964"/>
            <a:chOff x="4311617" y="4168879"/>
            <a:chExt cx="274449" cy="522994"/>
          </a:xfrm>
        </p:grpSpPr>
        <p:sp>
          <p:nvSpPr>
            <p:cNvPr id="141" name="流程图: 手动操作 140">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a:extLst>
              <a:ext uri="{FF2B5EF4-FFF2-40B4-BE49-F238E27FC236}">
                <a16:creationId xmlns:a16="http://schemas.microsoft.com/office/drawing/2014/main" id="{378D642E-6D92-4405-A353-BFEB57767C92}"/>
              </a:ext>
            </a:extLst>
          </p:cNvPr>
          <p:cNvGrpSpPr/>
          <p:nvPr/>
        </p:nvGrpSpPr>
        <p:grpSpPr>
          <a:xfrm>
            <a:off x="7800289" y="3671387"/>
            <a:ext cx="274434" cy="522963"/>
            <a:chOff x="4311617" y="4168879"/>
            <a:chExt cx="274449" cy="522993"/>
          </a:xfrm>
        </p:grpSpPr>
        <p:sp>
          <p:nvSpPr>
            <p:cNvPr id="139" name="流程图: 手动操作 138">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a:extLst>
              <a:ext uri="{FF2B5EF4-FFF2-40B4-BE49-F238E27FC236}">
                <a16:creationId xmlns:a16="http://schemas.microsoft.com/office/drawing/2014/main" id="{7DE2143A-D4DA-4015-A941-FA55CF5386D7}"/>
              </a:ext>
            </a:extLst>
          </p:cNvPr>
          <p:cNvGrpSpPr/>
          <p:nvPr/>
        </p:nvGrpSpPr>
        <p:grpSpPr>
          <a:xfrm>
            <a:off x="4573328" y="4407205"/>
            <a:ext cx="274434" cy="522963"/>
            <a:chOff x="4311617" y="4168879"/>
            <a:chExt cx="274449" cy="522993"/>
          </a:xfrm>
        </p:grpSpPr>
        <p:sp>
          <p:nvSpPr>
            <p:cNvPr id="137" name="流程图: 手动操作 136">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a:extLst>
              <a:ext uri="{FF2B5EF4-FFF2-40B4-BE49-F238E27FC236}">
                <a16:creationId xmlns:a16="http://schemas.microsoft.com/office/drawing/2014/main" id="{9E682F92-4E30-4D08-B026-CB9306E60373}"/>
              </a:ext>
            </a:extLst>
          </p:cNvPr>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a:extLst>
              <a:ext uri="{FF2B5EF4-FFF2-40B4-BE49-F238E27FC236}">
                <a16:creationId xmlns:a16="http://schemas.microsoft.com/office/drawing/2014/main" id="{31491FD9-6DF8-4B12-97F5-E943E97499DC}"/>
              </a:ext>
            </a:extLst>
          </p:cNvPr>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a:extLst>
              <a:ext uri="{FF2B5EF4-FFF2-40B4-BE49-F238E27FC236}">
                <a16:creationId xmlns:a16="http://schemas.microsoft.com/office/drawing/2014/main" id="{89816BD5-3773-40A1-AC0B-9BBEAEA42E38}"/>
              </a:ext>
            </a:extLst>
          </p:cNvPr>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9" name="直接连接符 258">
            <a:extLst>
              <a:ext uri="{FF2B5EF4-FFF2-40B4-BE49-F238E27FC236}">
                <a16:creationId xmlns:a16="http://schemas.microsoft.com/office/drawing/2014/main" id="{FC6ACF01-D7A6-47F4-8DFC-A7A7883D7BAF}"/>
              </a:ext>
            </a:extLst>
          </p:cNvPr>
          <p:cNvCxnSpPr>
            <a:cxnSpLocks/>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a:extLst>
              <a:ext uri="{FF2B5EF4-FFF2-40B4-BE49-F238E27FC236}">
                <a16:creationId xmlns:a16="http://schemas.microsoft.com/office/drawing/2014/main" id="{DBF01800-93F4-43C6-A138-AA722EFCE697}"/>
              </a:ext>
            </a:extLst>
          </p:cNvPr>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a:extLst>
              <a:ext uri="{FF2B5EF4-FFF2-40B4-BE49-F238E27FC236}">
                <a16:creationId xmlns:a16="http://schemas.microsoft.com/office/drawing/2014/main" id="{304B9E1E-93B4-4FB1-A98A-27A479E97581}"/>
              </a:ext>
            </a:extLst>
          </p:cNvPr>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1" name="矩形 250">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任意多边形: 形状 50">
            <a:extLst>
              <a:ext uri="{FF2B5EF4-FFF2-40B4-BE49-F238E27FC236}">
                <a16:creationId xmlns:a16="http://schemas.microsoft.com/office/drawing/2014/main" id="{BC616C26-5524-4BA7-AC04-A6CB9DC1DA96}"/>
              </a:ext>
            </a:extLst>
          </p:cNvPr>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7" name="直接连接符 256">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a:extLst>
              <a:ext uri="{FF2B5EF4-FFF2-40B4-BE49-F238E27FC236}">
                <a16:creationId xmlns:a16="http://schemas.microsoft.com/office/drawing/2014/main" id="{AC10E53C-3448-404B-97DF-4C12223453FB}"/>
              </a:ext>
            </a:extLst>
          </p:cNvPr>
          <p:cNvCxnSpPr>
            <a:cxnSpLocks/>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B0CC0EA5-7FCC-4AF8-BD79-3CCF2CCD064B}"/>
              </a:ext>
            </a:extLst>
          </p:cNvPr>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DE6396D-8011-4633-958C-931FB398CC3E}"/>
              </a:ext>
            </a:extLst>
          </p:cNvPr>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6822250-0977-43B1-8831-FAD141AC7067}"/>
              </a:ext>
            </a:extLst>
          </p:cNvPr>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DA96E4C7-3E3B-4512-B3E0-639B64CB907B}"/>
              </a:ext>
            </a:extLst>
          </p:cNvPr>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9B4DC4B-516F-4CAD-BA37-5C3F0A1092F4}"/>
              </a:ext>
            </a:extLst>
          </p:cNvPr>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54049D7-70BA-4319-BA5D-402C7076E843}"/>
              </a:ext>
            </a:extLst>
          </p:cNvPr>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5577225-703E-4A52-B10B-A0D411097D83}"/>
              </a:ext>
            </a:extLst>
          </p:cNvPr>
          <p:cNvSpPr/>
          <p:nvPr/>
        </p:nvSpPr>
        <p:spPr>
          <a:xfrm>
            <a:off x="5504369" y="5884515"/>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4" name="矩形 283">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BCD293E1-7CDC-41F5-9A87-BBEC667FE66F}"/>
              </a:ext>
            </a:extLst>
          </p:cNvPr>
          <p:cNvSpPr/>
          <p:nvPr/>
        </p:nvSpPr>
        <p:spPr>
          <a:xfrm>
            <a:off x="5335373"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CF77D2C1-E90C-4CED-B175-B7968D066EAF}"/>
              </a:ext>
            </a:extLst>
          </p:cNvPr>
          <p:cNvSpPr/>
          <p:nvPr/>
        </p:nvSpPr>
        <p:spPr>
          <a:xfrm>
            <a:off x="5714150"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2BAAEEA2-76B0-4F15-BC73-CD22D72EA6F4}"/>
              </a:ext>
            </a:extLst>
          </p:cNvPr>
          <p:cNvSpPr/>
          <p:nvPr/>
        </p:nvSpPr>
        <p:spPr>
          <a:xfrm>
            <a:off x="6254938"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291" name="矩形 29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92" name="矩形 29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293" name="矩形 29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D8AF30C5-0F90-46F7-AF4E-7209DDE28BCB}"/>
              </a:ext>
            </a:extLst>
          </p:cNvPr>
          <p:cNvCxnSpPr>
            <a:cxnSpLocks/>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ACFA0740-3E39-4D9E-AD12-8B3C9FEAB3F3}"/>
              </a:ext>
            </a:extLst>
          </p:cNvPr>
          <p:cNvCxnSpPr>
            <a:cxnSpLocks/>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530AC830-8A9A-46D9-A61E-21F17C488C69}"/>
              </a:ext>
            </a:extLst>
          </p:cNvPr>
          <p:cNvCxnSpPr>
            <a:cxnSpLocks/>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98" name="直接连接符 297">
            <a:extLst>
              <a:ext uri="{FF2B5EF4-FFF2-40B4-BE49-F238E27FC236}">
                <a16:creationId xmlns:a16="http://schemas.microsoft.com/office/drawing/2014/main" id="{1E108863-24C7-4B8E-B4DD-C50FE839F338}"/>
              </a:ext>
            </a:extLst>
          </p:cNvPr>
          <p:cNvCxnSpPr>
            <a:cxnSpLocks/>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D137F073-E96C-445E-97FC-B8B0EE5D5F4B}"/>
              </a:ext>
            </a:extLst>
          </p:cNvPr>
          <p:cNvSpPr/>
          <p:nvPr/>
        </p:nvSpPr>
        <p:spPr>
          <a:xfrm>
            <a:off x="7720773"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300" name="任意多边形: 形状 192">
            <a:extLst>
              <a:ext uri="{FF2B5EF4-FFF2-40B4-BE49-F238E27FC236}">
                <a16:creationId xmlns:a16="http://schemas.microsoft.com/office/drawing/2014/main" id="{21C3C884-C54B-44A0-B9C9-71C79A354F8B}"/>
              </a:ext>
            </a:extLst>
          </p:cNvPr>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A6C5F887-7931-48EC-B3E8-B545906C6D83}"/>
              </a:ext>
            </a:extLst>
          </p:cNvPr>
          <p:cNvSpPr/>
          <p:nvPr/>
        </p:nvSpPr>
        <p:spPr>
          <a:xfrm>
            <a:off x="8552028"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D22F2AA3-CB31-4D4D-84B5-C6A8AE43A0A5}"/>
              </a:ext>
            </a:extLst>
          </p:cNvPr>
          <p:cNvSpPr/>
          <p:nvPr/>
        </p:nvSpPr>
        <p:spPr>
          <a:xfrm>
            <a:off x="9191093"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E71AA9EE-B6F5-41B5-91DC-DF9870BA3650}"/>
              </a:ext>
            </a:extLst>
          </p:cNvPr>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a:extLst>
              <a:ext uri="{FF2B5EF4-FFF2-40B4-BE49-F238E27FC236}">
                <a16:creationId xmlns:a16="http://schemas.microsoft.com/office/drawing/2014/main" id="{F9AAE5E9-7B1A-4C34-8A58-6F4DABE9C788}"/>
              </a:ext>
            </a:extLst>
          </p:cNvPr>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36A7A8B8-987F-4315-81D7-98C376384678}"/>
              </a:ext>
            </a:extLst>
          </p:cNvPr>
          <p:cNvCxnSpPr>
            <a:cxnSpLocks/>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4DCFF249-9CD4-4226-9F88-989FC9E79DDD}"/>
              </a:ext>
            </a:extLst>
          </p:cNvPr>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15" name="矩形 31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grpSp>
        <p:nvGrpSpPr>
          <p:cNvPr id="320" name="组合 319">
            <a:extLst>
              <a:ext uri="{FF2B5EF4-FFF2-40B4-BE49-F238E27FC236}">
                <a16:creationId xmlns:a16="http://schemas.microsoft.com/office/drawing/2014/main" id="{F96BD808-84AF-4C65-B76E-7241393F3740}"/>
              </a:ext>
            </a:extLst>
          </p:cNvPr>
          <p:cNvGrpSpPr/>
          <p:nvPr/>
        </p:nvGrpSpPr>
        <p:grpSpPr>
          <a:xfrm>
            <a:off x="4993115" y="4825778"/>
            <a:ext cx="274434" cy="522964"/>
            <a:chOff x="4311617" y="4168879"/>
            <a:chExt cx="274449" cy="522993"/>
          </a:xfrm>
        </p:grpSpPr>
        <p:sp>
          <p:nvSpPr>
            <p:cNvPr id="321" name="流程图: 手动操作 32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a:extLst>
              <a:ext uri="{FF2B5EF4-FFF2-40B4-BE49-F238E27FC236}">
                <a16:creationId xmlns:a16="http://schemas.microsoft.com/office/drawing/2014/main" id="{B9B4DC4B-516F-4CAD-BA37-5C3F0A1092F4}"/>
              </a:ext>
            </a:extLst>
          </p:cNvPr>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a:extLst>
              <a:ext uri="{FF2B5EF4-FFF2-40B4-BE49-F238E27FC236}">
                <a16:creationId xmlns:a16="http://schemas.microsoft.com/office/drawing/2014/main" id="{B9B4DC4B-516F-4CAD-BA37-5C3F0A1092F4}"/>
              </a:ext>
            </a:extLst>
          </p:cNvPr>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a:extLst>
              <a:ext uri="{FF2B5EF4-FFF2-40B4-BE49-F238E27FC236}">
                <a16:creationId xmlns:a16="http://schemas.microsoft.com/office/drawing/2014/main" id="{D17CAF8C-4076-4CE2-A5A3-31CD3C927C07}"/>
              </a:ext>
            </a:extLst>
          </p:cNvPr>
          <p:cNvGrpSpPr/>
          <p:nvPr/>
        </p:nvGrpSpPr>
        <p:grpSpPr>
          <a:xfrm>
            <a:off x="3549758" y="5402852"/>
            <a:ext cx="452368" cy="309024"/>
            <a:chOff x="2146087" y="4862847"/>
            <a:chExt cx="452393" cy="309040"/>
          </a:xfrm>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5" name="矩形 264">
                <a:extLst>
                  <a:ext uri="{FF2B5EF4-FFF2-40B4-BE49-F238E27FC236}">
                    <a16:creationId xmlns:a16="http://schemas.microsoft.com/office/drawing/2014/main" id="{8CEE754C-6EBE-4CB8-92F3-BDF150EA7781}"/>
                  </a:ext>
                </a:extLst>
              </p:cNvPr>
              <p:cNvSpPr/>
              <p:nvPr/>
            </p:nvSpPr>
            <p:spPr>
              <a:xfrm>
                <a:off x="2751430" y="4028476"/>
                <a:ext cx="488941"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9" name="矩形 268">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4" name="组合 333">
            <a:extLst>
              <a:ext uri="{FF2B5EF4-FFF2-40B4-BE49-F238E27FC236}">
                <a16:creationId xmlns:a16="http://schemas.microsoft.com/office/drawing/2014/main" id="{D17CAF8C-4076-4CE2-A5A3-31CD3C927C07}"/>
              </a:ext>
            </a:extLst>
          </p:cNvPr>
          <p:cNvGrpSpPr/>
          <p:nvPr/>
        </p:nvGrpSpPr>
        <p:grpSpPr>
          <a:xfrm>
            <a:off x="6746832" y="4475964"/>
            <a:ext cx="452368" cy="309024"/>
            <a:chOff x="2146087" y="4862847"/>
            <a:chExt cx="452393" cy="309040"/>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a:extLst>
              <a:ext uri="{FF2B5EF4-FFF2-40B4-BE49-F238E27FC236}">
                <a16:creationId xmlns:a16="http://schemas.microsoft.com/office/drawing/2014/main" id="{D17CAF8C-4076-4CE2-A5A3-31CD3C927C07}"/>
              </a:ext>
            </a:extLst>
          </p:cNvPr>
          <p:cNvGrpSpPr/>
          <p:nvPr/>
        </p:nvGrpSpPr>
        <p:grpSpPr>
          <a:xfrm>
            <a:off x="10096902" y="4510879"/>
            <a:ext cx="452368" cy="309024"/>
            <a:chOff x="2146087" y="4862847"/>
            <a:chExt cx="452393" cy="309040"/>
          </a:xfrm>
        </p:grpSpPr>
        <p:cxnSp>
          <p:nvCxnSpPr>
            <p:cNvPr id="338" name="直接连接符 33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3" name="直接连接符 342">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5" name="矩形 344">
            <a:extLst>
              <a:ext uri="{FF2B5EF4-FFF2-40B4-BE49-F238E27FC236}">
                <a16:creationId xmlns:a16="http://schemas.microsoft.com/office/drawing/2014/main" id="{A78B39F1-CE9F-4C72-97A2-F11C47572C03}"/>
              </a:ext>
            </a:extLst>
          </p:cNvPr>
          <p:cNvSpPr/>
          <p:nvPr/>
        </p:nvSpPr>
        <p:spPr>
          <a:xfrm>
            <a:off x="3455792"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541721" y="2199444"/>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E62559F3-8CD7-4D73-829A-7A0FB33E6DF1}"/>
              </a:ext>
            </a:extLst>
          </p:cNvPr>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421D2BC-E910-44AC-8ECB-72CE47AE1C57}"/>
              </a:ext>
            </a:extLst>
          </p:cNvPr>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a:extLst>
              <a:ext uri="{FF2B5EF4-FFF2-40B4-BE49-F238E27FC236}">
                <a16:creationId xmlns:a16="http://schemas.microsoft.com/office/drawing/2014/main" id="{1CFAF9AF-7C25-420C-B8C3-C26B4587221C}"/>
              </a:ext>
            </a:extLst>
          </p:cNvPr>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0805144" y="1805235"/>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363" name="组合 362">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364" name="流程图: 手动操作 363">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5" name="矩形 364">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6" name="直接连接符 365">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530AC830-8A9A-46D9-A61E-21F17C488C69}"/>
              </a:ext>
            </a:extLst>
          </p:cNvPr>
          <p:cNvCxnSpPr>
            <a:cxnSpLocks/>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a:extLst>
                <a:ext uri="{FF2B5EF4-FFF2-40B4-BE49-F238E27FC236}">
                  <a16:creationId xmlns:a16="http://schemas.microsoft.com/office/drawing/2014/main" id="{1E3358A1-3872-402D-95EC-35A7000BD54E}"/>
                </a:ext>
              </a:extLst>
            </p:cNvPr>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a:extLst>
                <a:ext uri="{FF2B5EF4-FFF2-40B4-BE49-F238E27FC236}">
                  <a16:creationId xmlns:a16="http://schemas.microsoft.com/office/drawing/2014/main" id="{E8884CE6-0F79-4DD7-9E2D-9F823B8E2915}"/>
                </a:ext>
              </a:extLst>
            </p:cNvPr>
            <p:cNvSpPr/>
            <p:nvPr/>
          </p:nvSpPr>
          <p:spPr>
            <a:xfrm>
              <a:off x="4012122" y="2609404"/>
              <a:ext cx="876105" cy="312774"/>
            </a:xfrm>
            <a:prstGeom prst="rect">
              <a:avLst/>
            </a:prstGeom>
            <a:ln>
              <a:noFill/>
            </a:ln>
          </p:spPr>
          <p:txBody>
            <a:bodyPr wrap="none">
              <a:spAutoFit/>
            </a:bodyPr>
            <a:lstStyle/>
            <a:p>
              <a:r>
                <a:rPr lang="en-US" altLang="zh-CN" sz="1327"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a:extLst>
              <a:ext uri="{FF2B5EF4-FFF2-40B4-BE49-F238E27FC236}">
                <a16:creationId xmlns:a16="http://schemas.microsoft.com/office/drawing/2014/main" id="{F90BDEB4-E109-49EB-9F38-7CADBF1EC822}"/>
              </a:ext>
            </a:extLst>
          </p:cNvPr>
          <p:cNvCxnSpPr>
            <a:cxnSpLocks/>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a:extLst>
              <a:ext uri="{FF2B5EF4-FFF2-40B4-BE49-F238E27FC236}">
                <a16:creationId xmlns:a16="http://schemas.microsoft.com/office/drawing/2014/main" id="{D41C54EC-883B-4A5B-B2A4-7AFBD2CE71A3}"/>
              </a:ext>
            </a:extLst>
          </p:cNvPr>
          <p:cNvGrpSpPr/>
          <p:nvPr/>
        </p:nvGrpSpPr>
        <p:grpSpPr>
          <a:xfrm>
            <a:off x="11028777" y="3944832"/>
            <a:ext cx="274434" cy="522964"/>
            <a:chOff x="4311617" y="4168879"/>
            <a:chExt cx="274449" cy="522994"/>
          </a:xfrm>
        </p:grpSpPr>
        <p:sp>
          <p:nvSpPr>
            <p:cNvPr id="435" name="流程图: 手动操作 434">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6" name="矩形 435">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a:extLst>
              <a:ext uri="{FF2B5EF4-FFF2-40B4-BE49-F238E27FC236}">
                <a16:creationId xmlns:a16="http://schemas.microsoft.com/office/drawing/2014/main" id="{378D642E-6D92-4405-A353-BFEB57767C92}"/>
              </a:ext>
            </a:extLst>
          </p:cNvPr>
          <p:cNvGrpSpPr/>
          <p:nvPr/>
        </p:nvGrpSpPr>
        <p:grpSpPr>
          <a:xfrm>
            <a:off x="7800291" y="3671390"/>
            <a:ext cx="274434" cy="522964"/>
            <a:chOff x="4311617" y="4168879"/>
            <a:chExt cx="274449" cy="522993"/>
          </a:xfrm>
        </p:grpSpPr>
        <p:sp>
          <p:nvSpPr>
            <p:cNvPr id="438" name="流程图: 手动操作 437">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9" name="矩形 438">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a:extLst>
              <a:ext uri="{FF2B5EF4-FFF2-40B4-BE49-F238E27FC236}">
                <a16:creationId xmlns:a16="http://schemas.microsoft.com/office/drawing/2014/main" id="{7DE2143A-D4DA-4015-A941-FA55CF5386D7}"/>
              </a:ext>
            </a:extLst>
          </p:cNvPr>
          <p:cNvGrpSpPr/>
          <p:nvPr/>
        </p:nvGrpSpPr>
        <p:grpSpPr>
          <a:xfrm>
            <a:off x="4573330" y="4407208"/>
            <a:ext cx="274434" cy="522964"/>
            <a:chOff x="4311617" y="4168879"/>
            <a:chExt cx="274449" cy="522993"/>
          </a:xfrm>
        </p:grpSpPr>
        <p:sp>
          <p:nvSpPr>
            <p:cNvPr id="442" name="流程图: 手动操作 441">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3" name="矩形 442">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7" name="矩形 456">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a:extLst>
              <a:ext uri="{FF2B5EF4-FFF2-40B4-BE49-F238E27FC236}">
                <a16:creationId xmlns:a16="http://schemas.microsoft.com/office/drawing/2014/main" id="{F90BDEB4-E109-49EB-9F38-7CADBF1EC822}"/>
              </a:ext>
            </a:extLst>
          </p:cNvPr>
          <p:cNvCxnSpPr>
            <a:cxnSpLocks/>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a:extLst>
                <a:ext uri="{FF2B5EF4-FFF2-40B4-BE49-F238E27FC236}">
                  <a16:creationId xmlns:a16="http://schemas.microsoft.com/office/drawing/2014/main" id="{1CE0E1BE-1795-4BA9-8787-535DDAAE3432}"/>
                </a:ext>
              </a:extLst>
            </p:cNvPr>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463" name="直接连接符 46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80" name="矩形 479">
            <a:extLst>
              <a:ext uri="{FF2B5EF4-FFF2-40B4-BE49-F238E27FC236}">
                <a16:creationId xmlns:a16="http://schemas.microsoft.com/office/drawing/2014/main" id="{4DCFF249-9CD4-4226-9F88-989FC9E79DDD}"/>
              </a:ext>
            </a:extLst>
          </p:cNvPr>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a:extLst>
              <a:ext uri="{FF2B5EF4-FFF2-40B4-BE49-F238E27FC236}">
                <a16:creationId xmlns:a16="http://schemas.microsoft.com/office/drawing/2014/main" id="{9E682F92-4E30-4D08-B026-CB9306E60373}"/>
              </a:ext>
            </a:extLst>
          </p:cNvPr>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2" name="组合 481"/>
          <p:cNvGrpSpPr/>
          <p:nvPr/>
        </p:nvGrpSpPr>
        <p:grpSpPr>
          <a:xfrm>
            <a:off x="1167488" y="3895407"/>
            <a:ext cx="452368" cy="795504"/>
            <a:chOff x="1167488" y="3895407"/>
            <a:chExt cx="452368" cy="795504"/>
          </a:xfrm>
        </p:grpSpPr>
        <p:sp>
          <p:nvSpPr>
            <p:cNvPr id="16" name="矩形 15">
              <a:extLst>
                <a:ext uri="{FF2B5EF4-FFF2-40B4-BE49-F238E27FC236}">
                  <a16:creationId xmlns:a16="http://schemas.microsoft.com/office/drawing/2014/main" id="{A52B4083-95DC-41CD-AC89-64757DCDD9FA}"/>
                </a:ext>
              </a:extLst>
            </p:cNvPr>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DCFF249-9CD4-4226-9F88-989FC9E79DDD}"/>
                </a:ext>
              </a:extLst>
            </p:cNvPr>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a:grpFill/>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1" name="矩形 470">
              <a:extLst>
                <a:ext uri="{FF2B5EF4-FFF2-40B4-BE49-F238E27FC236}">
                  <a16:creationId xmlns:a16="http://schemas.microsoft.com/office/drawing/2014/main" id="{4DCFF249-9CD4-4226-9F88-989FC9E79DDD}"/>
                </a:ext>
              </a:extLst>
            </p:cNvPr>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16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a:extLst>
              <a:ext uri="{FF2B5EF4-FFF2-40B4-BE49-F238E27FC236}">
                <a16:creationId xmlns:a16="http://schemas.microsoft.com/office/drawing/2014/main" id="{2B6E23A5-33C9-4766-95A3-016BEB7C5B54}"/>
              </a:ext>
            </a:extLst>
          </p:cNvPr>
          <p:cNvCxnSpPr>
            <a:cxnSpLocks/>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762829F6-D1A1-44AB-987A-5BE7135AE23A}"/>
              </a:ext>
            </a:extLst>
          </p:cNvPr>
          <p:cNvCxnSpPr>
            <a:cxnSpLocks/>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DBF01800-93F4-43C6-A138-AA722EFCE697}"/>
              </a:ext>
            </a:extLst>
          </p:cNvPr>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a:extLst>
              <a:ext uri="{FF2B5EF4-FFF2-40B4-BE49-F238E27FC236}">
                <a16:creationId xmlns:a16="http://schemas.microsoft.com/office/drawing/2014/main" id="{304B9E1E-93B4-4FB1-A98A-27A479E97581}"/>
              </a:ext>
            </a:extLst>
          </p:cNvPr>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91" name="组合 490"/>
          <p:cNvGrpSpPr/>
          <p:nvPr/>
        </p:nvGrpSpPr>
        <p:grpSpPr>
          <a:xfrm>
            <a:off x="9008851" y="3835663"/>
            <a:ext cx="420145" cy="877030"/>
            <a:chOff x="9501522" y="3862856"/>
            <a:chExt cx="443122" cy="924992"/>
          </a:xfrm>
        </p:grpSpPr>
        <p:sp>
          <p:nvSpPr>
            <p:cNvPr id="72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3" name="矩形 722">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92" name="矩形 491">
            <a:extLst>
              <a:ext uri="{FF2B5EF4-FFF2-40B4-BE49-F238E27FC236}">
                <a16:creationId xmlns:a16="http://schemas.microsoft.com/office/drawing/2014/main" id="{2BEDA212-F5E3-4488-A529-74D05CD552A8}"/>
              </a:ext>
            </a:extLst>
          </p:cNvPr>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3" name="矩形 492">
            <a:extLst>
              <a:ext uri="{FF2B5EF4-FFF2-40B4-BE49-F238E27FC236}">
                <a16:creationId xmlns:a16="http://schemas.microsoft.com/office/drawing/2014/main" id="{A52B4083-95DC-41CD-AC89-64757DCDD9FA}"/>
              </a:ext>
            </a:extLst>
          </p:cNvPr>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4" name="矩形 493">
            <a:extLst>
              <a:ext uri="{FF2B5EF4-FFF2-40B4-BE49-F238E27FC236}">
                <a16:creationId xmlns:a16="http://schemas.microsoft.com/office/drawing/2014/main" id="{4DCFF249-9CD4-4226-9F88-989FC9E79DDD}"/>
              </a:ext>
            </a:extLst>
          </p:cNvPr>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a:extLst>
              <a:ext uri="{FF2B5EF4-FFF2-40B4-BE49-F238E27FC236}">
                <a16:creationId xmlns:a16="http://schemas.microsoft.com/office/drawing/2014/main" id="{2261B38E-10EC-4F6C-A0FE-77254FAE0C08}"/>
              </a:ext>
            </a:extLst>
          </p:cNvPr>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a:extLst>
              <a:ext uri="{FF2B5EF4-FFF2-40B4-BE49-F238E27FC236}">
                <a16:creationId xmlns:a16="http://schemas.microsoft.com/office/drawing/2014/main" id="{93471FC0-33F6-4386-87EC-60803BC0EA5B}"/>
              </a:ext>
            </a:extLst>
          </p:cNvPr>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a:extLst>
              <a:ext uri="{FF2B5EF4-FFF2-40B4-BE49-F238E27FC236}">
                <a16:creationId xmlns:a16="http://schemas.microsoft.com/office/drawing/2014/main" id="{2CF7B74C-5B3E-4235-B96A-644A24B64C95}"/>
              </a:ext>
            </a:extLst>
          </p:cNvPr>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0" name="任意多边形: 形状 50">
            <a:extLst>
              <a:ext uri="{FF2B5EF4-FFF2-40B4-BE49-F238E27FC236}">
                <a16:creationId xmlns:a16="http://schemas.microsoft.com/office/drawing/2014/main" id="{BC616C26-5524-4BA7-AC04-A6CB9DC1DA96}"/>
              </a:ext>
            </a:extLst>
          </p:cNvPr>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1" name="直接连接符 50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FC6ACF01-D7A6-47F4-8DFC-A7A7883D7BAF}"/>
              </a:ext>
            </a:extLst>
          </p:cNvPr>
          <p:cNvCxnSpPr>
            <a:cxnSpLocks/>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B0CC0EA5-7FCC-4AF8-BD79-3CCF2CCD064B}"/>
              </a:ext>
            </a:extLst>
          </p:cNvPr>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a:extLst>
              <a:ext uri="{FF2B5EF4-FFF2-40B4-BE49-F238E27FC236}">
                <a16:creationId xmlns:a16="http://schemas.microsoft.com/office/drawing/2014/main" id="{421E2A65-9774-4758-862A-0EB91BE2D3CF}"/>
              </a:ext>
            </a:extLst>
          </p:cNvPr>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6" name="矩形 505">
            <a:extLst>
              <a:ext uri="{FF2B5EF4-FFF2-40B4-BE49-F238E27FC236}">
                <a16:creationId xmlns:a16="http://schemas.microsoft.com/office/drawing/2014/main" id="{3FB95C3B-4E60-4EBA-9387-A4B31D4CCCD0}"/>
              </a:ext>
            </a:extLst>
          </p:cNvPr>
          <p:cNvSpPr/>
          <p:nvPr/>
        </p:nvSpPr>
        <p:spPr>
          <a:xfrm>
            <a:off x="1868068"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a:extLst>
              <a:ext uri="{FF2B5EF4-FFF2-40B4-BE49-F238E27FC236}">
                <a16:creationId xmlns:a16="http://schemas.microsoft.com/office/drawing/2014/main" id="{6DE6396D-8011-4633-958C-931FB398CC3E}"/>
              </a:ext>
            </a:extLst>
          </p:cNvPr>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1CE0E1BE-1795-4BA9-8787-535DDAAE3432}"/>
              </a:ext>
            </a:extLst>
          </p:cNvPr>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a:extLst>
              <a:ext uri="{FF2B5EF4-FFF2-40B4-BE49-F238E27FC236}">
                <a16:creationId xmlns:a16="http://schemas.microsoft.com/office/drawing/2014/main" id="{8CEE754C-6EBE-4CB8-92F3-BDF150EA7781}"/>
              </a:ext>
            </a:extLst>
          </p:cNvPr>
          <p:cNvSpPr/>
          <p:nvPr/>
        </p:nvSpPr>
        <p:spPr>
          <a:xfrm>
            <a:off x="2608764"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11" name="矩形 510">
            <a:extLst>
              <a:ext uri="{FF2B5EF4-FFF2-40B4-BE49-F238E27FC236}">
                <a16:creationId xmlns:a16="http://schemas.microsoft.com/office/drawing/2014/main" id="{4DDBB2F0-4678-47BA-8310-C370F237B880}"/>
              </a:ext>
            </a:extLst>
          </p:cNvPr>
          <p:cNvSpPr/>
          <p:nvPr/>
        </p:nvSpPr>
        <p:spPr>
          <a:xfrm>
            <a:off x="2876195"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512" name="矩形 511">
            <a:extLst>
              <a:ext uri="{FF2B5EF4-FFF2-40B4-BE49-F238E27FC236}">
                <a16:creationId xmlns:a16="http://schemas.microsoft.com/office/drawing/2014/main" id="{45B51F20-6826-4CB9-8ED2-B5177334080D}"/>
              </a:ext>
            </a:extLst>
          </p:cNvPr>
          <p:cNvSpPr/>
          <p:nvPr/>
        </p:nvSpPr>
        <p:spPr>
          <a:xfrm>
            <a:off x="2408485"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513" name="矩形 512">
            <a:extLst>
              <a:ext uri="{FF2B5EF4-FFF2-40B4-BE49-F238E27FC236}">
                <a16:creationId xmlns:a16="http://schemas.microsoft.com/office/drawing/2014/main" id="{144CAF5F-323E-4DB4-8328-19B28C383939}"/>
              </a:ext>
            </a:extLst>
          </p:cNvPr>
          <p:cNvSpPr/>
          <p:nvPr/>
        </p:nvSpPr>
        <p:spPr>
          <a:xfrm>
            <a:off x="2421484" y="4409674"/>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15" name="矩形 514">
            <a:extLst>
              <a:ext uri="{FF2B5EF4-FFF2-40B4-BE49-F238E27FC236}">
                <a16:creationId xmlns:a16="http://schemas.microsoft.com/office/drawing/2014/main" id="{63FCE65F-C9B4-4278-BCEA-E9F614497CB8}"/>
              </a:ext>
            </a:extLst>
          </p:cNvPr>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6" name="矩形 515">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517" name="矩形 516">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518" name="矩形 517">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56822250-0977-43B1-8831-FAD141AC7067}"/>
              </a:ext>
            </a:extLst>
          </p:cNvPr>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a:extLst>
              <a:ext uri="{FF2B5EF4-FFF2-40B4-BE49-F238E27FC236}">
                <a16:creationId xmlns:a16="http://schemas.microsoft.com/office/drawing/2014/main" id="{DA96E4C7-3E3B-4512-B3E0-639B64CB907B}"/>
              </a:ext>
            </a:extLst>
          </p:cNvPr>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B9B4DC4B-516F-4CAD-BA37-5C3F0A1092F4}"/>
              </a:ext>
            </a:extLst>
          </p:cNvPr>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D54049D7-70BA-4319-BA5D-402C7076E843}"/>
              </a:ext>
            </a:extLst>
          </p:cNvPr>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a:extLst>
              <a:ext uri="{FF2B5EF4-FFF2-40B4-BE49-F238E27FC236}">
                <a16:creationId xmlns:a16="http://schemas.microsoft.com/office/drawing/2014/main" id="{A3D4EF30-2610-409C-99B1-6A6CA5AB496F}"/>
              </a:ext>
            </a:extLst>
          </p:cNvPr>
          <p:cNvCxnSpPr>
            <a:cxnSpLocks/>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a:extLst>
              <a:ext uri="{FF2B5EF4-FFF2-40B4-BE49-F238E27FC236}">
                <a16:creationId xmlns:a16="http://schemas.microsoft.com/office/drawing/2014/main" id="{89816BD5-3773-40A1-AC0B-9BBEAEA42E38}"/>
              </a:ext>
            </a:extLst>
          </p:cNvPr>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9" name="矩形 528">
            <a:extLst>
              <a:ext uri="{FF2B5EF4-FFF2-40B4-BE49-F238E27FC236}">
                <a16:creationId xmlns:a16="http://schemas.microsoft.com/office/drawing/2014/main" id="{E5577225-703E-4A52-B10B-A0D411097D83}"/>
              </a:ext>
            </a:extLst>
          </p:cNvPr>
          <p:cNvSpPr/>
          <p:nvPr/>
        </p:nvSpPr>
        <p:spPr>
          <a:xfrm>
            <a:off x="5504369" y="5913544"/>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30" name="矩形 529">
            <a:extLst>
              <a:ext uri="{FF2B5EF4-FFF2-40B4-BE49-F238E27FC236}">
                <a16:creationId xmlns:a16="http://schemas.microsoft.com/office/drawing/2014/main" id="{057A17D7-1E0F-4CA5-BFA9-CE44FB6EB11B}"/>
              </a:ext>
            </a:extLst>
          </p:cNvPr>
          <p:cNvSpPr/>
          <p:nvPr/>
        </p:nvSpPr>
        <p:spPr>
          <a:xfrm>
            <a:off x="5335371" y="390605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1" name="矩形 530">
            <a:extLst>
              <a:ext uri="{FF2B5EF4-FFF2-40B4-BE49-F238E27FC236}">
                <a16:creationId xmlns:a16="http://schemas.microsoft.com/office/drawing/2014/main" id="{C39F4768-832D-438E-820E-200E79CC6136}"/>
              </a:ext>
            </a:extLst>
          </p:cNvPr>
          <p:cNvSpPr/>
          <p:nvPr/>
        </p:nvSpPr>
        <p:spPr>
          <a:xfrm>
            <a:off x="5335371" y="41118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2" name="矩形 531">
            <a:extLst>
              <a:ext uri="{FF2B5EF4-FFF2-40B4-BE49-F238E27FC236}">
                <a16:creationId xmlns:a16="http://schemas.microsoft.com/office/drawing/2014/main" id="{3FBE9FB6-BAAC-4327-9F6C-29EA31E709E3}"/>
              </a:ext>
            </a:extLst>
          </p:cNvPr>
          <p:cNvSpPr/>
          <p:nvPr/>
        </p:nvSpPr>
        <p:spPr>
          <a:xfrm>
            <a:off x="5335371" y="4523306"/>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3" name="矩形 532">
            <a:extLst>
              <a:ext uri="{FF2B5EF4-FFF2-40B4-BE49-F238E27FC236}">
                <a16:creationId xmlns:a16="http://schemas.microsoft.com/office/drawing/2014/main" id="{BCD293E1-7CDC-41F5-9A87-BBEC667FE66F}"/>
              </a:ext>
            </a:extLst>
          </p:cNvPr>
          <p:cNvSpPr/>
          <p:nvPr/>
        </p:nvSpPr>
        <p:spPr>
          <a:xfrm>
            <a:off x="5335372" y="495045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4" name="矩形 533">
            <a:extLst>
              <a:ext uri="{FF2B5EF4-FFF2-40B4-BE49-F238E27FC236}">
                <a16:creationId xmlns:a16="http://schemas.microsoft.com/office/drawing/2014/main" id="{CF77D2C1-E90C-4CED-B175-B7968D066EAF}"/>
              </a:ext>
            </a:extLst>
          </p:cNvPr>
          <p:cNvSpPr/>
          <p:nvPr/>
        </p:nvSpPr>
        <p:spPr>
          <a:xfrm>
            <a:off x="5714151" y="38155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35" name="矩形 534">
            <a:extLst>
              <a:ext uri="{FF2B5EF4-FFF2-40B4-BE49-F238E27FC236}">
                <a16:creationId xmlns:a16="http://schemas.microsoft.com/office/drawing/2014/main" id="{53682128-2880-4E0E-8DBE-67E8C1054532}"/>
              </a:ext>
            </a:extLst>
          </p:cNvPr>
          <p:cNvSpPr/>
          <p:nvPr/>
        </p:nvSpPr>
        <p:spPr>
          <a:xfrm>
            <a:off x="6258312" y="3899638"/>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6" name="矩形 535">
            <a:extLst>
              <a:ext uri="{FF2B5EF4-FFF2-40B4-BE49-F238E27FC236}">
                <a16:creationId xmlns:a16="http://schemas.microsoft.com/office/drawing/2014/main" id="{2BAAEEA2-76B0-4F15-BC73-CD22D72EA6F4}"/>
              </a:ext>
            </a:extLst>
          </p:cNvPr>
          <p:cNvSpPr/>
          <p:nvPr/>
        </p:nvSpPr>
        <p:spPr>
          <a:xfrm>
            <a:off x="6254939" y="4139232"/>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7" name="矩形 536">
            <a:extLst>
              <a:ext uri="{FF2B5EF4-FFF2-40B4-BE49-F238E27FC236}">
                <a16:creationId xmlns:a16="http://schemas.microsoft.com/office/drawing/2014/main" id="{D45E3BC6-02B6-4788-9865-CC2F8FF0DEB9}"/>
              </a:ext>
            </a:extLst>
          </p:cNvPr>
          <p:cNvSpPr/>
          <p:nvPr/>
        </p:nvSpPr>
        <p:spPr>
          <a:xfrm>
            <a:off x="5672771" y="4552860"/>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38" name="矩形 537">
            <a:extLst>
              <a:ext uri="{FF2B5EF4-FFF2-40B4-BE49-F238E27FC236}">
                <a16:creationId xmlns:a16="http://schemas.microsoft.com/office/drawing/2014/main" id="{8C3FC130-CAE6-4521-8ACD-C3C0B5A4BDBE}"/>
              </a:ext>
            </a:extLst>
          </p:cNvPr>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39" name="矩形 538">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40" name="矩形 539">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541" name="矩形 540">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542" name="直接连接符 541">
            <a:extLst>
              <a:ext uri="{FF2B5EF4-FFF2-40B4-BE49-F238E27FC236}">
                <a16:creationId xmlns:a16="http://schemas.microsoft.com/office/drawing/2014/main" id="{D8AF30C5-0F90-46F7-AF4E-7209DDE28BCB}"/>
              </a:ext>
            </a:extLst>
          </p:cNvPr>
          <p:cNvCxnSpPr>
            <a:cxnSpLocks/>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a:extLst>
              <a:ext uri="{FF2B5EF4-FFF2-40B4-BE49-F238E27FC236}">
                <a16:creationId xmlns:a16="http://schemas.microsoft.com/office/drawing/2014/main" id="{ACFA0740-3E39-4D9E-AD12-8B3C9FEAB3F3}"/>
              </a:ext>
            </a:extLst>
          </p:cNvPr>
          <p:cNvCxnSpPr>
            <a:cxnSpLocks/>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a:extLst>
              <a:ext uri="{FF2B5EF4-FFF2-40B4-BE49-F238E27FC236}">
                <a16:creationId xmlns:a16="http://schemas.microsoft.com/office/drawing/2014/main" id="{530AC830-8A9A-46D9-A61E-21F17C488C69}"/>
              </a:ext>
            </a:extLst>
          </p:cNvPr>
          <p:cNvCxnSpPr>
            <a:cxnSpLocks/>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546" name="直接连接符 545">
            <a:extLst>
              <a:ext uri="{FF2B5EF4-FFF2-40B4-BE49-F238E27FC236}">
                <a16:creationId xmlns:a16="http://schemas.microsoft.com/office/drawing/2014/main" id="{1E108863-24C7-4B8E-B4DD-C50FE839F338}"/>
              </a:ext>
            </a:extLst>
          </p:cNvPr>
          <p:cNvCxnSpPr>
            <a:cxnSpLocks/>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8" name="矩形 547">
            <a:extLst>
              <a:ext uri="{FF2B5EF4-FFF2-40B4-BE49-F238E27FC236}">
                <a16:creationId xmlns:a16="http://schemas.microsoft.com/office/drawing/2014/main" id="{D137F073-E96C-445E-97FC-B8B0EE5D5F4B}"/>
              </a:ext>
            </a:extLst>
          </p:cNvPr>
          <p:cNvSpPr/>
          <p:nvPr/>
        </p:nvSpPr>
        <p:spPr>
          <a:xfrm>
            <a:off x="7720774"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49" name="任意多边形: 形状 192">
            <a:extLst>
              <a:ext uri="{FF2B5EF4-FFF2-40B4-BE49-F238E27FC236}">
                <a16:creationId xmlns:a16="http://schemas.microsoft.com/office/drawing/2014/main" id="{21C3C884-C54B-44A0-B9C9-71C79A354F8B}"/>
              </a:ext>
            </a:extLst>
          </p:cNvPr>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0" name="矩形 549">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551" name="矩形 550">
            <a:extLst>
              <a:ext uri="{FF2B5EF4-FFF2-40B4-BE49-F238E27FC236}">
                <a16:creationId xmlns:a16="http://schemas.microsoft.com/office/drawing/2014/main" id="{A6C5F887-7931-48EC-B3E8-B545906C6D83}"/>
              </a:ext>
            </a:extLst>
          </p:cNvPr>
          <p:cNvSpPr/>
          <p:nvPr/>
        </p:nvSpPr>
        <p:spPr>
          <a:xfrm>
            <a:off x="8552029"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552" name="矩形 551">
            <a:extLst>
              <a:ext uri="{FF2B5EF4-FFF2-40B4-BE49-F238E27FC236}">
                <a16:creationId xmlns:a16="http://schemas.microsoft.com/office/drawing/2014/main" id="{D22F2AA3-CB31-4D4D-84B5-C6A8AE43A0A5}"/>
              </a:ext>
            </a:extLst>
          </p:cNvPr>
          <p:cNvSpPr/>
          <p:nvPr/>
        </p:nvSpPr>
        <p:spPr>
          <a:xfrm>
            <a:off x="9191094"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553" name="矩形 552">
            <a:extLst>
              <a:ext uri="{FF2B5EF4-FFF2-40B4-BE49-F238E27FC236}">
                <a16:creationId xmlns:a16="http://schemas.microsoft.com/office/drawing/2014/main" id="{E71AA9EE-B6F5-41B5-91DC-DF9870BA3650}"/>
              </a:ext>
            </a:extLst>
          </p:cNvPr>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a:extLst>
              <a:ext uri="{FF2B5EF4-FFF2-40B4-BE49-F238E27FC236}">
                <a16:creationId xmlns:a16="http://schemas.microsoft.com/office/drawing/2014/main" id="{F9AAE5E9-7B1A-4C34-8A58-6F4DABE9C788}"/>
              </a:ext>
            </a:extLst>
          </p:cNvPr>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a:extLst>
              <a:ext uri="{FF2B5EF4-FFF2-40B4-BE49-F238E27FC236}">
                <a16:creationId xmlns:a16="http://schemas.microsoft.com/office/drawing/2014/main" id="{36A7A8B8-987F-4315-81D7-98C376384678}"/>
              </a:ext>
            </a:extLst>
          </p:cNvPr>
          <p:cNvCxnSpPr>
            <a:cxnSpLocks/>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a:extLst>
              <a:ext uri="{FF2B5EF4-FFF2-40B4-BE49-F238E27FC236}">
                <a16:creationId xmlns:a16="http://schemas.microsoft.com/office/drawing/2014/main" id="{4DCFF249-9CD4-4226-9F88-989FC9E79DDD}"/>
              </a:ext>
            </a:extLst>
          </p:cNvPr>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564" name="组合 563">
            <a:extLst>
              <a:ext uri="{FF2B5EF4-FFF2-40B4-BE49-F238E27FC236}">
                <a16:creationId xmlns:a16="http://schemas.microsoft.com/office/drawing/2014/main" id="{F96BD808-84AF-4C65-B76E-7241393F3740}"/>
              </a:ext>
            </a:extLst>
          </p:cNvPr>
          <p:cNvGrpSpPr/>
          <p:nvPr/>
        </p:nvGrpSpPr>
        <p:grpSpPr>
          <a:xfrm>
            <a:off x="4993113" y="4854803"/>
            <a:ext cx="274434" cy="522963"/>
            <a:chOff x="4311617" y="4168879"/>
            <a:chExt cx="274449" cy="522993"/>
          </a:xfrm>
        </p:grpSpPr>
        <p:sp>
          <p:nvSpPr>
            <p:cNvPr id="714" name="流程图: 手动操作 713">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5" name="矩形 714">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a:extLst>
              <a:ext uri="{FF2B5EF4-FFF2-40B4-BE49-F238E27FC236}">
                <a16:creationId xmlns:a16="http://schemas.microsoft.com/office/drawing/2014/main" id="{B9B4DC4B-516F-4CAD-BA37-5C3F0A1092F4}"/>
              </a:ext>
            </a:extLst>
          </p:cNvPr>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a:extLst>
              <a:ext uri="{FF2B5EF4-FFF2-40B4-BE49-F238E27FC236}">
                <a16:creationId xmlns:a16="http://schemas.microsoft.com/office/drawing/2014/main" id="{B9B4DC4B-516F-4CAD-BA37-5C3F0A1092F4}"/>
              </a:ext>
            </a:extLst>
          </p:cNvPr>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712" name="直接连接符 71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8" name="直接连接符 7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4" name="直接连接符 7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700" name="直接连接符 699">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2" name="组合 571"/>
          <p:cNvGrpSpPr/>
          <p:nvPr/>
        </p:nvGrpSpPr>
        <p:grpSpPr>
          <a:xfrm>
            <a:off x="6746834" y="4365798"/>
            <a:ext cx="452368" cy="448216"/>
            <a:chOff x="3743887" y="4293594"/>
            <a:chExt cx="477107" cy="472728"/>
          </a:xfrm>
        </p:grpSpPr>
        <p:grpSp>
          <p:nvGrpSpPr>
            <p:cNvPr id="694" name="组合 69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696" name="直接连接符 69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688" name="直接连接符 687">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575" name="矩形 574">
            <a:extLst>
              <a:ext uri="{FF2B5EF4-FFF2-40B4-BE49-F238E27FC236}">
                <a16:creationId xmlns:a16="http://schemas.microsoft.com/office/drawing/2014/main" id="{A78B39F1-CE9F-4C72-97A2-F11C47572C03}"/>
              </a:ext>
            </a:extLst>
          </p:cNvPr>
          <p:cNvSpPr/>
          <p:nvPr/>
        </p:nvSpPr>
        <p:spPr>
          <a:xfrm>
            <a:off x="3455793"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576" name="矩形 575">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a:extLst>
              <a:ext uri="{FF2B5EF4-FFF2-40B4-BE49-F238E27FC236}">
                <a16:creationId xmlns:a16="http://schemas.microsoft.com/office/drawing/2014/main" id="{23A4DB96-6B1F-4C5C-8CFE-29B4793EBC1B}"/>
              </a:ext>
            </a:extLst>
          </p:cNvPr>
          <p:cNvSpPr/>
          <p:nvPr/>
        </p:nvSpPr>
        <p:spPr>
          <a:xfrm>
            <a:off x="955877" y="3664302"/>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580" name="直接连接符 579">
            <a:extLst>
              <a:ext uri="{FF2B5EF4-FFF2-40B4-BE49-F238E27FC236}">
                <a16:creationId xmlns:a16="http://schemas.microsoft.com/office/drawing/2014/main" id="{530AC830-8A9A-46D9-A61E-21F17C488C69}"/>
              </a:ext>
            </a:extLst>
          </p:cNvPr>
          <p:cNvCxnSpPr>
            <a:cxnSpLocks/>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530AC830-8A9A-46D9-A61E-21F17C488C69}"/>
              </a:ext>
            </a:extLst>
          </p:cNvPr>
          <p:cNvCxnSpPr>
            <a:cxnSpLocks/>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a:extLst>
              <a:ext uri="{FF2B5EF4-FFF2-40B4-BE49-F238E27FC236}">
                <a16:creationId xmlns:a16="http://schemas.microsoft.com/office/drawing/2014/main" id="{D41C54EC-883B-4A5B-B2A4-7AFBD2CE71A3}"/>
              </a:ext>
            </a:extLst>
          </p:cNvPr>
          <p:cNvGrpSpPr/>
          <p:nvPr/>
        </p:nvGrpSpPr>
        <p:grpSpPr>
          <a:xfrm>
            <a:off x="11028773" y="3973861"/>
            <a:ext cx="274434" cy="522964"/>
            <a:chOff x="4311617" y="4168879"/>
            <a:chExt cx="274449" cy="522994"/>
          </a:xfrm>
        </p:grpSpPr>
        <p:sp>
          <p:nvSpPr>
            <p:cNvPr id="618" name="流程图: 手动操作 617">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9" name="矩形 618">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a:extLst>
              <a:ext uri="{FF2B5EF4-FFF2-40B4-BE49-F238E27FC236}">
                <a16:creationId xmlns:a16="http://schemas.microsoft.com/office/drawing/2014/main" id="{378D642E-6D92-4405-A353-BFEB57767C92}"/>
              </a:ext>
            </a:extLst>
          </p:cNvPr>
          <p:cNvGrpSpPr/>
          <p:nvPr/>
        </p:nvGrpSpPr>
        <p:grpSpPr>
          <a:xfrm>
            <a:off x="7800287" y="3700416"/>
            <a:ext cx="274434" cy="522963"/>
            <a:chOff x="4311617" y="4168879"/>
            <a:chExt cx="274449" cy="522993"/>
          </a:xfrm>
        </p:grpSpPr>
        <p:sp>
          <p:nvSpPr>
            <p:cNvPr id="616" name="流程图: 手动操作 61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7" name="矩形 61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a:extLst>
              <a:ext uri="{FF2B5EF4-FFF2-40B4-BE49-F238E27FC236}">
                <a16:creationId xmlns:a16="http://schemas.microsoft.com/office/drawing/2014/main" id="{7DE2143A-D4DA-4015-A941-FA55CF5386D7}"/>
              </a:ext>
            </a:extLst>
          </p:cNvPr>
          <p:cNvGrpSpPr/>
          <p:nvPr/>
        </p:nvGrpSpPr>
        <p:grpSpPr>
          <a:xfrm>
            <a:off x="4573328" y="4436234"/>
            <a:ext cx="274434" cy="522963"/>
            <a:chOff x="4311617" y="4168879"/>
            <a:chExt cx="274449" cy="522993"/>
          </a:xfrm>
        </p:grpSpPr>
        <p:sp>
          <p:nvSpPr>
            <p:cNvPr id="614" name="流程图: 手动操作 61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5" name="矩形 61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a:extLst>
              <a:ext uri="{FF2B5EF4-FFF2-40B4-BE49-F238E27FC236}">
                <a16:creationId xmlns:a16="http://schemas.microsoft.com/office/drawing/2014/main" id="{9E682F92-4E30-4D08-B026-CB9306E60373}"/>
              </a:ext>
            </a:extLst>
          </p:cNvPr>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a:extLst>
              <a:ext uri="{FF2B5EF4-FFF2-40B4-BE49-F238E27FC236}">
                <a16:creationId xmlns:a16="http://schemas.microsoft.com/office/drawing/2014/main" id="{2B6E23A5-33C9-4766-95A3-016BEB7C5B54}"/>
              </a:ext>
            </a:extLst>
          </p:cNvPr>
          <p:cNvCxnSpPr>
            <a:cxnSpLocks/>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a:extLst>
              <a:ext uri="{FF2B5EF4-FFF2-40B4-BE49-F238E27FC236}">
                <a16:creationId xmlns:a16="http://schemas.microsoft.com/office/drawing/2014/main" id="{762829F6-D1A1-44AB-987A-5BE7135AE23A}"/>
              </a:ext>
            </a:extLst>
          </p:cNvPr>
          <p:cNvCxnSpPr>
            <a:cxnSpLocks/>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a:extLst>
              <a:ext uri="{FF2B5EF4-FFF2-40B4-BE49-F238E27FC236}">
                <a16:creationId xmlns:a16="http://schemas.microsoft.com/office/drawing/2014/main" id="{DBF01800-93F4-43C6-A138-AA722EFCE697}"/>
              </a:ext>
            </a:extLst>
          </p:cNvPr>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a:extLst>
              <a:ext uri="{FF2B5EF4-FFF2-40B4-BE49-F238E27FC236}">
                <a16:creationId xmlns:a16="http://schemas.microsoft.com/office/drawing/2014/main" id="{2BEDA212-F5E3-4488-A529-74D05CD552A8}"/>
              </a:ext>
            </a:extLst>
          </p:cNvPr>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5" name="矩形 73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a:extLst>
              <a:ext uri="{FF2B5EF4-FFF2-40B4-BE49-F238E27FC236}">
                <a16:creationId xmlns:a16="http://schemas.microsoft.com/office/drawing/2014/main" id="{2261B38E-10EC-4F6C-A0FE-77254FAE0C08}"/>
              </a:ext>
            </a:extLst>
          </p:cNvPr>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a:extLst>
              <a:ext uri="{FF2B5EF4-FFF2-40B4-BE49-F238E27FC236}">
                <a16:creationId xmlns:a16="http://schemas.microsoft.com/office/drawing/2014/main" id="{93471FC0-33F6-4386-87EC-60803BC0EA5B}"/>
              </a:ext>
            </a:extLst>
          </p:cNvPr>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a:extLst>
              <a:ext uri="{FF2B5EF4-FFF2-40B4-BE49-F238E27FC236}">
                <a16:creationId xmlns:a16="http://schemas.microsoft.com/office/drawing/2014/main" id="{2CF7B74C-5B3E-4235-B96A-644A24B64C95}"/>
              </a:ext>
            </a:extLst>
          </p:cNvPr>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0" name="任意多边形: 形状 50">
            <a:extLst>
              <a:ext uri="{FF2B5EF4-FFF2-40B4-BE49-F238E27FC236}">
                <a16:creationId xmlns:a16="http://schemas.microsoft.com/office/drawing/2014/main" id="{BC616C26-5524-4BA7-AC04-A6CB9DC1DA96}"/>
              </a:ext>
            </a:extLst>
          </p:cNvPr>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741" name="直接连接符 74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a:extLst>
              <a:ext uri="{FF2B5EF4-FFF2-40B4-BE49-F238E27FC236}">
                <a16:creationId xmlns:a16="http://schemas.microsoft.com/office/drawing/2014/main" id="{FC6ACF01-D7A6-47F4-8DFC-A7A7883D7BAF}"/>
              </a:ext>
            </a:extLst>
          </p:cNvPr>
          <p:cNvCxnSpPr>
            <a:cxnSpLocks/>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a:extLst>
              <a:ext uri="{FF2B5EF4-FFF2-40B4-BE49-F238E27FC236}">
                <a16:creationId xmlns:a16="http://schemas.microsoft.com/office/drawing/2014/main" id="{B0CC0EA5-7FCC-4AF8-BD79-3CCF2CCD064B}"/>
              </a:ext>
            </a:extLst>
          </p:cNvPr>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a:extLst>
              <a:ext uri="{FF2B5EF4-FFF2-40B4-BE49-F238E27FC236}">
                <a16:creationId xmlns:a16="http://schemas.microsoft.com/office/drawing/2014/main" id="{421E2A65-9774-4758-862A-0EB91BE2D3CF}"/>
              </a:ext>
            </a:extLst>
          </p:cNvPr>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6" name="矩形 745">
            <a:extLst>
              <a:ext uri="{FF2B5EF4-FFF2-40B4-BE49-F238E27FC236}">
                <a16:creationId xmlns:a16="http://schemas.microsoft.com/office/drawing/2014/main" id="{3FB95C3B-4E60-4EBA-9387-A4B31D4CCCD0}"/>
              </a:ext>
            </a:extLst>
          </p:cNvPr>
          <p:cNvSpPr/>
          <p:nvPr/>
        </p:nvSpPr>
        <p:spPr>
          <a:xfrm>
            <a:off x="1868067"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a:extLst>
              <a:ext uri="{FF2B5EF4-FFF2-40B4-BE49-F238E27FC236}">
                <a16:creationId xmlns:a16="http://schemas.microsoft.com/office/drawing/2014/main" id="{6DE6396D-8011-4633-958C-931FB398CC3E}"/>
              </a:ext>
            </a:extLst>
          </p:cNvPr>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749" name="矩形 748">
            <a:extLst>
              <a:ext uri="{FF2B5EF4-FFF2-40B4-BE49-F238E27FC236}">
                <a16:creationId xmlns:a16="http://schemas.microsoft.com/office/drawing/2014/main" id="{8CEE754C-6EBE-4CB8-92F3-BDF150EA7781}"/>
              </a:ext>
            </a:extLst>
          </p:cNvPr>
          <p:cNvSpPr/>
          <p:nvPr/>
        </p:nvSpPr>
        <p:spPr>
          <a:xfrm>
            <a:off x="2608763"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50" name="矩形 749">
            <a:extLst>
              <a:ext uri="{FF2B5EF4-FFF2-40B4-BE49-F238E27FC236}">
                <a16:creationId xmlns:a16="http://schemas.microsoft.com/office/drawing/2014/main" id="{4DDBB2F0-4678-47BA-8310-C370F237B880}"/>
              </a:ext>
            </a:extLst>
          </p:cNvPr>
          <p:cNvSpPr/>
          <p:nvPr/>
        </p:nvSpPr>
        <p:spPr>
          <a:xfrm>
            <a:off x="2876194"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751" name="矩形 750">
            <a:extLst>
              <a:ext uri="{FF2B5EF4-FFF2-40B4-BE49-F238E27FC236}">
                <a16:creationId xmlns:a16="http://schemas.microsoft.com/office/drawing/2014/main" id="{45B51F20-6826-4CB9-8ED2-B5177334080D}"/>
              </a:ext>
            </a:extLst>
          </p:cNvPr>
          <p:cNvSpPr/>
          <p:nvPr/>
        </p:nvSpPr>
        <p:spPr>
          <a:xfrm>
            <a:off x="2408484"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752" name="矩形 751">
            <a:extLst>
              <a:ext uri="{FF2B5EF4-FFF2-40B4-BE49-F238E27FC236}">
                <a16:creationId xmlns:a16="http://schemas.microsoft.com/office/drawing/2014/main" id="{144CAF5F-323E-4DB4-8328-19B28C383939}"/>
              </a:ext>
            </a:extLst>
          </p:cNvPr>
          <p:cNvSpPr/>
          <p:nvPr/>
        </p:nvSpPr>
        <p:spPr>
          <a:xfrm>
            <a:off x="2421483" y="44096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753" name="矩形 752">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54" name="矩形 753">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755" name="矩形 754">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756" name="矩形 755">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a:extLst>
              <a:ext uri="{FF2B5EF4-FFF2-40B4-BE49-F238E27FC236}">
                <a16:creationId xmlns:a16="http://schemas.microsoft.com/office/drawing/2014/main" id="{56822250-0977-43B1-8831-FAD141AC7067}"/>
              </a:ext>
            </a:extLst>
          </p:cNvPr>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a:extLst>
              <a:ext uri="{FF2B5EF4-FFF2-40B4-BE49-F238E27FC236}">
                <a16:creationId xmlns:a16="http://schemas.microsoft.com/office/drawing/2014/main" id="{DA96E4C7-3E3B-4512-B3E0-639B64CB907B}"/>
              </a:ext>
            </a:extLst>
          </p:cNvPr>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a:extLst>
              <a:ext uri="{FF2B5EF4-FFF2-40B4-BE49-F238E27FC236}">
                <a16:creationId xmlns:a16="http://schemas.microsoft.com/office/drawing/2014/main" id="{B9B4DC4B-516F-4CAD-BA37-5C3F0A1092F4}"/>
              </a:ext>
            </a:extLst>
          </p:cNvPr>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a:extLst>
              <a:ext uri="{FF2B5EF4-FFF2-40B4-BE49-F238E27FC236}">
                <a16:creationId xmlns:a16="http://schemas.microsoft.com/office/drawing/2014/main" id="{D54049D7-70BA-4319-BA5D-402C7076E843}"/>
              </a:ext>
            </a:extLst>
          </p:cNvPr>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a:extLst>
              <a:ext uri="{FF2B5EF4-FFF2-40B4-BE49-F238E27FC236}">
                <a16:creationId xmlns:a16="http://schemas.microsoft.com/office/drawing/2014/main" id="{A3D4EF30-2610-409C-99B1-6A6CA5AB496F}"/>
              </a:ext>
            </a:extLst>
          </p:cNvPr>
          <p:cNvCxnSpPr>
            <a:cxnSpLocks/>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70" name="矩形 76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1" name="矩形 77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2" name="矩形 77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773" name="矩形 77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74" name="矩形 77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75" name="矩形 77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6" name="矩形 77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7" name="矩形 77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778" name="矩形 777">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779" name="矩形 778">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780" name="矩形 779">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781" name="直接连接符 780">
            <a:extLst>
              <a:ext uri="{FF2B5EF4-FFF2-40B4-BE49-F238E27FC236}">
                <a16:creationId xmlns:a16="http://schemas.microsoft.com/office/drawing/2014/main" id="{D8AF30C5-0F90-46F7-AF4E-7209DDE28BCB}"/>
              </a:ext>
            </a:extLst>
          </p:cNvPr>
          <p:cNvCxnSpPr>
            <a:cxnSpLocks/>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ACFA0740-3E39-4D9E-AD12-8B3C9FEAB3F3}"/>
              </a:ext>
            </a:extLst>
          </p:cNvPr>
          <p:cNvCxnSpPr>
            <a:cxnSpLocks/>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a:extLst>
              <a:ext uri="{FF2B5EF4-FFF2-40B4-BE49-F238E27FC236}">
                <a16:creationId xmlns:a16="http://schemas.microsoft.com/office/drawing/2014/main" id="{530AC830-8A9A-46D9-A61E-21F17C488C69}"/>
              </a:ext>
            </a:extLst>
          </p:cNvPr>
          <p:cNvCxnSpPr>
            <a:cxnSpLocks/>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785" name="直接连接符 784">
            <a:extLst>
              <a:ext uri="{FF2B5EF4-FFF2-40B4-BE49-F238E27FC236}">
                <a16:creationId xmlns:a16="http://schemas.microsoft.com/office/drawing/2014/main" id="{1E108863-24C7-4B8E-B4DD-C50FE839F338}"/>
              </a:ext>
            </a:extLst>
          </p:cNvPr>
          <p:cNvCxnSpPr>
            <a:cxnSpLocks/>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a:extLst>
              <a:ext uri="{FF2B5EF4-FFF2-40B4-BE49-F238E27FC236}">
                <a16:creationId xmlns:a16="http://schemas.microsoft.com/office/drawing/2014/main" id="{21C3C884-C54B-44A0-B9C9-71C79A354F8B}"/>
              </a:ext>
            </a:extLst>
          </p:cNvPr>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9" name="矩形 788">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90" name="矩形 789">
            <a:extLst>
              <a:ext uri="{FF2B5EF4-FFF2-40B4-BE49-F238E27FC236}">
                <a16:creationId xmlns:a16="http://schemas.microsoft.com/office/drawing/2014/main" id="{A6C5F887-7931-48EC-B3E8-B545906C6D83}"/>
              </a:ext>
            </a:extLst>
          </p:cNvPr>
          <p:cNvSpPr/>
          <p:nvPr/>
        </p:nvSpPr>
        <p:spPr>
          <a:xfrm>
            <a:off x="8552028"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91" name="矩形 790">
            <a:extLst>
              <a:ext uri="{FF2B5EF4-FFF2-40B4-BE49-F238E27FC236}">
                <a16:creationId xmlns:a16="http://schemas.microsoft.com/office/drawing/2014/main" id="{D22F2AA3-CB31-4D4D-84B5-C6A8AE43A0A5}"/>
              </a:ext>
            </a:extLst>
          </p:cNvPr>
          <p:cNvSpPr/>
          <p:nvPr/>
        </p:nvSpPr>
        <p:spPr>
          <a:xfrm>
            <a:off x="9191093"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92" name="矩形 791">
            <a:extLst>
              <a:ext uri="{FF2B5EF4-FFF2-40B4-BE49-F238E27FC236}">
                <a16:creationId xmlns:a16="http://schemas.microsoft.com/office/drawing/2014/main" id="{E71AA9EE-B6F5-41B5-91DC-DF9870BA3650}"/>
              </a:ext>
            </a:extLst>
          </p:cNvPr>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a:extLst>
              <a:ext uri="{FF2B5EF4-FFF2-40B4-BE49-F238E27FC236}">
                <a16:creationId xmlns:a16="http://schemas.microsoft.com/office/drawing/2014/main" id="{F9AAE5E9-7B1A-4C34-8A58-6F4DABE9C788}"/>
              </a:ext>
            </a:extLst>
          </p:cNvPr>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a:extLst>
              <a:ext uri="{FF2B5EF4-FFF2-40B4-BE49-F238E27FC236}">
                <a16:creationId xmlns:a16="http://schemas.microsoft.com/office/drawing/2014/main" id="{36A7A8B8-987F-4315-81D7-98C376384678}"/>
              </a:ext>
            </a:extLst>
          </p:cNvPr>
          <p:cNvCxnSpPr>
            <a:cxnSpLocks/>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08" name="组合 807">
            <a:extLst>
              <a:ext uri="{FF2B5EF4-FFF2-40B4-BE49-F238E27FC236}">
                <a16:creationId xmlns:a16="http://schemas.microsoft.com/office/drawing/2014/main" id="{F96BD808-84AF-4C65-B76E-7241393F3740}"/>
              </a:ext>
            </a:extLst>
          </p:cNvPr>
          <p:cNvGrpSpPr/>
          <p:nvPr/>
        </p:nvGrpSpPr>
        <p:grpSpPr>
          <a:xfrm>
            <a:off x="4993115" y="4854806"/>
            <a:ext cx="274434" cy="522964"/>
            <a:chOff x="4311617" y="4168879"/>
            <a:chExt cx="274449" cy="522993"/>
          </a:xfrm>
        </p:grpSpPr>
        <p:sp>
          <p:nvSpPr>
            <p:cNvPr id="809" name="流程图: 手动操作 808">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0" name="矩形 809">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a:extLst>
              <a:ext uri="{FF2B5EF4-FFF2-40B4-BE49-F238E27FC236}">
                <a16:creationId xmlns:a16="http://schemas.microsoft.com/office/drawing/2014/main" id="{B9B4DC4B-516F-4CAD-BA37-5C3F0A1092F4}"/>
              </a:ext>
            </a:extLst>
          </p:cNvPr>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a:extLst>
              <a:ext uri="{FF2B5EF4-FFF2-40B4-BE49-F238E27FC236}">
                <a16:creationId xmlns:a16="http://schemas.microsoft.com/office/drawing/2014/main" id="{B9B4DC4B-516F-4CAD-BA37-5C3F0A1092F4}"/>
              </a:ext>
            </a:extLst>
          </p:cNvPr>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820" name="直接连接符 81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22" name="组合 821">
            <a:extLst>
              <a:ext uri="{FF2B5EF4-FFF2-40B4-BE49-F238E27FC236}">
                <a16:creationId xmlns:a16="http://schemas.microsoft.com/office/drawing/2014/main" id="{D17CAF8C-4076-4CE2-A5A3-31CD3C927C07}"/>
              </a:ext>
            </a:extLst>
          </p:cNvPr>
          <p:cNvGrpSpPr/>
          <p:nvPr/>
        </p:nvGrpSpPr>
        <p:grpSpPr>
          <a:xfrm>
            <a:off x="3549758" y="5431880"/>
            <a:ext cx="452368" cy="309024"/>
            <a:chOff x="2146087" y="4862847"/>
            <a:chExt cx="452393" cy="309040"/>
          </a:xfrm>
        </p:grpSpPr>
        <p:cxnSp>
          <p:nvCxnSpPr>
            <p:cNvPr id="823" name="直接连接符 8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833" name="直接连接符 83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35" name="组合 834"/>
          <p:cNvGrpSpPr/>
          <p:nvPr/>
        </p:nvGrpSpPr>
        <p:grpSpPr>
          <a:xfrm>
            <a:off x="6746829" y="3855632"/>
            <a:ext cx="452368" cy="958383"/>
            <a:chOff x="7115801" y="4066288"/>
            <a:chExt cx="477107" cy="1010794"/>
          </a:xfrm>
        </p:grpSpPr>
        <p:sp>
          <p:nvSpPr>
            <p:cNvPr id="836" name="矩形 835">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837" name="组合 836"/>
            <p:cNvGrpSpPr/>
            <p:nvPr/>
          </p:nvGrpSpPr>
          <p:grpSpPr>
            <a:xfrm>
              <a:off x="7115801" y="4604354"/>
              <a:ext cx="477107" cy="472728"/>
              <a:chOff x="3743887" y="4293594"/>
              <a:chExt cx="477107" cy="472728"/>
            </a:xfrm>
          </p:grpSpPr>
          <p:grpSp>
            <p:nvGrpSpPr>
              <p:cNvPr id="838" name="组合 837">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840" name="直接连接符 83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3" name="组合 842">
            <a:extLst>
              <a:ext uri="{FF2B5EF4-FFF2-40B4-BE49-F238E27FC236}">
                <a16:creationId xmlns:a16="http://schemas.microsoft.com/office/drawing/2014/main" id="{D17CAF8C-4076-4CE2-A5A3-31CD3C927C07}"/>
              </a:ext>
            </a:extLst>
          </p:cNvPr>
          <p:cNvGrpSpPr/>
          <p:nvPr/>
        </p:nvGrpSpPr>
        <p:grpSpPr>
          <a:xfrm>
            <a:off x="10096901" y="4539906"/>
            <a:ext cx="452368" cy="309024"/>
            <a:chOff x="2146087" y="4862847"/>
            <a:chExt cx="452393" cy="309040"/>
          </a:xfrm>
        </p:grpSpPr>
        <p:cxnSp>
          <p:nvCxnSpPr>
            <p:cNvPr id="845" name="直接连接符 84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850" name="直接连接符 849">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852" name="矩形 851">
            <a:extLst>
              <a:ext uri="{FF2B5EF4-FFF2-40B4-BE49-F238E27FC236}">
                <a16:creationId xmlns:a16="http://schemas.microsoft.com/office/drawing/2014/main" id="{A78B39F1-CE9F-4C72-97A2-F11C47572C03}"/>
              </a:ext>
            </a:extLst>
          </p:cNvPr>
          <p:cNvSpPr/>
          <p:nvPr/>
        </p:nvSpPr>
        <p:spPr>
          <a:xfrm>
            <a:off x="3455792"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853" name="矩形 852">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870" name="矩形 869">
            <a:extLst>
              <a:ext uri="{FF2B5EF4-FFF2-40B4-BE49-F238E27FC236}">
                <a16:creationId xmlns:a16="http://schemas.microsoft.com/office/drawing/2014/main" id="{23A4DB96-6B1F-4C5C-8CFE-29B4793EBC1B}"/>
              </a:ext>
            </a:extLst>
          </p:cNvPr>
          <p:cNvSpPr/>
          <p:nvPr/>
        </p:nvSpPr>
        <p:spPr>
          <a:xfrm>
            <a:off x="955876" y="36643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874" name="直接连接符 873">
            <a:extLst>
              <a:ext uri="{FF2B5EF4-FFF2-40B4-BE49-F238E27FC236}">
                <a16:creationId xmlns:a16="http://schemas.microsoft.com/office/drawing/2014/main" id="{530AC830-8A9A-46D9-A61E-21F17C488C69}"/>
              </a:ext>
            </a:extLst>
          </p:cNvPr>
          <p:cNvCxnSpPr>
            <a:cxnSpLocks/>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a:extLst>
              <a:ext uri="{FF2B5EF4-FFF2-40B4-BE49-F238E27FC236}">
                <a16:creationId xmlns:a16="http://schemas.microsoft.com/office/drawing/2014/main" id="{530AC830-8A9A-46D9-A61E-21F17C488C69}"/>
              </a:ext>
            </a:extLst>
          </p:cNvPr>
          <p:cNvCxnSpPr>
            <a:cxnSpLocks/>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a:extLst>
              <a:ext uri="{FF2B5EF4-FFF2-40B4-BE49-F238E27FC236}">
                <a16:creationId xmlns:a16="http://schemas.microsoft.com/office/drawing/2014/main" id="{D41C54EC-883B-4A5B-B2A4-7AFBD2CE71A3}"/>
              </a:ext>
            </a:extLst>
          </p:cNvPr>
          <p:cNvGrpSpPr/>
          <p:nvPr/>
        </p:nvGrpSpPr>
        <p:grpSpPr>
          <a:xfrm>
            <a:off x="11028777" y="3973860"/>
            <a:ext cx="274434" cy="522964"/>
            <a:chOff x="4311617" y="4168879"/>
            <a:chExt cx="274449" cy="522994"/>
          </a:xfrm>
        </p:grpSpPr>
        <p:sp>
          <p:nvSpPr>
            <p:cNvPr id="942" name="流程图: 手动操作 941">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3" name="矩形 942">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a:extLst>
              <a:ext uri="{FF2B5EF4-FFF2-40B4-BE49-F238E27FC236}">
                <a16:creationId xmlns:a16="http://schemas.microsoft.com/office/drawing/2014/main" id="{378D642E-6D92-4405-A353-BFEB57767C92}"/>
              </a:ext>
            </a:extLst>
          </p:cNvPr>
          <p:cNvGrpSpPr/>
          <p:nvPr/>
        </p:nvGrpSpPr>
        <p:grpSpPr>
          <a:xfrm>
            <a:off x="7800291" y="3700418"/>
            <a:ext cx="274434" cy="522964"/>
            <a:chOff x="4311617" y="4168879"/>
            <a:chExt cx="274449" cy="522993"/>
          </a:xfrm>
        </p:grpSpPr>
        <p:sp>
          <p:nvSpPr>
            <p:cNvPr id="945" name="流程图: 手动操作 94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6" name="矩形 94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a:extLst>
              <a:ext uri="{FF2B5EF4-FFF2-40B4-BE49-F238E27FC236}">
                <a16:creationId xmlns:a16="http://schemas.microsoft.com/office/drawing/2014/main" id="{7DE2143A-D4DA-4015-A941-FA55CF5386D7}"/>
              </a:ext>
            </a:extLst>
          </p:cNvPr>
          <p:cNvGrpSpPr/>
          <p:nvPr/>
        </p:nvGrpSpPr>
        <p:grpSpPr>
          <a:xfrm>
            <a:off x="4573330" y="4436236"/>
            <a:ext cx="274434" cy="522964"/>
            <a:chOff x="4311617" y="4168879"/>
            <a:chExt cx="274449" cy="522993"/>
          </a:xfrm>
        </p:grpSpPr>
        <p:sp>
          <p:nvSpPr>
            <p:cNvPr id="949" name="流程图: 手动操作 948">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0" name="矩形 949">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a:extLst>
              <a:ext uri="{FF2B5EF4-FFF2-40B4-BE49-F238E27FC236}">
                <a16:creationId xmlns:a16="http://schemas.microsoft.com/office/drawing/2014/main" id="{9E682F92-4E30-4D08-B026-CB9306E60373}"/>
              </a:ext>
            </a:extLst>
          </p:cNvPr>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p>
        </p:txBody>
      </p:sp>
      <p:grpSp>
        <p:nvGrpSpPr>
          <p:cNvPr id="963" name="组合 962"/>
          <p:cNvGrpSpPr/>
          <p:nvPr/>
        </p:nvGrpSpPr>
        <p:grpSpPr>
          <a:xfrm>
            <a:off x="9008851" y="3835663"/>
            <a:ext cx="420145" cy="877029"/>
            <a:chOff x="9501522" y="3862856"/>
            <a:chExt cx="443122" cy="924992"/>
          </a:xfrm>
        </p:grpSpPr>
        <p:sp>
          <p:nvSpPr>
            <p:cNvPr id="964"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65" name="矩形 964">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a:extLst>
              <a:ext uri="{FF2B5EF4-FFF2-40B4-BE49-F238E27FC236}">
                <a16:creationId xmlns:a16="http://schemas.microsoft.com/office/drawing/2014/main" id="{A52B4083-95DC-41CD-AC89-64757DCDD9FA}"/>
              </a:ext>
            </a:extLst>
          </p:cNvPr>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4" name="矩形 733">
            <a:extLst>
              <a:ext uri="{FF2B5EF4-FFF2-40B4-BE49-F238E27FC236}">
                <a16:creationId xmlns:a16="http://schemas.microsoft.com/office/drawing/2014/main" id="{4DCFF249-9CD4-4226-9F88-989FC9E79DDD}"/>
              </a:ext>
            </a:extLst>
          </p:cNvPr>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828" name="直接连接符 82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 name="组合 2"/>
          <p:cNvGrpSpPr/>
          <p:nvPr/>
        </p:nvGrpSpPr>
        <p:grpSpPr>
          <a:xfrm>
            <a:off x="5390167" y="5858713"/>
            <a:ext cx="1180520" cy="362478"/>
            <a:chOff x="5390167" y="5858713"/>
            <a:chExt cx="1180520" cy="362478"/>
          </a:xfrm>
        </p:grpSpPr>
        <p:sp>
          <p:nvSpPr>
            <p:cNvPr id="766" name="流程图: 手动输入 146">
              <a:extLst>
                <a:ext uri="{FF2B5EF4-FFF2-40B4-BE49-F238E27FC236}">
                  <a16:creationId xmlns:a16="http://schemas.microsoft.com/office/drawing/2014/main" id="{89816BD5-3773-40A1-AC0B-9BBEAEA42E38}"/>
                </a:ext>
              </a:extLst>
            </p:cNvPr>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7" name="矩形 766">
              <a:extLst>
                <a:ext uri="{FF2B5EF4-FFF2-40B4-BE49-F238E27FC236}">
                  <a16:creationId xmlns:a16="http://schemas.microsoft.com/office/drawing/2014/main" id="{E5577225-703E-4A52-B10B-A0D411097D83}"/>
                </a:ext>
              </a:extLst>
            </p:cNvPr>
            <p:cNvSpPr/>
            <p:nvPr/>
          </p:nvSpPr>
          <p:spPr>
            <a:xfrm>
              <a:off x="5504369" y="5913543"/>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grpSp>
      <p:sp>
        <p:nvSpPr>
          <p:cNvPr id="786" name="平行四边形 785">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7" name="矩形 786">
            <a:extLst>
              <a:ext uri="{FF2B5EF4-FFF2-40B4-BE49-F238E27FC236}">
                <a16:creationId xmlns:a16="http://schemas.microsoft.com/office/drawing/2014/main" id="{D137F073-E96C-445E-97FC-B8B0EE5D5F4B}"/>
              </a:ext>
            </a:extLst>
          </p:cNvPr>
          <p:cNvSpPr/>
          <p:nvPr/>
        </p:nvSpPr>
        <p:spPr>
          <a:xfrm>
            <a:off x="7720773"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56" name="矩形 555">
            <a:extLst>
              <a:ext uri="{FF2B5EF4-FFF2-40B4-BE49-F238E27FC236}">
                <a16:creationId xmlns:a16="http://schemas.microsoft.com/office/drawing/2014/main" id="{31491FD9-6DF8-4B12-97F5-E943E97499DC}"/>
              </a:ext>
            </a:extLst>
          </p:cNvPr>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a:extLst>
              <a:ext uri="{FF2B5EF4-FFF2-40B4-BE49-F238E27FC236}">
                <a16:creationId xmlns:a16="http://schemas.microsoft.com/office/drawing/2014/main" id="{D17CAF8C-4076-4CE2-A5A3-31CD3C927C07}"/>
              </a:ext>
            </a:extLst>
          </p:cNvPr>
          <p:cNvGrpSpPr/>
          <p:nvPr/>
        </p:nvGrpSpPr>
        <p:grpSpPr>
          <a:xfrm>
            <a:off x="10096903" y="4539906"/>
            <a:ext cx="452368" cy="309024"/>
            <a:chOff x="2146087" y="4862847"/>
            <a:chExt cx="452393" cy="309040"/>
          </a:xfrm>
        </p:grpSpPr>
        <p:cxnSp>
          <p:nvCxnSpPr>
            <p:cNvPr id="692" name="直接连接符 69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10215347" y="4112079"/>
            <a:ext cx="205904" cy="409719"/>
            <a:chOff x="11339348" y="2607322"/>
            <a:chExt cx="205904" cy="409719"/>
          </a:xfrm>
        </p:grpSpPr>
        <p:sp>
          <p:nvSpPr>
            <p:cNvPr id="795" name="矩形 794">
              <a:extLst>
                <a:ext uri="{FF2B5EF4-FFF2-40B4-BE49-F238E27FC236}">
                  <a16:creationId xmlns:a16="http://schemas.microsoft.com/office/drawing/2014/main" id="{31491FD9-6DF8-4B12-97F5-E943E97499DC}"/>
                </a:ext>
              </a:extLst>
            </p:cNvPr>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a:extLst>
                <a:ext uri="{FF2B5EF4-FFF2-40B4-BE49-F238E27FC236}">
                  <a16:creationId xmlns:a16="http://schemas.microsoft.com/office/drawing/2014/main" id="{014CBF14-F76C-479E-B757-9F5C59C9F478}"/>
                </a:ext>
              </a:extLst>
            </p:cNvPr>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a:extLst>
                <a:ext uri="{FF2B5EF4-FFF2-40B4-BE49-F238E27FC236}">
                  <a16:creationId xmlns:a16="http://schemas.microsoft.com/office/drawing/2014/main" id="{7D718EB3-053F-43EC-8465-AA3BCB9D478B}"/>
                </a:ext>
              </a:extLst>
            </p:cNvPr>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a:extLst>
              <a:ext uri="{FF2B5EF4-FFF2-40B4-BE49-F238E27FC236}">
                <a16:creationId xmlns:a16="http://schemas.microsoft.com/office/drawing/2014/main" id="{B00BC0A3-51B7-434E-90BD-CB49651A6D2A}"/>
              </a:ext>
            </a:extLst>
          </p:cNvPr>
          <p:cNvGrpSpPr/>
          <p:nvPr/>
        </p:nvGrpSpPr>
        <p:grpSpPr>
          <a:xfrm>
            <a:off x="8128709" y="4088317"/>
            <a:ext cx="444521" cy="993977"/>
            <a:chOff x="4756530" y="4520005"/>
            <a:chExt cx="214541" cy="587002"/>
          </a:xfrm>
        </p:grpSpPr>
        <p:sp>
          <p:nvSpPr>
            <p:cNvPr id="872" name="流程图: 手动操作 871">
              <a:extLst>
                <a:ext uri="{FF2B5EF4-FFF2-40B4-BE49-F238E27FC236}">
                  <a16:creationId xmlns:a16="http://schemas.microsoft.com/office/drawing/2014/main" id="{B325768E-8C61-4392-9A0B-74D25C1E9F12}"/>
                </a:ext>
              </a:extLst>
            </p:cNvPr>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73" name="矩形 872">
              <a:extLst>
                <a:ext uri="{FF2B5EF4-FFF2-40B4-BE49-F238E27FC236}">
                  <a16:creationId xmlns:a16="http://schemas.microsoft.com/office/drawing/2014/main" id="{9D24DE69-ADC0-436B-8A89-3BB53B8BE9BF}"/>
                </a:ext>
              </a:extLst>
            </p:cNvPr>
            <p:cNvSpPr/>
            <p:nvPr/>
          </p:nvSpPr>
          <p:spPr>
            <a:xfrm>
              <a:off x="4756530" y="4534787"/>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8" name="矩形 95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967" name="矩形 96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968" name="矩形 96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1651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9160140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29065"/>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a:extLst>
              <a:ext uri="{FF2B5EF4-FFF2-40B4-BE49-F238E27FC236}">
                <a16:creationId xmlns:a16="http://schemas.microsoft.com/office/drawing/2014/main" id="{2B6E23A5-33C9-4766-95A3-016BEB7C5B54}"/>
              </a:ext>
            </a:extLst>
          </p:cNvPr>
          <p:cNvCxnSpPr>
            <a:cxnSpLocks/>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762829F6-D1A1-44AB-987A-5BE7135AE23A}"/>
              </a:ext>
            </a:extLst>
          </p:cNvPr>
          <p:cNvCxnSpPr>
            <a:cxnSpLocks/>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BF01800-93F4-43C6-A138-AA722EFCE697}"/>
              </a:ext>
            </a:extLst>
          </p:cNvPr>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2BEDA212-F5E3-4488-A529-74D05CD552A8}"/>
              </a:ext>
            </a:extLst>
          </p:cNvPr>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52B4083-95DC-41CD-AC89-64757DCDD9FA}"/>
              </a:ext>
            </a:extLst>
          </p:cNvPr>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0" name="矩形 249">
            <a:extLst>
              <a:ext uri="{FF2B5EF4-FFF2-40B4-BE49-F238E27FC236}">
                <a16:creationId xmlns:a16="http://schemas.microsoft.com/office/drawing/2014/main" id="{4DCFF249-9CD4-4226-9F88-989FC9E79DDD}"/>
              </a:ext>
            </a:extLst>
          </p:cNvPr>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0ECF328-CB27-45C4-ABDF-08EFAFD47D98}"/>
              </a:ext>
            </a:extLst>
          </p:cNvPr>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a:extLst>
              <a:ext uri="{FF2B5EF4-FFF2-40B4-BE49-F238E27FC236}">
                <a16:creationId xmlns:a16="http://schemas.microsoft.com/office/drawing/2014/main" id="{BC616C26-5524-4BA7-AC04-A6CB9DC1DA96}"/>
              </a:ext>
            </a:extLst>
          </p:cNvPr>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a:extLst>
              <a:ext uri="{FF2B5EF4-FFF2-40B4-BE49-F238E27FC236}">
                <a16:creationId xmlns:a16="http://schemas.microsoft.com/office/drawing/2014/main" id="{6495C64B-C0D8-4BFB-8AB8-F2FAA8A26B54}"/>
              </a:ext>
            </a:extLst>
          </p:cNvPr>
          <p:cNvCxnSpPr>
            <a:cxnSpLocks/>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AC10E53C-3448-404B-97DF-4C12223453FB}"/>
              </a:ext>
            </a:extLst>
          </p:cNvPr>
          <p:cNvCxnSpPr>
            <a:cxnSpLocks/>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FC6ACF01-D7A6-47F4-8DFC-A7A7883D7BAF}"/>
              </a:ext>
            </a:extLst>
          </p:cNvPr>
          <p:cNvCxnSpPr>
            <a:cxnSpLocks/>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B0CC0EA5-7FCC-4AF8-BD79-3CCF2CCD064B}"/>
              </a:ext>
            </a:extLst>
          </p:cNvPr>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a:extLst>
              <a:ext uri="{FF2B5EF4-FFF2-40B4-BE49-F238E27FC236}">
                <a16:creationId xmlns:a16="http://schemas.microsoft.com/office/drawing/2014/main" id="{421E2A65-9774-4758-862A-0EB91BE2D3CF}"/>
              </a:ext>
            </a:extLst>
          </p:cNvPr>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FB95C3B-4E60-4EBA-9387-A4B31D4CCCD0}"/>
              </a:ext>
            </a:extLst>
          </p:cNvPr>
          <p:cNvSpPr/>
          <p:nvPr/>
        </p:nvSpPr>
        <p:spPr>
          <a:xfrm>
            <a:off x="1780981" y="3770401"/>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a:extLst>
              <a:ext uri="{FF2B5EF4-FFF2-40B4-BE49-F238E27FC236}">
                <a16:creationId xmlns:a16="http://schemas.microsoft.com/office/drawing/2014/main" id="{6DE6396D-8011-4633-958C-931FB398CC3E}"/>
              </a:ext>
            </a:extLst>
          </p:cNvPr>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D0F86AD9-E2D0-424D-AAA4-D391BD7418C2}"/>
              </a:ext>
            </a:extLst>
          </p:cNvPr>
          <p:cNvSpPr/>
          <p:nvPr/>
        </p:nvSpPr>
        <p:spPr>
          <a:xfrm>
            <a:off x="1862465" y="413833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8CEE754C-6EBE-4CB8-92F3-BDF150EA7781}"/>
              </a:ext>
            </a:extLst>
          </p:cNvPr>
          <p:cNvSpPr/>
          <p:nvPr/>
        </p:nvSpPr>
        <p:spPr>
          <a:xfrm>
            <a:off x="2521677" y="3573037"/>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4DDBB2F0-4678-47BA-8310-C370F237B880}"/>
              </a:ext>
            </a:extLst>
          </p:cNvPr>
          <p:cNvSpPr/>
          <p:nvPr/>
        </p:nvSpPr>
        <p:spPr>
          <a:xfrm>
            <a:off x="2789108" y="3772653"/>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B51F20-6826-4CB9-8ED2-B5177334080D}"/>
              </a:ext>
            </a:extLst>
          </p:cNvPr>
          <p:cNvSpPr/>
          <p:nvPr/>
        </p:nvSpPr>
        <p:spPr>
          <a:xfrm>
            <a:off x="2321398" y="3855199"/>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144CAF5F-323E-4DB4-8328-19B28C383939}"/>
              </a:ext>
            </a:extLst>
          </p:cNvPr>
          <p:cNvSpPr/>
          <p:nvPr/>
        </p:nvSpPr>
        <p:spPr>
          <a:xfrm>
            <a:off x="2334397" y="4162930"/>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7" name="矩形 266">
            <a:extLst>
              <a:ext uri="{FF2B5EF4-FFF2-40B4-BE49-F238E27FC236}">
                <a16:creationId xmlns:a16="http://schemas.microsoft.com/office/drawing/2014/main" id="{97729085-B111-46F8-A62A-C25EFEA72E04}"/>
              </a:ext>
            </a:extLst>
          </p:cNvPr>
          <p:cNvSpPr/>
          <p:nvPr/>
        </p:nvSpPr>
        <p:spPr>
          <a:xfrm>
            <a:off x="2304758" y="449646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A78B39F1-CE9F-4C72-97A2-F11C47572C03}"/>
              </a:ext>
            </a:extLst>
          </p:cNvPr>
          <p:cNvSpPr/>
          <p:nvPr/>
        </p:nvSpPr>
        <p:spPr>
          <a:xfrm>
            <a:off x="3741004" y="3680957"/>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67819-006C-4C39-BFB9-7D712D1EC7B0}"/>
              </a:ext>
            </a:extLst>
          </p:cNvPr>
          <p:cNvSpPr/>
          <p:nvPr/>
        </p:nvSpPr>
        <p:spPr>
          <a:xfrm>
            <a:off x="3742028" y="4716890"/>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577FE63C-777D-4639-AC67-C3C1CA929C8F}"/>
              </a:ext>
            </a:extLst>
          </p:cNvPr>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56822250-0977-43B1-8831-FAD141AC7067}"/>
              </a:ext>
            </a:extLst>
          </p:cNvPr>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DA96E4C7-3E3B-4512-B3E0-639B64CB907B}"/>
              </a:ext>
            </a:extLst>
          </p:cNvPr>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B9B4DC4B-516F-4CAD-BA37-5C3F0A1092F4}"/>
              </a:ext>
            </a:extLst>
          </p:cNvPr>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3149F86-E813-4D15-9800-0D075D883A03}"/>
              </a:ext>
            </a:extLst>
          </p:cNvPr>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DBF01800-93F4-43C6-A138-AA722EFCE697}"/>
              </a:ext>
            </a:extLst>
          </p:cNvPr>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D54049D7-70BA-4319-BA5D-402C7076E843}"/>
              </a:ext>
            </a:extLst>
          </p:cNvPr>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53F0D7A-7A9C-408F-A53A-4A2811BD8B0F}"/>
              </a:ext>
            </a:extLst>
          </p:cNvPr>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3D4EF30-2610-409C-99B1-6A6CA5AB496F}"/>
              </a:ext>
            </a:extLst>
          </p:cNvPr>
          <p:cNvCxnSpPr>
            <a:cxnSpLocks/>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BB24B3CF-6FA0-4E32-B8FC-F42F713B74C4}"/>
              </a:ext>
            </a:extLst>
          </p:cNvPr>
          <p:cNvCxnSpPr>
            <a:cxnSpLocks/>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a:extLst>
              <a:ext uri="{FF2B5EF4-FFF2-40B4-BE49-F238E27FC236}">
                <a16:creationId xmlns:a16="http://schemas.microsoft.com/office/drawing/2014/main" id="{8AD0E837-580D-4769-B69E-2925EA8A1F6B}"/>
              </a:ext>
            </a:extLst>
          </p:cNvPr>
          <p:cNvSpPr/>
          <p:nvPr/>
        </p:nvSpPr>
        <p:spPr>
          <a:xfrm>
            <a:off x="6920028" y="3574298"/>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1" name="矩形 280">
            <a:extLst>
              <a:ext uri="{FF2B5EF4-FFF2-40B4-BE49-F238E27FC236}">
                <a16:creationId xmlns:a16="http://schemas.microsoft.com/office/drawing/2014/main" id="{DD8E27CA-CBC9-4DDE-A9E1-BA815DE6C6C0}"/>
              </a:ext>
            </a:extLst>
          </p:cNvPr>
          <p:cNvSpPr/>
          <p:nvPr/>
        </p:nvSpPr>
        <p:spPr>
          <a:xfrm>
            <a:off x="6452865" y="5543166"/>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D8AF30C5-0F90-46F7-AF4E-7209DDE28BCB}"/>
              </a:ext>
            </a:extLst>
          </p:cNvPr>
          <p:cNvCxnSpPr>
            <a:cxnSpLocks/>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530AC830-8A9A-46D9-A61E-21F17C488C69}"/>
              </a:ext>
            </a:extLst>
          </p:cNvPr>
          <p:cNvCxnSpPr>
            <a:cxnSpLocks/>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a:extLst>
              <a:ext uri="{FF2B5EF4-FFF2-40B4-BE49-F238E27FC236}">
                <a16:creationId xmlns:a16="http://schemas.microsoft.com/office/drawing/2014/main" id="{4A7D160C-C8CC-4533-946E-94220C1F8639}"/>
              </a:ext>
            </a:extLst>
          </p:cNvPr>
          <p:cNvSpPr/>
          <p:nvPr/>
        </p:nvSpPr>
        <p:spPr>
          <a:xfrm>
            <a:off x="7588458" y="4085901"/>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1E108863-24C7-4B8E-B4DD-C50FE839F338}"/>
              </a:ext>
            </a:extLst>
          </p:cNvPr>
          <p:cNvCxnSpPr>
            <a:cxnSpLocks/>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137F073-E96C-445E-97FC-B8B0EE5D5F4B}"/>
              </a:ext>
            </a:extLst>
          </p:cNvPr>
          <p:cNvSpPr/>
          <p:nvPr/>
        </p:nvSpPr>
        <p:spPr>
          <a:xfrm>
            <a:off x="7633687" y="5081483"/>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87" name="任意多边形: 形状 192">
            <a:extLst>
              <a:ext uri="{FF2B5EF4-FFF2-40B4-BE49-F238E27FC236}">
                <a16:creationId xmlns:a16="http://schemas.microsoft.com/office/drawing/2014/main" id="{21C3C884-C54B-44A0-B9C9-71C79A354F8B}"/>
              </a:ext>
            </a:extLst>
          </p:cNvPr>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6A6B51FF-E4AC-4A3F-92F8-617EF9663B1A}"/>
              </a:ext>
            </a:extLst>
          </p:cNvPr>
          <p:cNvSpPr/>
          <p:nvPr/>
        </p:nvSpPr>
        <p:spPr>
          <a:xfrm>
            <a:off x="8439564" y="3432971"/>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A6C5F887-7931-48EC-B3E8-B545906C6D83}"/>
              </a:ext>
            </a:extLst>
          </p:cNvPr>
          <p:cNvSpPr/>
          <p:nvPr/>
        </p:nvSpPr>
        <p:spPr>
          <a:xfrm>
            <a:off x="8464942" y="4332114"/>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22F2AA3-CB31-4D4D-84B5-C6A8AE43A0A5}"/>
              </a:ext>
            </a:extLst>
          </p:cNvPr>
          <p:cNvSpPr/>
          <p:nvPr/>
        </p:nvSpPr>
        <p:spPr>
          <a:xfrm>
            <a:off x="9104007" y="3525658"/>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E71AA9EE-B6F5-41B5-91DC-DF9870BA3650}"/>
              </a:ext>
            </a:extLst>
          </p:cNvPr>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a:extLst>
              <a:ext uri="{FF2B5EF4-FFF2-40B4-BE49-F238E27FC236}">
                <a16:creationId xmlns:a16="http://schemas.microsoft.com/office/drawing/2014/main" id="{734B30DD-8C9D-4DF4-ADD8-AD700E177DF4}"/>
              </a:ext>
            </a:extLst>
          </p:cNvPr>
          <p:cNvCxnSpPr>
            <a:cxnSpLocks/>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EBEE9335-8375-4D01-8310-B6D84194625C}"/>
              </a:ext>
            </a:extLst>
          </p:cNvPr>
          <p:cNvCxnSpPr>
            <a:cxnSpLocks/>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A7A8B8-987F-4315-81D7-98C376384678}"/>
              </a:ext>
            </a:extLst>
          </p:cNvPr>
          <p:cNvCxnSpPr>
            <a:cxnSpLocks/>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DBF01800-93F4-43C6-A138-AA722EFCE697}"/>
              </a:ext>
            </a:extLst>
          </p:cNvPr>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4" name="组合 303">
            <a:extLst>
              <a:ext uri="{FF2B5EF4-FFF2-40B4-BE49-F238E27FC236}">
                <a16:creationId xmlns:a16="http://schemas.microsoft.com/office/drawing/2014/main" id="{F96BD808-84AF-4C65-B76E-7241393F3740}"/>
              </a:ext>
            </a:extLst>
          </p:cNvPr>
          <p:cNvGrpSpPr/>
          <p:nvPr/>
        </p:nvGrpSpPr>
        <p:grpSpPr>
          <a:xfrm>
            <a:off x="4906029" y="4608063"/>
            <a:ext cx="274434" cy="522964"/>
            <a:chOff x="4311617" y="4168879"/>
            <a:chExt cx="274449" cy="522993"/>
          </a:xfrm>
        </p:grpSpPr>
        <p:sp>
          <p:nvSpPr>
            <p:cNvPr id="305" name="流程图: 手动操作 304">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a:extLst>
              <a:ext uri="{FF2B5EF4-FFF2-40B4-BE49-F238E27FC236}">
                <a16:creationId xmlns:a16="http://schemas.microsoft.com/office/drawing/2014/main" id="{B9B4DC4B-516F-4CAD-BA37-5C3F0A1092F4}"/>
              </a:ext>
            </a:extLst>
          </p:cNvPr>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B9B4DC4B-516F-4CAD-BA37-5C3F0A1092F4}"/>
              </a:ext>
            </a:extLst>
          </p:cNvPr>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a:extLst>
              <a:ext uri="{FF2B5EF4-FFF2-40B4-BE49-F238E27FC236}">
                <a16:creationId xmlns:a16="http://schemas.microsoft.com/office/drawing/2014/main" id="{B9B4DC4B-516F-4CAD-BA37-5C3F0A1092F4}"/>
              </a:ext>
            </a:extLst>
          </p:cNvPr>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8" name="组合 317">
            <a:extLst>
              <a:ext uri="{FF2B5EF4-FFF2-40B4-BE49-F238E27FC236}">
                <a16:creationId xmlns:a16="http://schemas.microsoft.com/office/drawing/2014/main" id="{D17CAF8C-4076-4CE2-A5A3-31CD3C927C07}"/>
              </a:ext>
            </a:extLst>
          </p:cNvPr>
          <p:cNvGrpSpPr/>
          <p:nvPr/>
        </p:nvGrpSpPr>
        <p:grpSpPr>
          <a:xfrm>
            <a:off x="3462672" y="5185137"/>
            <a:ext cx="452368" cy="3090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4" name="直接连接符 32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9" name="直接连接符 32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1" name="组合 330"/>
          <p:cNvGrpSpPr/>
          <p:nvPr/>
        </p:nvGrpSpPr>
        <p:grpSpPr>
          <a:xfrm>
            <a:off x="10009811" y="3870439"/>
            <a:ext cx="452368" cy="731749"/>
            <a:chOff x="10649077" y="4342141"/>
            <a:chExt cx="477107" cy="771766"/>
          </a:xfrm>
        </p:grpSpPr>
        <p:sp>
          <p:nvSpPr>
            <p:cNvPr id="332" name="矩形 331">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6" name="直接连接符 33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3" name="矩形 342">
            <a:extLst>
              <a:ext uri="{FF2B5EF4-FFF2-40B4-BE49-F238E27FC236}">
                <a16:creationId xmlns:a16="http://schemas.microsoft.com/office/drawing/2014/main" id="{A78B39F1-CE9F-4C72-97A2-F11C47572C03}"/>
              </a:ext>
            </a:extLst>
          </p:cNvPr>
          <p:cNvSpPr/>
          <p:nvPr/>
        </p:nvSpPr>
        <p:spPr>
          <a:xfrm>
            <a:off x="3368706" y="3471676"/>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4" name="矩形 343">
            <a:extLst>
              <a:ext uri="{FF2B5EF4-FFF2-40B4-BE49-F238E27FC236}">
                <a16:creationId xmlns:a16="http://schemas.microsoft.com/office/drawing/2014/main" id="{A78B39F1-CE9F-4C72-97A2-F11C47572C03}"/>
              </a:ext>
            </a:extLst>
          </p:cNvPr>
          <p:cNvSpPr/>
          <p:nvPr/>
        </p:nvSpPr>
        <p:spPr>
          <a:xfrm>
            <a:off x="3368367" y="4483627"/>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7D244573-CFF6-44B6-BEA7-384961853D00}"/>
              </a:ext>
            </a:extLst>
          </p:cNvPr>
          <p:cNvSpPr/>
          <p:nvPr/>
        </p:nvSpPr>
        <p:spPr>
          <a:xfrm>
            <a:off x="3973378" y="1752603"/>
            <a:ext cx="554960"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E8884CE6-0F79-4DD7-9E2D-9F823B8E2915}"/>
              </a:ext>
            </a:extLst>
          </p:cNvPr>
          <p:cNvSpPr/>
          <p:nvPr/>
        </p:nvSpPr>
        <p:spPr>
          <a:xfrm>
            <a:off x="3717000" y="2223634"/>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454635" y="1981729"/>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1E3358A1-3872-402D-95EC-35A7000BD54E}"/>
              </a:ext>
            </a:extLst>
          </p:cNvPr>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E62559F3-8CD7-4D73-829A-7A0FB33E6DF1}"/>
              </a:ext>
            </a:extLst>
          </p:cNvPr>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A421D2BC-E910-44AC-8ECB-72CE47AE1C57}"/>
              </a:ext>
            </a:extLst>
          </p:cNvPr>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DBEADA9E-1D86-47F0-B6BF-F29BA6C8C6A0}"/>
              </a:ext>
            </a:extLst>
          </p:cNvPr>
          <p:cNvSpPr/>
          <p:nvPr/>
        </p:nvSpPr>
        <p:spPr>
          <a:xfrm>
            <a:off x="10718058" y="1587520"/>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5"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6" name="矩形 355">
              <a:extLst>
                <a:ext uri="{FF2B5EF4-FFF2-40B4-BE49-F238E27FC236}">
                  <a16:creationId xmlns:a16="http://schemas.microsoft.com/office/drawing/2014/main" id="{5D038179-55FD-4C75-A95C-0D99828AD11C}"/>
                </a:ext>
              </a:extLst>
            </p:cNvPr>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E23AE410-910B-470C-95A9-F6F7F3369D9D}"/>
                </a:ext>
              </a:extLst>
            </p:cNvPr>
            <p:cNvSpPr/>
            <p:nvPr/>
          </p:nvSpPr>
          <p:spPr>
            <a:xfrm>
              <a:off x="4561939" y="3578973"/>
              <a:ext cx="828766"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a:extLst>
              <a:ext uri="{FF2B5EF4-FFF2-40B4-BE49-F238E27FC236}">
                <a16:creationId xmlns:a16="http://schemas.microsoft.com/office/drawing/2014/main" id="{5C864DA4-F6F0-4AB2-8A27-B9E181B87023}"/>
              </a:ext>
            </a:extLst>
          </p:cNvPr>
          <p:cNvSpPr/>
          <p:nvPr/>
        </p:nvSpPr>
        <p:spPr>
          <a:xfrm>
            <a:off x="4961377" y="3154446"/>
            <a:ext cx="11063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23A4DB96-6B1F-4C5C-8CFE-29B4793EBC1B}"/>
              </a:ext>
            </a:extLst>
          </p:cNvPr>
          <p:cNvSpPr/>
          <p:nvPr/>
        </p:nvSpPr>
        <p:spPr>
          <a:xfrm>
            <a:off x="868790" y="3417559"/>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1" name="组合 360">
            <a:extLst>
              <a:ext uri="{FF2B5EF4-FFF2-40B4-BE49-F238E27FC236}">
                <a16:creationId xmlns:a16="http://schemas.microsoft.com/office/drawing/2014/main" id="{B00BC0A3-51B7-434E-90BD-CB49651A6D2A}"/>
              </a:ext>
            </a:extLst>
          </p:cNvPr>
          <p:cNvGrpSpPr/>
          <p:nvPr/>
        </p:nvGrpSpPr>
        <p:grpSpPr>
          <a:xfrm>
            <a:off x="8040704" y="3886074"/>
            <a:ext cx="444521" cy="993977"/>
            <a:chOff x="4336181" y="4140652"/>
            <a:chExt cx="214541" cy="587002"/>
          </a:xfrm>
        </p:grpSpPr>
        <p:sp>
          <p:nvSpPr>
            <p:cNvPr id="362" name="流程图: 手动操作 36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3" name="矩形 36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530AC830-8A9A-46D9-A61E-21F17C488C69}"/>
              </a:ext>
            </a:extLst>
          </p:cNvPr>
          <p:cNvCxnSpPr>
            <a:cxnSpLocks/>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a:extLst>
                  <a:ext uri="{FF2B5EF4-FFF2-40B4-BE49-F238E27FC236}">
                    <a16:creationId xmlns:a16="http://schemas.microsoft.com/office/drawing/2014/main" id="{7D718EB3-053F-43EC-8465-AA3BCB9D478B}"/>
                  </a:ext>
                </a:extLst>
              </p:cNvPr>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a:extLst>
                  <a:ext uri="{FF2B5EF4-FFF2-40B4-BE49-F238E27FC236}">
                    <a16:creationId xmlns:a16="http://schemas.microsoft.com/office/drawing/2014/main" id="{1CFAF9AF-7C25-420C-B8C3-C26B4587221C}"/>
                  </a:ext>
                </a:extLst>
              </p:cNvPr>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a:extLst>
              <a:ext uri="{FF2B5EF4-FFF2-40B4-BE49-F238E27FC236}">
                <a16:creationId xmlns:a16="http://schemas.microsoft.com/office/drawing/2014/main" id="{D41C54EC-883B-4A5B-B2A4-7AFBD2CE71A3}"/>
              </a:ext>
            </a:extLst>
          </p:cNvPr>
          <p:cNvGrpSpPr/>
          <p:nvPr/>
        </p:nvGrpSpPr>
        <p:grpSpPr>
          <a:xfrm>
            <a:off x="10941691" y="3727117"/>
            <a:ext cx="274434" cy="522964"/>
            <a:chOff x="4311617" y="4168879"/>
            <a:chExt cx="274449" cy="522994"/>
          </a:xfrm>
        </p:grpSpPr>
        <p:sp>
          <p:nvSpPr>
            <p:cNvPr id="437" name="流程图: 手动操作 4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8" name="矩形 4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a:extLst>
              <a:ext uri="{FF2B5EF4-FFF2-40B4-BE49-F238E27FC236}">
                <a16:creationId xmlns:a16="http://schemas.microsoft.com/office/drawing/2014/main" id="{378D642E-6D92-4405-A353-BFEB57767C92}"/>
              </a:ext>
            </a:extLst>
          </p:cNvPr>
          <p:cNvGrpSpPr/>
          <p:nvPr/>
        </p:nvGrpSpPr>
        <p:grpSpPr>
          <a:xfrm>
            <a:off x="7713205" y="3453675"/>
            <a:ext cx="274434" cy="522964"/>
            <a:chOff x="4311617" y="4168879"/>
            <a:chExt cx="274449" cy="522993"/>
          </a:xfrm>
        </p:grpSpPr>
        <p:sp>
          <p:nvSpPr>
            <p:cNvPr id="440" name="流程图: 手动操作 43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1" name="矩形 44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a:extLst>
              <a:ext uri="{FF2B5EF4-FFF2-40B4-BE49-F238E27FC236}">
                <a16:creationId xmlns:a16="http://schemas.microsoft.com/office/drawing/2014/main" id="{7DE2143A-D4DA-4015-A941-FA55CF5386D7}"/>
              </a:ext>
            </a:extLst>
          </p:cNvPr>
          <p:cNvGrpSpPr/>
          <p:nvPr/>
        </p:nvGrpSpPr>
        <p:grpSpPr>
          <a:xfrm>
            <a:off x="4486244" y="4189493"/>
            <a:ext cx="274434" cy="522964"/>
            <a:chOff x="4311617" y="4168879"/>
            <a:chExt cx="274449" cy="522993"/>
          </a:xfrm>
        </p:grpSpPr>
        <p:sp>
          <p:nvSpPr>
            <p:cNvPr id="444" name="流程图: 手动操作 44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5" name="矩形 44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a:extLst>
              <a:ext uri="{FF2B5EF4-FFF2-40B4-BE49-F238E27FC236}">
                <a16:creationId xmlns:a16="http://schemas.microsoft.com/office/drawing/2014/main" id="{9E682F92-4E30-4D08-B026-CB9306E60373}"/>
              </a:ext>
            </a:extLst>
          </p:cNvPr>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a:extLst>
              <a:ext uri="{FF2B5EF4-FFF2-40B4-BE49-F238E27FC236}">
                <a16:creationId xmlns:a16="http://schemas.microsoft.com/office/drawing/2014/main" id="{F9AAE5E9-7B1A-4C34-8A58-6F4DABE9C788}"/>
              </a:ext>
            </a:extLst>
          </p:cNvPr>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a:extLst>
              <a:ext uri="{FF2B5EF4-FFF2-40B4-BE49-F238E27FC236}">
                <a16:creationId xmlns:a16="http://schemas.microsoft.com/office/drawing/2014/main" id="{ACFA0740-3E39-4D9E-AD12-8B3C9FEAB3F3}"/>
              </a:ext>
            </a:extLst>
          </p:cNvPr>
          <p:cNvCxnSpPr>
            <a:cxnSpLocks/>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7115801" y="4604354"/>
              <a:ext cx="477107" cy="472728"/>
              <a:chOff x="3743887" y="4293594"/>
              <a:chExt cx="477107" cy="472728"/>
            </a:xfrm>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0" name="矩形 47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1" name="矩形 48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2" name="矩形 48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83" name="矩形 48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85" name="矩形 48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6" name="矩形 48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7" name="矩形 48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4657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4" name="矩形 13">
            <a:extLst>
              <a:ext uri="{FF2B5EF4-FFF2-40B4-BE49-F238E27FC236}">
                <a16:creationId xmlns:a16="http://schemas.microsoft.com/office/drawing/2014/main" id="{2BEDA212-F5E3-4488-A529-74D05CD552A8}"/>
              </a:ext>
            </a:extLst>
          </p:cNvPr>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a:extLst>
              <a:ext uri="{FF2B5EF4-FFF2-40B4-BE49-F238E27FC236}">
                <a16:creationId xmlns:a16="http://schemas.microsoft.com/office/drawing/2014/main" id="{2CF7B74C-5B3E-4235-B96A-644A24B64C95}"/>
              </a:ext>
            </a:extLst>
          </p:cNvPr>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50">
            <a:extLst>
              <a:ext uri="{FF2B5EF4-FFF2-40B4-BE49-F238E27FC236}">
                <a16:creationId xmlns:a16="http://schemas.microsoft.com/office/drawing/2014/main" id="{BC616C26-5524-4BA7-AC04-A6CB9DC1DA96}"/>
              </a:ext>
            </a:extLst>
          </p:cNvPr>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 name="直接连接符 2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a:extLst>
              <a:ext uri="{FF2B5EF4-FFF2-40B4-BE49-F238E27FC236}">
                <a16:creationId xmlns:a16="http://schemas.microsoft.com/office/drawing/2014/main" id="{421E2A65-9774-4758-862A-0EB91BE2D3CF}"/>
              </a:ext>
            </a:extLst>
          </p:cNvPr>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 name="矩形 27">
            <a:extLst>
              <a:ext uri="{FF2B5EF4-FFF2-40B4-BE49-F238E27FC236}">
                <a16:creationId xmlns:a16="http://schemas.microsoft.com/office/drawing/2014/main" id="{3FB95C3B-4E60-4EBA-9387-A4B31D4CCCD0}"/>
              </a:ext>
            </a:extLst>
          </p:cNvPr>
          <p:cNvSpPr/>
          <p:nvPr/>
        </p:nvSpPr>
        <p:spPr>
          <a:xfrm>
            <a:off x="1882581" y="3770402"/>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6DE6396D-8011-4633-958C-931FB398CC3E}"/>
              </a:ext>
            </a:extLst>
          </p:cNvPr>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CE0E1BE-1795-4BA9-8787-535DDAAE3432}"/>
              </a:ext>
            </a:extLst>
          </p:cNvPr>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a:extLst>
              <a:ext uri="{FF2B5EF4-FFF2-40B4-BE49-F238E27FC236}">
                <a16:creationId xmlns:a16="http://schemas.microsoft.com/office/drawing/2014/main" id="{8CEE754C-6EBE-4CB8-92F3-BDF150EA7781}"/>
              </a:ext>
            </a:extLst>
          </p:cNvPr>
          <p:cNvSpPr/>
          <p:nvPr/>
        </p:nvSpPr>
        <p:spPr>
          <a:xfrm>
            <a:off x="2623277" y="3573038"/>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4DDBB2F0-4678-47BA-8310-C370F237B880}"/>
              </a:ext>
            </a:extLst>
          </p:cNvPr>
          <p:cNvSpPr/>
          <p:nvPr/>
        </p:nvSpPr>
        <p:spPr>
          <a:xfrm>
            <a:off x="2890708" y="3772654"/>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5B51F20-6826-4CB9-8ED2-B5177334080D}"/>
              </a:ext>
            </a:extLst>
          </p:cNvPr>
          <p:cNvSpPr/>
          <p:nvPr/>
        </p:nvSpPr>
        <p:spPr>
          <a:xfrm>
            <a:off x="2422998" y="3855200"/>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44CAF5F-323E-4DB4-8328-19B28C383939}"/>
              </a:ext>
            </a:extLst>
          </p:cNvPr>
          <p:cNvSpPr/>
          <p:nvPr/>
        </p:nvSpPr>
        <p:spPr>
          <a:xfrm>
            <a:off x="2435997" y="4162931"/>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97729085-B111-46F8-A62A-C25EFEA72E04}"/>
              </a:ext>
            </a:extLst>
          </p:cNvPr>
          <p:cNvSpPr/>
          <p:nvPr/>
        </p:nvSpPr>
        <p:spPr>
          <a:xfrm>
            <a:off x="2406358" y="449646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63FCE65F-C9B4-4278-BCEA-E9F614497CB8}"/>
              </a:ext>
            </a:extLst>
          </p:cNvPr>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8" name="矩形 37">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BF01800-93F4-43C6-A138-AA722EFCE697}"/>
              </a:ext>
            </a:extLst>
          </p:cNvPr>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54049D7-70BA-4319-BA5D-402C7076E843}"/>
              </a:ext>
            </a:extLst>
          </p:cNvPr>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3D4EF30-2610-409C-99B1-6A6CA5AB496F}"/>
              </a:ext>
            </a:extLst>
          </p:cNvPr>
          <p:cNvCxnSpPr>
            <a:cxnSpLocks/>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a:extLst>
              <a:ext uri="{FF2B5EF4-FFF2-40B4-BE49-F238E27FC236}">
                <a16:creationId xmlns:a16="http://schemas.microsoft.com/office/drawing/2014/main" id="{89816BD5-3773-40A1-AC0B-9BBEAEA42E38}"/>
              </a:ext>
            </a:extLst>
          </p:cNvPr>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a:extLst>
              <a:ext uri="{FF2B5EF4-FFF2-40B4-BE49-F238E27FC236}">
                <a16:creationId xmlns:a16="http://schemas.microsoft.com/office/drawing/2014/main" id="{E5577225-703E-4A52-B10B-A0D411097D83}"/>
              </a:ext>
            </a:extLst>
          </p:cNvPr>
          <p:cNvSpPr/>
          <p:nvPr/>
        </p:nvSpPr>
        <p:spPr>
          <a:xfrm>
            <a:off x="5518883" y="5666801"/>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33807" y="4034930"/>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1491FD9-6DF8-4B12-97F5-E943E97499DC}"/>
              </a:ext>
            </a:extLst>
          </p:cNvPr>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a:extLst>
              <a:ext uri="{FF2B5EF4-FFF2-40B4-BE49-F238E27FC236}">
                <a16:creationId xmlns:a16="http://schemas.microsoft.com/office/drawing/2014/main" id="{04CA8CB4-D928-4441-B762-47B78EA98C39}"/>
              </a:ext>
            </a:extLst>
          </p:cNvPr>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BF01800-93F4-43C6-A138-AA722EFCE697}"/>
              </a:ext>
            </a:extLst>
          </p:cNvPr>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4DCFF249-9CD4-4226-9F88-989FC9E79DDD}"/>
              </a:ext>
            </a:extLst>
          </p:cNvPr>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2" name="组合 91">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93" name="流程图: 手动操作 9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 name="矩形 9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1" name="直接连接符 10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6" name="直接连接符 10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11" name="直接连接符 1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116" name="直接连接符 115">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8" name="组合 117"/>
          <p:cNvGrpSpPr/>
          <p:nvPr/>
        </p:nvGrpSpPr>
        <p:grpSpPr>
          <a:xfrm>
            <a:off x="6761345" y="4119058"/>
            <a:ext cx="452368" cy="448216"/>
            <a:chOff x="3743887" y="4293594"/>
            <a:chExt cx="477107" cy="472728"/>
          </a:xfrm>
        </p:grpSpPr>
        <p:grpSp>
          <p:nvGrpSpPr>
            <p:cNvPr id="119" name="组合 11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1" name="直接连接符 12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3" name="组合 122"/>
          <p:cNvGrpSpPr/>
          <p:nvPr/>
        </p:nvGrpSpPr>
        <p:grpSpPr>
          <a:xfrm>
            <a:off x="10111415" y="4153974"/>
            <a:ext cx="452368" cy="448216"/>
            <a:chOff x="3743887" y="4293594"/>
            <a:chExt cx="477107" cy="472728"/>
          </a:xfrm>
        </p:grpSpPr>
        <p:grpSp>
          <p:nvGrpSpPr>
            <p:cNvPr id="124" name="组合 12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6" name="直接连接符 12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33" name="矩形 132">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34" name="矩形 133">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a:extLst>
              <a:ext uri="{FF2B5EF4-FFF2-40B4-BE49-F238E27FC236}">
                <a16:creationId xmlns:a16="http://schemas.microsoft.com/office/drawing/2014/main" id="{23A4DB96-6B1F-4C5C-8CFE-29B4793EBC1B}"/>
              </a:ext>
            </a:extLst>
          </p:cNvPr>
          <p:cNvSpPr/>
          <p:nvPr/>
        </p:nvSpPr>
        <p:spPr>
          <a:xfrm>
            <a:off x="970391" y="3417560"/>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155" name="直接连接符 154">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224" name="流程图: 手动操作 223">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227" name="流程图: 手动操作 226">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8" name="矩形 227">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231" name="流程图: 手动操作 230">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2" name="矩形 231">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8" name="矩形 247">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3" name="直接连接符 25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DE6396D-8011-4633-958C-931FB398CC3E}"/>
              </a:ext>
            </a:extLst>
          </p:cNvPr>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DBF01800-93F4-43C6-A138-AA722EFCE697}"/>
              </a:ext>
            </a:extLst>
          </p:cNvPr>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D54049D7-70BA-4319-BA5D-402C7076E843}"/>
              </a:ext>
            </a:extLst>
          </p:cNvPr>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A3D4EF30-2610-409C-99B1-6A6CA5AB496F}"/>
              </a:ext>
            </a:extLst>
          </p:cNvPr>
          <p:cNvCxnSpPr>
            <a:cxnSpLocks/>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72" name="矩形 271">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73" name="直接连接符 272">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1E108863-24C7-4B8E-B4DD-C50FE839F338}"/>
              </a:ext>
            </a:extLst>
          </p:cNvPr>
          <p:cNvCxnSpPr>
            <a:cxnSpLocks/>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79" name="任意多边形: 形状 192">
            <a:extLst>
              <a:ext uri="{FF2B5EF4-FFF2-40B4-BE49-F238E27FC236}">
                <a16:creationId xmlns:a16="http://schemas.microsoft.com/office/drawing/2014/main" id="{21C3C884-C54B-44A0-B9C9-71C79A354F8B}"/>
              </a:ext>
            </a:extLst>
          </p:cNvPr>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0" name="矩形 279">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1" name="矩形 280">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DBF01800-93F4-43C6-A138-AA722EFCE697}"/>
              </a:ext>
            </a:extLst>
          </p:cNvPr>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sp>
        <p:nvSpPr>
          <p:cNvPr id="299" name="矩形 298">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08" name="直接连接符 3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0" name="组合 309">
            <a:extLst>
              <a:ext uri="{FF2B5EF4-FFF2-40B4-BE49-F238E27FC236}">
                <a16:creationId xmlns:a16="http://schemas.microsoft.com/office/drawing/2014/main" id="{D17CAF8C-4076-4CE2-A5A3-31CD3C927C07}"/>
              </a:ext>
            </a:extLst>
          </p:cNvPr>
          <p:cNvGrpSpPr/>
          <p:nvPr/>
        </p:nvGrpSpPr>
        <p:grpSpPr>
          <a:xfrm>
            <a:off x="3564272" y="5185138"/>
            <a:ext cx="452368" cy="309024"/>
            <a:chOff x="2146087" y="4862847"/>
            <a:chExt cx="452393" cy="309040"/>
          </a:xfrm>
        </p:grpSpPr>
        <p:cxnSp>
          <p:nvCxnSpPr>
            <p:cNvPr id="311" name="直接连接符 3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18" name="组合 317"/>
          <p:cNvGrpSpPr/>
          <p:nvPr/>
        </p:nvGrpSpPr>
        <p:grpSpPr>
          <a:xfrm>
            <a:off x="2406358" y="3573040"/>
            <a:ext cx="919085" cy="1617113"/>
            <a:chOff x="2522647" y="4028476"/>
            <a:chExt cx="969348" cy="1705549"/>
          </a:xfrm>
        </p:grpSpPr>
        <p:sp>
          <p:nvSpPr>
            <p:cNvPr id="319" name="矩形 318">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8" name="直接连接符 327">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0" name="组合 329"/>
          <p:cNvGrpSpPr/>
          <p:nvPr/>
        </p:nvGrpSpPr>
        <p:grpSpPr>
          <a:xfrm>
            <a:off x="6761343" y="3608890"/>
            <a:ext cx="452368" cy="958383"/>
            <a:chOff x="7115801" y="4066288"/>
            <a:chExt cx="477107" cy="1010794"/>
          </a:xfrm>
        </p:grpSpPr>
        <p:sp>
          <p:nvSpPr>
            <p:cNvPr id="331" name="矩形 33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32" name="组合 331"/>
            <p:cNvGrpSpPr/>
            <p:nvPr/>
          </p:nvGrpSpPr>
          <p:grpSpPr>
            <a:xfrm>
              <a:off x="7115801" y="4604354"/>
              <a:ext cx="477107" cy="472728"/>
              <a:chOff x="3743887" y="4293594"/>
              <a:chExt cx="477107" cy="472728"/>
            </a:xfrm>
          </p:grpSpPr>
          <p:grpSp>
            <p:nvGrpSpPr>
              <p:cNvPr id="333" name="组合 33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9" name="矩形 348">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E8884CE6-0F79-4DD7-9E2D-9F823B8E2915}"/>
              </a:ext>
            </a:extLst>
          </p:cNvPr>
          <p:cNvSpPr/>
          <p:nvPr/>
        </p:nvSpPr>
        <p:spPr>
          <a:xfrm>
            <a:off x="3818600" y="2223635"/>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A3509326-2345-418F-AC88-53127B9639C3}"/>
              </a:ext>
            </a:extLst>
          </p:cNvPr>
          <p:cNvSpPr/>
          <p:nvPr/>
        </p:nvSpPr>
        <p:spPr>
          <a:xfrm>
            <a:off x="3556235" y="1981730"/>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a:extLst>
              <a:ext uri="{FF2B5EF4-FFF2-40B4-BE49-F238E27FC236}">
                <a16:creationId xmlns:a16="http://schemas.microsoft.com/office/drawing/2014/main" id="{A87B0D30-D9ED-4EDD-8B14-F6FE923BDF66}"/>
              </a:ext>
            </a:extLst>
          </p:cNvPr>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a:extLst>
              <a:ext uri="{FF2B5EF4-FFF2-40B4-BE49-F238E27FC236}">
                <a16:creationId xmlns:a16="http://schemas.microsoft.com/office/drawing/2014/main" id="{1E3358A1-3872-402D-95EC-35A7000BD54E}"/>
              </a:ext>
            </a:extLst>
          </p:cNvPr>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E62559F3-8CD7-4D73-829A-7A0FB33E6DF1}"/>
              </a:ext>
            </a:extLst>
          </p:cNvPr>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A421D2BC-E910-44AC-8ECB-72CE47AE1C57}"/>
              </a:ext>
            </a:extLst>
          </p:cNvPr>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DBEADA9E-1D86-47F0-B6BF-F29BA6C8C6A0}"/>
              </a:ext>
            </a:extLst>
          </p:cNvPr>
          <p:cNvSpPr/>
          <p:nvPr/>
        </p:nvSpPr>
        <p:spPr>
          <a:xfrm>
            <a:off x="10819658" y="1587521"/>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E23AE410-910B-470C-95A9-F6F7F3369D9D}"/>
              </a:ext>
            </a:extLst>
          </p:cNvPr>
          <p:cNvSpPr/>
          <p:nvPr/>
        </p:nvSpPr>
        <p:spPr>
          <a:xfrm>
            <a:off x="4339909" y="3146843"/>
            <a:ext cx="7857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1"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2" name="矩形 361">
              <a:extLst>
                <a:ext uri="{FF2B5EF4-FFF2-40B4-BE49-F238E27FC236}">
                  <a16:creationId xmlns:a16="http://schemas.microsoft.com/office/drawing/2014/main" id="{5D038179-55FD-4C75-A95C-0D99828AD11C}"/>
                </a:ext>
              </a:extLst>
            </p:cNvPr>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a:extLst>
                <a:ext uri="{FF2B5EF4-FFF2-40B4-BE49-F238E27FC236}">
                  <a16:creationId xmlns:a16="http://schemas.microsoft.com/office/drawing/2014/main" id="{5C864DA4-F6F0-4AB2-8A27-B9E181B87023}"/>
                </a:ext>
              </a:extLst>
            </p:cNvPr>
            <p:cNvSpPr/>
            <p:nvPr/>
          </p:nvSpPr>
          <p:spPr>
            <a:xfrm>
              <a:off x="5324550" y="3586993"/>
              <a:ext cx="1166899" cy="312774"/>
            </a:xfrm>
            <a:prstGeom prst="rect">
              <a:avLst/>
            </a:prstGeom>
          </p:spPr>
          <p:txBody>
            <a:bodyPr wrap="none">
              <a:spAutoFit/>
            </a:bodyPr>
            <a:lstStyle/>
            <a:p>
              <a:r>
                <a:rPr lang="en-US" altLang="zh-CN" sz="1327"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a:extLst>
              <a:ext uri="{FF2B5EF4-FFF2-40B4-BE49-F238E27FC236}">
                <a16:creationId xmlns:a16="http://schemas.microsoft.com/office/drawing/2014/main" id="{23A4DB96-6B1F-4C5C-8CFE-29B4793EBC1B}"/>
              </a:ext>
            </a:extLst>
          </p:cNvPr>
          <p:cNvSpPr/>
          <p:nvPr/>
        </p:nvSpPr>
        <p:spPr>
          <a:xfrm>
            <a:off x="970390" y="3417560"/>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6" name="组合 365">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367" name="流程图: 手动操作 3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8" name="矩形 3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9" name="直接连接符 368">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a:extLst>
                <a:ext uri="{FF2B5EF4-FFF2-40B4-BE49-F238E27FC236}">
                  <a16:creationId xmlns:a16="http://schemas.microsoft.com/office/drawing/2014/main" id="{1CFAF9AF-7C25-420C-B8C3-C26B4587221C}"/>
                </a:ext>
              </a:extLst>
            </p:cNvPr>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a:extLst>
                <a:ext uri="{FF2B5EF4-FFF2-40B4-BE49-F238E27FC236}">
                  <a16:creationId xmlns:a16="http://schemas.microsoft.com/office/drawing/2014/main" id="{7D244573-CFF6-44B6-BEA7-384961853D00}"/>
                </a:ext>
              </a:extLst>
            </p:cNvPr>
            <p:cNvSpPr/>
            <p:nvPr/>
          </p:nvSpPr>
          <p:spPr>
            <a:xfrm>
              <a:off x="4282520" y="2108486"/>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443" name="流程图: 手动操作 442">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4" name="矩形 443">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446" name="流程图: 手动操作 44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7" name="矩形 44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450" name="流程图: 手动操作 449">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1" name="矩形 450">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a:extLst>
              <a:ext uri="{FF2B5EF4-FFF2-40B4-BE49-F238E27FC236}">
                <a16:creationId xmlns:a16="http://schemas.microsoft.com/office/drawing/2014/main" id="{F9AAE5E9-7B1A-4C34-8A58-6F4DABE9C788}"/>
              </a:ext>
            </a:extLst>
          </p:cNvPr>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1" name="矩形 470">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a:extLst>
              <a:ext uri="{FF2B5EF4-FFF2-40B4-BE49-F238E27FC236}">
                <a16:creationId xmlns:a16="http://schemas.microsoft.com/office/drawing/2014/main" id="{F90BDEB4-E109-49EB-9F38-7CADBF1EC822}"/>
              </a:ext>
            </a:extLst>
          </p:cNvPr>
          <p:cNvCxnSpPr>
            <a:cxnSpLocks/>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6" name="矩形 475">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a:extLst>
                <a:ext uri="{FF2B5EF4-FFF2-40B4-BE49-F238E27FC236}">
                  <a16:creationId xmlns:a16="http://schemas.microsoft.com/office/drawing/2014/main" id="{63FCE65F-C9B4-4278-BCEA-E9F614497CB8}"/>
                </a:ext>
              </a:extLst>
            </p:cNvPr>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153" name="流程图: 手动操作 152">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a:extLst>
                <a:ext uri="{FF2B5EF4-FFF2-40B4-BE49-F238E27FC236}">
                  <a16:creationId xmlns:a16="http://schemas.microsoft.com/office/drawing/2014/main" id="{DBF01800-93F4-43C6-A138-AA722EFCE697}"/>
                </a:ext>
              </a:extLst>
            </p:cNvPr>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04B9E1E-93B4-4FB1-A98A-27A479E97581}"/>
                </a:ext>
              </a:extLst>
            </p:cNvPr>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 name="矩形 51">
              <a:extLst>
                <a:ext uri="{FF2B5EF4-FFF2-40B4-BE49-F238E27FC236}">
                  <a16:creationId xmlns:a16="http://schemas.microsoft.com/office/drawing/2014/main" id="{057A17D7-1E0F-4CA5-BFA9-CE44FB6EB11B}"/>
                </a:ext>
              </a:extLst>
            </p:cNvPr>
            <p:cNvSpPr/>
            <p:nvPr/>
          </p:nvSpPr>
          <p:spPr>
            <a:xfrm>
              <a:off x="5349885" y="365931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49885" y="386510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49885" y="4276564"/>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49887" y="47037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28664" y="356881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72826" y="3652896"/>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69452" y="389249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87285" y="4306118"/>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31" name="直接连接符 13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1" name="矩形 460">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2" name="矩形 461">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3" name="矩形 462">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64" name="矩形 463">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65" name="矩形 464">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66" name="矩形 465">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7" name="矩形 466">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8" name="矩形 467">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5" name="直接连接符 484">
            <a:extLst>
              <a:ext uri="{FF2B5EF4-FFF2-40B4-BE49-F238E27FC236}">
                <a16:creationId xmlns:a16="http://schemas.microsoft.com/office/drawing/2014/main" id="{DBF01800-93F4-43C6-A138-AA722EFCE697}"/>
              </a:ext>
            </a:extLst>
          </p:cNvPr>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297" name="流程图: 手动操作 29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8" name="矩形 29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 name="组合 83"/>
          <p:cNvGrpSpPr/>
          <p:nvPr/>
        </p:nvGrpSpPr>
        <p:grpSpPr>
          <a:xfrm>
            <a:off x="4588359" y="1538411"/>
            <a:ext cx="653529" cy="1568364"/>
            <a:chOff x="4823977" y="1700209"/>
            <a:chExt cx="689269" cy="1654134"/>
          </a:xfrm>
        </p:grpSpPr>
        <p:sp>
          <p:nvSpPr>
            <p:cNvPr id="85"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6" name="矩形 85">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7" name="矩形 8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14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42178"/>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a:extLst>
              <a:ext uri="{FF2B5EF4-FFF2-40B4-BE49-F238E27FC236}">
                <a16:creationId xmlns:a16="http://schemas.microsoft.com/office/drawing/2014/main" id="{2B6E23A5-33C9-4766-95A3-016BEB7C5B54}"/>
              </a:ext>
            </a:extLst>
          </p:cNvPr>
          <p:cNvCxnSpPr>
            <a:cxnSpLocks/>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762829F6-D1A1-44AB-987A-5BE7135AE23A}"/>
              </a:ext>
            </a:extLst>
          </p:cNvPr>
          <p:cNvCxnSpPr>
            <a:cxnSpLocks/>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DBF01800-93F4-43C6-A138-AA722EFCE697}"/>
              </a:ext>
            </a:extLst>
          </p:cNvPr>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a:extLst>
              <a:ext uri="{FF2B5EF4-FFF2-40B4-BE49-F238E27FC236}">
                <a16:creationId xmlns:a16="http://schemas.microsoft.com/office/drawing/2014/main" id="{2BEDA212-F5E3-4488-A529-74D05CD552A8}"/>
              </a:ext>
            </a:extLst>
          </p:cNvPr>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4" name="矩形 253">
            <a:extLst>
              <a:ext uri="{FF2B5EF4-FFF2-40B4-BE49-F238E27FC236}">
                <a16:creationId xmlns:a16="http://schemas.microsoft.com/office/drawing/2014/main" id="{D0ECF328-CB27-45C4-ABDF-08EFAFD47D98}"/>
              </a:ext>
            </a:extLst>
          </p:cNvPr>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a:extLst>
              <a:ext uri="{FF2B5EF4-FFF2-40B4-BE49-F238E27FC236}">
                <a16:creationId xmlns:a16="http://schemas.microsoft.com/office/drawing/2014/main" id="{2261B38E-10EC-4F6C-A0FE-77254FAE0C08}"/>
              </a:ext>
            </a:extLst>
          </p:cNvPr>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a:extLst>
              <a:ext uri="{FF2B5EF4-FFF2-40B4-BE49-F238E27FC236}">
                <a16:creationId xmlns:a16="http://schemas.microsoft.com/office/drawing/2014/main" id="{93471FC0-33F6-4386-87EC-60803BC0EA5B}"/>
              </a:ext>
            </a:extLst>
          </p:cNvPr>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a:extLst>
              <a:ext uri="{FF2B5EF4-FFF2-40B4-BE49-F238E27FC236}">
                <a16:creationId xmlns:a16="http://schemas.microsoft.com/office/drawing/2014/main" id="{2CF7B74C-5B3E-4235-B96A-644A24B64C95}"/>
              </a:ext>
            </a:extLst>
          </p:cNvPr>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8" name="任意多边形: 形状 49">
            <a:extLst>
              <a:ext uri="{FF2B5EF4-FFF2-40B4-BE49-F238E27FC236}">
                <a16:creationId xmlns:a16="http://schemas.microsoft.com/office/drawing/2014/main" id="{3DE399E1-A24A-4328-BA52-FE5DBFE5E3E4}"/>
              </a:ext>
            </a:extLst>
          </p:cNvPr>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9" name="任意多边形: 形状 50">
            <a:extLst>
              <a:ext uri="{FF2B5EF4-FFF2-40B4-BE49-F238E27FC236}">
                <a16:creationId xmlns:a16="http://schemas.microsoft.com/office/drawing/2014/main" id="{BC616C26-5524-4BA7-AC04-A6CB9DC1DA96}"/>
              </a:ext>
            </a:extLst>
          </p:cNvPr>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0" name="直接连接符 259">
            <a:extLst>
              <a:ext uri="{FF2B5EF4-FFF2-40B4-BE49-F238E27FC236}">
                <a16:creationId xmlns:a16="http://schemas.microsoft.com/office/drawing/2014/main" id="{6495C64B-C0D8-4BFB-8AB8-F2FAA8A26B54}"/>
              </a:ext>
            </a:extLst>
          </p:cNvPr>
          <p:cNvCxnSpPr>
            <a:cxnSpLocks/>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AC10E53C-3448-404B-97DF-4C12223453FB}"/>
              </a:ext>
            </a:extLst>
          </p:cNvPr>
          <p:cNvCxnSpPr>
            <a:cxnSpLocks/>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a:extLst>
              <a:ext uri="{FF2B5EF4-FFF2-40B4-BE49-F238E27FC236}">
                <a16:creationId xmlns:a16="http://schemas.microsoft.com/office/drawing/2014/main" id="{FC6ACF01-D7A6-47F4-8DFC-A7A7883D7BAF}"/>
              </a:ext>
            </a:extLst>
          </p:cNvPr>
          <p:cNvCxnSpPr>
            <a:cxnSpLocks/>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B0CC0EA5-7FCC-4AF8-BD79-3CCF2CCD064B}"/>
              </a:ext>
            </a:extLst>
          </p:cNvPr>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6DE6396D-8011-4633-958C-931FB398CC3E}"/>
              </a:ext>
            </a:extLst>
          </p:cNvPr>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D0F86AD9-E2D0-424D-AAA4-D391BD7418C2}"/>
              </a:ext>
            </a:extLst>
          </p:cNvPr>
          <p:cNvSpPr/>
          <p:nvPr/>
        </p:nvSpPr>
        <p:spPr>
          <a:xfrm>
            <a:off x="2036637" y="40802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8CEE754C-6EBE-4CB8-92F3-BDF150EA7781}"/>
              </a:ext>
            </a:extLst>
          </p:cNvPr>
          <p:cNvSpPr/>
          <p:nvPr/>
        </p:nvSpPr>
        <p:spPr>
          <a:xfrm>
            <a:off x="2695849" y="35149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DDBB2F0-4678-47BA-8310-C370F237B880}"/>
              </a:ext>
            </a:extLst>
          </p:cNvPr>
          <p:cNvSpPr/>
          <p:nvPr/>
        </p:nvSpPr>
        <p:spPr>
          <a:xfrm>
            <a:off x="2963280" y="37145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45B51F20-6826-4CB9-8ED2-B5177334080D}"/>
              </a:ext>
            </a:extLst>
          </p:cNvPr>
          <p:cNvSpPr/>
          <p:nvPr/>
        </p:nvSpPr>
        <p:spPr>
          <a:xfrm>
            <a:off x="2495570" y="37971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44CAF5F-323E-4DB4-8328-19B28C383939}"/>
              </a:ext>
            </a:extLst>
          </p:cNvPr>
          <p:cNvSpPr/>
          <p:nvPr/>
        </p:nvSpPr>
        <p:spPr>
          <a:xfrm>
            <a:off x="2508569" y="41048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70" name="矩形 269">
            <a:extLst>
              <a:ext uri="{FF2B5EF4-FFF2-40B4-BE49-F238E27FC236}">
                <a16:creationId xmlns:a16="http://schemas.microsoft.com/office/drawing/2014/main" id="{97729085-B111-46F8-A62A-C25EFEA72E04}"/>
              </a:ext>
            </a:extLst>
          </p:cNvPr>
          <p:cNvSpPr/>
          <p:nvPr/>
        </p:nvSpPr>
        <p:spPr>
          <a:xfrm>
            <a:off x="2478930" y="44384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A78B39F1-CE9F-4C72-97A2-F11C47572C03}"/>
              </a:ext>
            </a:extLst>
          </p:cNvPr>
          <p:cNvSpPr/>
          <p:nvPr/>
        </p:nvSpPr>
        <p:spPr>
          <a:xfrm>
            <a:off x="3915176" y="36229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1E467819-006C-4C39-BFB9-7D712D1EC7B0}"/>
              </a:ext>
            </a:extLst>
          </p:cNvPr>
          <p:cNvSpPr/>
          <p:nvPr/>
        </p:nvSpPr>
        <p:spPr>
          <a:xfrm>
            <a:off x="3916200" y="46588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77FE63C-777D-4639-AC67-C3C1CA929C8F}"/>
              </a:ext>
            </a:extLst>
          </p:cNvPr>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56822250-0977-43B1-8831-FAD141AC7067}"/>
              </a:ext>
            </a:extLst>
          </p:cNvPr>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DA96E4C7-3E3B-4512-B3E0-639B64CB907B}"/>
              </a:ext>
            </a:extLst>
          </p:cNvPr>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B9B4DC4B-516F-4CAD-BA37-5C3F0A1092F4}"/>
              </a:ext>
            </a:extLst>
          </p:cNvPr>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A3149F86-E813-4D15-9800-0D075D883A03}"/>
              </a:ext>
            </a:extLst>
          </p:cNvPr>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BF01800-93F4-43C6-A138-AA722EFCE697}"/>
              </a:ext>
            </a:extLst>
          </p:cNvPr>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D54049D7-70BA-4319-BA5D-402C7076E843}"/>
              </a:ext>
            </a:extLst>
          </p:cNvPr>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B53F0D7A-7A9C-408F-A53A-4A2811BD8B0F}"/>
              </a:ext>
            </a:extLst>
          </p:cNvPr>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A3D4EF30-2610-409C-99B1-6A6CA5AB496F}"/>
              </a:ext>
            </a:extLst>
          </p:cNvPr>
          <p:cNvCxnSpPr>
            <a:cxnSpLocks/>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BB24B3CF-6FA0-4E32-B8FC-F42F713B74C4}"/>
              </a:ext>
            </a:extLst>
          </p:cNvPr>
          <p:cNvCxnSpPr>
            <a:cxnSpLocks/>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8AD0E837-580D-4769-B69E-2925EA8A1F6B}"/>
              </a:ext>
            </a:extLst>
          </p:cNvPr>
          <p:cNvSpPr/>
          <p:nvPr/>
        </p:nvSpPr>
        <p:spPr>
          <a:xfrm>
            <a:off x="7094200" y="35162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DD8E27CA-CBC9-4DDE-A9E1-BA815DE6C6C0}"/>
              </a:ext>
            </a:extLst>
          </p:cNvPr>
          <p:cNvSpPr/>
          <p:nvPr/>
        </p:nvSpPr>
        <p:spPr>
          <a:xfrm>
            <a:off x="6627037" y="54851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D8AF30C5-0F90-46F7-AF4E-7209DDE28BCB}"/>
              </a:ext>
            </a:extLst>
          </p:cNvPr>
          <p:cNvCxnSpPr>
            <a:cxnSpLocks/>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530AC830-8A9A-46D9-A61E-21F17C488C69}"/>
              </a:ext>
            </a:extLst>
          </p:cNvPr>
          <p:cNvCxnSpPr>
            <a:cxnSpLocks/>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4A7D160C-C8CC-4533-946E-94220C1F8639}"/>
              </a:ext>
            </a:extLst>
          </p:cNvPr>
          <p:cNvSpPr/>
          <p:nvPr/>
        </p:nvSpPr>
        <p:spPr>
          <a:xfrm>
            <a:off x="7762630" y="40278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8" name="直接连接符 287">
            <a:extLst>
              <a:ext uri="{FF2B5EF4-FFF2-40B4-BE49-F238E27FC236}">
                <a16:creationId xmlns:a16="http://schemas.microsoft.com/office/drawing/2014/main" id="{1E108863-24C7-4B8E-B4DD-C50FE839F338}"/>
              </a:ext>
            </a:extLst>
          </p:cNvPr>
          <p:cNvCxnSpPr>
            <a:cxnSpLocks/>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a:extLst>
              <a:ext uri="{FF2B5EF4-FFF2-40B4-BE49-F238E27FC236}">
                <a16:creationId xmlns:a16="http://schemas.microsoft.com/office/drawing/2014/main" id="{D137F073-E96C-445E-97FC-B8B0EE5D5F4B}"/>
              </a:ext>
            </a:extLst>
          </p:cNvPr>
          <p:cNvSpPr/>
          <p:nvPr/>
        </p:nvSpPr>
        <p:spPr>
          <a:xfrm>
            <a:off x="7807859" y="50234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90" name="任意多边形: 形状 192">
            <a:extLst>
              <a:ext uri="{FF2B5EF4-FFF2-40B4-BE49-F238E27FC236}">
                <a16:creationId xmlns:a16="http://schemas.microsoft.com/office/drawing/2014/main" id="{21C3C884-C54B-44A0-B9C9-71C79A354F8B}"/>
              </a:ext>
            </a:extLst>
          </p:cNvPr>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6A6B51FF-E4AC-4A3F-92F8-617EF9663B1A}"/>
              </a:ext>
            </a:extLst>
          </p:cNvPr>
          <p:cNvSpPr/>
          <p:nvPr/>
        </p:nvSpPr>
        <p:spPr>
          <a:xfrm>
            <a:off x="8613736" y="33749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D22F2AA3-CB31-4D4D-84B5-C6A8AE43A0A5}"/>
              </a:ext>
            </a:extLst>
          </p:cNvPr>
          <p:cNvSpPr/>
          <p:nvPr/>
        </p:nvSpPr>
        <p:spPr>
          <a:xfrm>
            <a:off x="9278179" y="34676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E71AA9EE-B6F5-41B5-91DC-DF9870BA3650}"/>
              </a:ext>
            </a:extLst>
          </p:cNvPr>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734B30DD-8C9D-4DF4-ADD8-AD700E177DF4}"/>
              </a:ext>
            </a:extLst>
          </p:cNvPr>
          <p:cNvCxnSpPr>
            <a:cxnSpLocks/>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a:extLst>
              <a:ext uri="{FF2B5EF4-FFF2-40B4-BE49-F238E27FC236}">
                <a16:creationId xmlns:a16="http://schemas.microsoft.com/office/drawing/2014/main" id="{31491FD9-6DF8-4B12-97F5-E943E97499DC}"/>
              </a:ext>
            </a:extLst>
          </p:cNvPr>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a:extLst>
              <a:ext uri="{FF2B5EF4-FFF2-40B4-BE49-F238E27FC236}">
                <a16:creationId xmlns:a16="http://schemas.microsoft.com/office/drawing/2014/main" id="{EBEE9335-8375-4D01-8310-B6D84194625C}"/>
              </a:ext>
            </a:extLst>
          </p:cNvPr>
          <p:cNvCxnSpPr>
            <a:cxnSpLocks/>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36A7A8B8-987F-4315-81D7-98C376384678}"/>
              </a:ext>
            </a:extLst>
          </p:cNvPr>
          <p:cNvCxnSpPr>
            <a:cxnSpLocks/>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DBF01800-93F4-43C6-A138-AA722EFCE697}"/>
              </a:ext>
            </a:extLst>
          </p:cNvPr>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02" name="矩形 301">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7" name="组合 306">
            <a:extLst>
              <a:ext uri="{FF2B5EF4-FFF2-40B4-BE49-F238E27FC236}">
                <a16:creationId xmlns:a16="http://schemas.microsoft.com/office/drawing/2014/main" id="{F96BD808-84AF-4C65-B76E-7241393F3740}"/>
              </a:ext>
            </a:extLst>
          </p:cNvPr>
          <p:cNvGrpSpPr/>
          <p:nvPr/>
        </p:nvGrpSpPr>
        <p:grpSpPr>
          <a:xfrm>
            <a:off x="5080201" y="4550006"/>
            <a:ext cx="274434" cy="522964"/>
            <a:chOff x="4311617" y="4168879"/>
            <a:chExt cx="274449" cy="522993"/>
          </a:xfrm>
        </p:grpSpPr>
        <p:sp>
          <p:nvSpPr>
            <p:cNvPr id="308" name="流程图: 手动操作 307">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9" name="矩形 308">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a:extLst>
              <a:ext uri="{FF2B5EF4-FFF2-40B4-BE49-F238E27FC236}">
                <a16:creationId xmlns:a16="http://schemas.microsoft.com/office/drawing/2014/main" id="{B9B4DC4B-516F-4CAD-BA37-5C3F0A1092F4}"/>
              </a:ext>
            </a:extLst>
          </p:cNvPr>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a:extLst>
              <a:ext uri="{FF2B5EF4-FFF2-40B4-BE49-F238E27FC236}">
                <a16:creationId xmlns:a16="http://schemas.microsoft.com/office/drawing/2014/main" id="{B9B4DC4B-516F-4CAD-BA37-5C3F0A1092F4}"/>
              </a:ext>
            </a:extLst>
          </p:cNvPr>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a:extLst>
              <a:ext uri="{FF2B5EF4-FFF2-40B4-BE49-F238E27FC236}">
                <a16:creationId xmlns:a16="http://schemas.microsoft.com/office/drawing/2014/main" id="{B9B4DC4B-516F-4CAD-BA37-5C3F0A1092F4}"/>
              </a:ext>
            </a:extLst>
          </p:cNvPr>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21" name="组合 320">
            <a:extLst>
              <a:ext uri="{FF2B5EF4-FFF2-40B4-BE49-F238E27FC236}">
                <a16:creationId xmlns:a16="http://schemas.microsoft.com/office/drawing/2014/main" id="{D17CAF8C-4076-4CE2-A5A3-31CD3C927C07}"/>
              </a:ext>
            </a:extLst>
          </p:cNvPr>
          <p:cNvGrpSpPr/>
          <p:nvPr/>
        </p:nvGrpSpPr>
        <p:grpSpPr>
          <a:xfrm>
            <a:off x="3636844" y="5127080"/>
            <a:ext cx="452368" cy="309024"/>
            <a:chOff x="2146087" y="4862847"/>
            <a:chExt cx="452393" cy="309040"/>
          </a:xfrm>
        </p:grpSpPr>
        <p:cxnSp>
          <p:nvCxnSpPr>
            <p:cNvPr id="322" name="直接连接符 32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4" name="组合 333"/>
          <p:cNvGrpSpPr/>
          <p:nvPr/>
        </p:nvGrpSpPr>
        <p:grpSpPr>
          <a:xfrm>
            <a:off x="10183987" y="4095916"/>
            <a:ext cx="452368" cy="448216"/>
            <a:chOff x="3743887" y="4293594"/>
            <a:chExt cx="477107" cy="472728"/>
          </a:xfrm>
        </p:grpSpPr>
        <p:grpSp>
          <p:nvGrpSpPr>
            <p:cNvPr id="335" name="组合 33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37" name="直接连接符 33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4" name="矩形 343">
            <a:extLst>
              <a:ext uri="{FF2B5EF4-FFF2-40B4-BE49-F238E27FC236}">
                <a16:creationId xmlns:a16="http://schemas.microsoft.com/office/drawing/2014/main" id="{A78B39F1-CE9F-4C72-97A2-F11C47572C03}"/>
              </a:ext>
            </a:extLst>
          </p:cNvPr>
          <p:cNvSpPr/>
          <p:nvPr/>
        </p:nvSpPr>
        <p:spPr>
          <a:xfrm>
            <a:off x="3542878" y="34136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A78B39F1-CE9F-4C72-97A2-F11C47572C03}"/>
              </a:ext>
            </a:extLst>
          </p:cNvPr>
          <p:cNvSpPr/>
          <p:nvPr/>
        </p:nvSpPr>
        <p:spPr>
          <a:xfrm>
            <a:off x="3542539" y="44255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48" name="矩形 347">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a:extLst>
              <a:ext uri="{FF2B5EF4-FFF2-40B4-BE49-F238E27FC236}">
                <a16:creationId xmlns:a16="http://schemas.microsoft.com/office/drawing/2014/main" id="{23A4DB96-6B1F-4C5C-8CFE-29B4793EBC1B}"/>
              </a:ext>
            </a:extLst>
          </p:cNvPr>
          <p:cNvSpPr/>
          <p:nvPr/>
        </p:nvSpPr>
        <p:spPr>
          <a:xfrm>
            <a:off x="1042962" y="33595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363" name="直接连接符 362">
            <a:extLst>
              <a:ext uri="{FF2B5EF4-FFF2-40B4-BE49-F238E27FC236}">
                <a16:creationId xmlns:a16="http://schemas.microsoft.com/office/drawing/2014/main" id="{530AC830-8A9A-46D9-A61E-21F17C488C69}"/>
              </a:ext>
            </a:extLst>
          </p:cNvPr>
          <p:cNvCxnSpPr>
            <a:cxnSpLocks/>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a:extLst>
              <a:ext uri="{FF2B5EF4-FFF2-40B4-BE49-F238E27FC236}">
                <a16:creationId xmlns:a16="http://schemas.microsoft.com/office/drawing/2014/main" id="{D41C54EC-883B-4A5B-B2A4-7AFBD2CE71A3}"/>
              </a:ext>
            </a:extLst>
          </p:cNvPr>
          <p:cNvGrpSpPr/>
          <p:nvPr/>
        </p:nvGrpSpPr>
        <p:grpSpPr>
          <a:xfrm>
            <a:off x="11115863" y="3669060"/>
            <a:ext cx="274434" cy="522964"/>
            <a:chOff x="4311617" y="4168879"/>
            <a:chExt cx="274449" cy="522994"/>
          </a:xfrm>
        </p:grpSpPr>
        <p:sp>
          <p:nvSpPr>
            <p:cNvPr id="429" name="流程图: 手动操作 428">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0" name="矩形 429">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a:extLst>
              <a:ext uri="{FF2B5EF4-FFF2-40B4-BE49-F238E27FC236}">
                <a16:creationId xmlns:a16="http://schemas.microsoft.com/office/drawing/2014/main" id="{378D642E-6D92-4405-A353-BFEB57767C92}"/>
              </a:ext>
            </a:extLst>
          </p:cNvPr>
          <p:cNvGrpSpPr/>
          <p:nvPr/>
        </p:nvGrpSpPr>
        <p:grpSpPr>
          <a:xfrm>
            <a:off x="7887377" y="3395618"/>
            <a:ext cx="274434" cy="522964"/>
            <a:chOff x="4311617" y="4168879"/>
            <a:chExt cx="274449" cy="522993"/>
          </a:xfrm>
        </p:grpSpPr>
        <p:sp>
          <p:nvSpPr>
            <p:cNvPr id="432" name="流程图: 手动操作 431">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3" name="矩形 432">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a:extLst>
              <a:ext uri="{FF2B5EF4-FFF2-40B4-BE49-F238E27FC236}">
                <a16:creationId xmlns:a16="http://schemas.microsoft.com/office/drawing/2014/main" id="{7DE2143A-D4DA-4015-A941-FA55CF5386D7}"/>
              </a:ext>
            </a:extLst>
          </p:cNvPr>
          <p:cNvGrpSpPr/>
          <p:nvPr/>
        </p:nvGrpSpPr>
        <p:grpSpPr>
          <a:xfrm>
            <a:off x="4660416" y="4131436"/>
            <a:ext cx="274434" cy="522964"/>
            <a:chOff x="4311617" y="4168879"/>
            <a:chExt cx="274449" cy="522993"/>
          </a:xfrm>
        </p:grpSpPr>
        <p:sp>
          <p:nvSpPr>
            <p:cNvPr id="436" name="流程图: 手动操作 435">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7" name="矩形 436">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a:extLst>
              <a:ext uri="{FF2B5EF4-FFF2-40B4-BE49-F238E27FC236}">
                <a16:creationId xmlns:a16="http://schemas.microsoft.com/office/drawing/2014/main" id="{9E682F92-4E30-4D08-B026-CB9306E60373}"/>
              </a:ext>
            </a:extLst>
          </p:cNvPr>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a:extLst>
              <a:ext uri="{FF2B5EF4-FFF2-40B4-BE49-F238E27FC236}">
                <a16:creationId xmlns:a16="http://schemas.microsoft.com/office/drawing/2014/main" id="{F9AAE5E9-7B1A-4C34-8A58-6F4DABE9C788}"/>
              </a:ext>
            </a:extLst>
          </p:cNvPr>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9" name="矩形 448">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0" name="矩形 449">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1" name="矩形 450">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52" name="矩形 451">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53" name="矩形 452">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54" name="矩形 453">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5" name="矩形 454">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6" name="矩形 455">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9" name="矩形 458">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F90BDEB4-E109-49EB-9F38-7CADBF1EC822}"/>
              </a:ext>
            </a:extLst>
          </p:cNvPr>
          <p:cNvCxnSpPr>
            <a:cxnSpLocks/>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4" name="矩形 463">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a:extLst>
              <a:ext uri="{FF2B5EF4-FFF2-40B4-BE49-F238E27FC236}">
                <a16:creationId xmlns:a16="http://schemas.microsoft.com/office/drawing/2014/main" id="{B00BC0A3-51B7-434E-90BD-CB49651A6D2A}"/>
              </a:ext>
            </a:extLst>
          </p:cNvPr>
          <p:cNvGrpSpPr/>
          <p:nvPr/>
        </p:nvGrpSpPr>
        <p:grpSpPr>
          <a:xfrm>
            <a:off x="8214876" y="3828017"/>
            <a:ext cx="444521" cy="993977"/>
            <a:chOff x="4336181" y="4140652"/>
            <a:chExt cx="214541" cy="587002"/>
          </a:xfrm>
        </p:grpSpPr>
        <p:sp>
          <p:nvSpPr>
            <p:cNvPr id="467" name="流程图: 手动操作 4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469" name="直接连接符 468">
            <a:extLst>
              <a:ext uri="{FF2B5EF4-FFF2-40B4-BE49-F238E27FC236}">
                <a16:creationId xmlns:a16="http://schemas.microsoft.com/office/drawing/2014/main" id="{ACFA0740-3E39-4D9E-AD12-8B3C9FEAB3F3}"/>
              </a:ext>
            </a:extLst>
          </p:cNvPr>
          <p:cNvCxnSpPr>
            <a:cxnSpLocks/>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2" name="组合 471"/>
            <p:cNvGrpSpPr/>
            <p:nvPr/>
          </p:nvGrpSpPr>
          <p:grpSpPr>
            <a:xfrm>
              <a:off x="7115801" y="4604354"/>
              <a:ext cx="477107" cy="472728"/>
              <a:chOff x="3743887" y="4293594"/>
              <a:chExt cx="477107" cy="472728"/>
            </a:xfrm>
          </p:grpSpPr>
          <p:grpSp>
            <p:nvGrpSpPr>
              <p:cNvPr id="473" name="组合 47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5" name="直接连接符 47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a:extLst>
              <a:ext uri="{FF2B5EF4-FFF2-40B4-BE49-F238E27FC236}">
                <a16:creationId xmlns:a16="http://schemas.microsoft.com/office/drawing/2014/main" id="{A52B4083-95DC-41CD-AC89-64757DCDD9FA}"/>
              </a:ext>
            </a:extLst>
          </p:cNvPr>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3" name="矩形 252">
            <a:extLst>
              <a:ext uri="{FF2B5EF4-FFF2-40B4-BE49-F238E27FC236}">
                <a16:creationId xmlns:a16="http://schemas.microsoft.com/office/drawing/2014/main" id="{4DCFF249-9CD4-4226-9F88-989FC9E79DDD}"/>
              </a:ext>
            </a:extLst>
          </p:cNvPr>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412419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EBFFB-F779-4B20-A62D-F7EDE79D22D8}"/>
              </a:ext>
            </a:extLst>
          </p:cNvPr>
          <p:cNvSpPr>
            <a:spLocks noGrp="1"/>
          </p:cNvSpPr>
          <p:nvPr>
            <p:ph type="title"/>
          </p:nvPr>
        </p:nvSpPr>
        <p:spPr/>
        <p:txBody>
          <a:bodyPr/>
          <a:lstStyle/>
          <a:p>
            <a:r>
              <a:rPr lang="zh-CN" altLang="en-US" dirty="0"/>
              <a:t>多周期</a:t>
            </a:r>
            <a:r>
              <a:rPr lang="en-US" altLang="zh-CN" dirty="0"/>
              <a:t>MIPS</a:t>
            </a:r>
            <a:r>
              <a:rPr lang="zh-CN" altLang="en-US" dirty="0"/>
              <a:t>状态图</a:t>
            </a:r>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p>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563412" y="2142324"/>
            <a:ext cx="4144035" cy="282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2" y="2114206"/>
            <a:ext cx="978006" cy="307777"/>
          </a:xfrm>
          <a:prstGeom prst="rect">
            <a:avLst/>
          </a:prstGeom>
          <a:noFill/>
          <a:ln>
            <a:noFill/>
          </a:ln>
          <a:extLst/>
        </p:spPr>
        <p:txBody>
          <a:bodyPr wrap="square">
            <a:spAutoFit/>
          </a:bodyPr>
          <a:lstStyle/>
          <a:p>
            <a:pPr algn="ctr" defTabSz="914277"/>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31711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p>
        </p:txBody>
      </p:sp>
      <p:sp>
        <p:nvSpPr>
          <p:cNvPr id="124" name="Rectangle 9"/>
          <p:cNvSpPr>
            <a:spLocks noChangeArrowheads="1"/>
          </p:cNvSpPr>
          <p:nvPr/>
        </p:nvSpPr>
        <p:spPr bwMode="auto">
          <a:xfrm>
            <a:off x="5518739" y="2114206"/>
            <a:ext cx="635245" cy="307777"/>
          </a:xfrm>
          <a:prstGeom prst="rect">
            <a:avLst/>
          </a:prstGeom>
          <a:noFill/>
          <a:ln>
            <a:noFill/>
          </a:ln>
          <a:extLst/>
        </p:spPr>
        <p:txBody>
          <a:bodyPr wrap="square">
            <a:spAutoFit/>
          </a:bodyPr>
          <a:lstStyle/>
          <a:p>
            <a:pPr algn="ctr" defTabSz="914277"/>
            <a:r>
              <a:rPr lang="en-US" altLang="zh-CN" sz="1400" i="1" dirty="0" err="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75896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p>
        </p:txBody>
      </p:sp>
      <p:sp>
        <p:nvSpPr>
          <p:cNvPr id="126" name="Rectangle 9"/>
          <p:cNvSpPr>
            <a:spLocks noChangeArrowheads="1"/>
          </p:cNvSpPr>
          <p:nvPr/>
        </p:nvSpPr>
        <p:spPr bwMode="auto">
          <a:xfrm>
            <a:off x="8363286" y="2115376"/>
            <a:ext cx="978006" cy="307777"/>
          </a:xfrm>
          <a:prstGeom prst="rect">
            <a:avLst/>
          </a:prstGeom>
          <a:noFill/>
          <a:ln>
            <a:noFill/>
          </a:ln>
          <a:extLst/>
        </p:spPr>
        <p:txBody>
          <a:bodyPr wrap="square">
            <a:spAutoFit/>
          </a:bodyPr>
          <a:lstStyle/>
          <a:p>
            <a:pPr algn="ctr" defTabSz="914277"/>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665638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IR</a:t>
              </a: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latin typeface="微软雅黑"/>
                  <a:ea typeface="微软雅黑"/>
                </a:rPr>
                <a:t>反馈信号</a:t>
              </a: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6600"/>
                  </a:solidFill>
                  <a:latin typeface="微软雅黑"/>
                  <a:ea typeface="微软雅黑"/>
                </a:rPr>
                <a:t>I</a:t>
              </a:r>
              <a:r>
                <a:rPr lang="en-US" altLang="zh-CN" sz="1517" b="1" baseline="-25000" dirty="0">
                  <a:solidFill>
                    <a:srgbClr val="FF6600"/>
                  </a:solidFill>
                  <a:latin typeface="微软雅黑"/>
                  <a:ea typeface="微软雅黑"/>
                </a:rPr>
                <a:t>1</a:t>
              </a: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solidFill>
                    <a:srgbClr val="FF6600"/>
                  </a:solidFill>
                  <a:latin typeface="微软雅黑"/>
                  <a:ea typeface="微软雅黑"/>
                </a:rPr>
                <a:t>I</a:t>
              </a:r>
              <a:r>
                <a:rPr lang="en-US" altLang="zh-CN" sz="1517" b="1" baseline="-25000" dirty="0" err="1">
                  <a:solidFill>
                    <a:srgbClr val="FF6600"/>
                  </a:solidFill>
                  <a:latin typeface="微软雅黑"/>
                  <a:ea typeface="微软雅黑"/>
                </a:rPr>
                <a:t>m</a:t>
              </a:r>
              <a:endParaRPr lang="en-US" altLang="zh-CN" sz="1517" b="1" baseline="-25000" dirty="0">
                <a:solidFill>
                  <a:srgbClr val="FF6600"/>
                </a:solidFill>
                <a:latin typeface="微软雅黑"/>
                <a:ea typeface="微软雅黑"/>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solidFill>
                    <a:srgbClr val="FF0000"/>
                  </a:solidFill>
                  <a:latin typeface="微软雅黑"/>
                  <a:ea typeface="微软雅黑"/>
                </a:rPr>
                <a:t>微操作控制信号序列</a:t>
              </a:r>
            </a:p>
          </p:txBody>
        </p:sp>
        <p:grpSp>
          <p:nvGrpSpPr>
            <p:cNvPr id="20" name="Group 11"/>
            <p:cNvGrpSpPr>
              <a:grpSpLocks/>
            </p:cNvGrpSpPr>
            <p:nvPr/>
          </p:nvGrpSpPr>
          <p:grpSpPr bwMode="auto">
            <a:xfrm rot="5400000">
              <a:off x="11981205" y="3347516"/>
              <a:ext cx="2122917" cy="455389"/>
              <a:chOff x="2746" y="1207"/>
              <a:chExt cx="1268" cy="409"/>
            </a:xfrm>
          </p:grpSpPr>
          <p:grpSp>
            <p:nvGrpSpPr>
              <p:cNvPr id="73" name="Group 12"/>
              <p:cNvGrpSpPr>
                <a:grpSpLocks/>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grpSp>
          <p:nvGrpSpPr>
            <p:cNvPr id="21" name="Group 62"/>
            <p:cNvGrpSpPr>
              <a:grpSpLocks/>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1</a:t>
                </a: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n</a:t>
                </a: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latin typeface="微软雅黑"/>
                  <a:ea typeface="微软雅黑"/>
                </a:rPr>
                <a:t>B</a:t>
              </a:r>
              <a:r>
                <a:rPr lang="en-US" altLang="zh-CN" sz="1517" b="1" baseline="-25000" dirty="0">
                  <a:latin typeface="微软雅黑"/>
                  <a:ea typeface="微软雅黑"/>
                </a:rPr>
                <a:t>1</a:t>
              </a: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latin typeface="微软雅黑"/>
                  <a:ea typeface="微软雅黑"/>
                </a:rPr>
                <a:t>B</a:t>
              </a:r>
              <a:r>
                <a:rPr lang="en-US" altLang="zh-CN" sz="1517" b="1" baseline="-25000" dirty="0" err="1">
                  <a:latin typeface="微软雅黑"/>
                  <a:ea typeface="微软雅黑"/>
                </a:rPr>
                <a:t>j</a:t>
              </a:r>
              <a:endParaRPr lang="en-US" altLang="zh-CN" sz="1517" b="1" baseline="-25000" dirty="0">
                <a:latin typeface="微软雅黑"/>
                <a:ea typeface="微软雅黑"/>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ID</a:t>
              </a: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a:extLst/>
          </p:spPr>
          <p:txBody>
            <a:bodyPr wrap="none">
              <a:spAutoFit/>
            </a:bodyPr>
            <a:lstStyle/>
            <a:p>
              <a:pPr algn="ctr" defTabSz="914277"/>
              <a:r>
                <a:rPr lang="zh-CN" altLang="en-US" sz="1517" b="1" dirty="0">
                  <a:solidFill>
                    <a:srgbClr val="001010"/>
                  </a:solidFill>
                  <a:latin typeface="微软雅黑"/>
                  <a:ea typeface="微软雅黑"/>
                </a:rPr>
                <a:t>时钟</a:t>
              </a:r>
              <a:endParaRPr lang="en-US" altLang="zh-CN" sz="1517" b="1" dirty="0">
                <a:solidFill>
                  <a:srgbClr val="001010"/>
                </a:solidFill>
                <a:latin typeface="微软雅黑"/>
                <a:ea typeface="微软雅黑"/>
              </a:endParaRPr>
            </a:p>
            <a:p>
              <a:pPr algn="ctr" defTabSz="914277"/>
              <a:r>
                <a:rPr lang="en-US" altLang="zh-CN" sz="1517" b="1" dirty="0">
                  <a:solidFill>
                    <a:srgbClr val="001010"/>
                  </a:solidFill>
                  <a:latin typeface="微软雅黑"/>
                  <a:ea typeface="微软雅黑"/>
                </a:rPr>
                <a:t>CLK</a:t>
              </a:r>
              <a:endParaRPr lang="zh-CN" altLang="en-US" sz="1517" b="1" dirty="0">
                <a:solidFill>
                  <a:srgbClr val="001010"/>
                </a:solidFill>
                <a:latin typeface="微软雅黑"/>
                <a:ea typeface="微软雅黑"/>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51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a:extLst>
              <a:ext uri="{FF2B5EF4-FFF2-40B4-BE49-F238E27FC236}">
                <a16:creationId xmlns:a16="http://schemas.microsoft.com/office/drawing/2014/main" id="{0CF7D495-68BC-4E9F-8A8F-9165BDBB813A}"/>
              </a:ext>
            </a:extLst>
          </p:cNvPr>
          <p:cNvGrpSpPr/>
          <p:nvPr/>
        </p:nvGrpSpPr>
        <p:grpSpPr>
          <a:xfrm>
            <a:off x="8650810" y="5489270"/>
            <a:ext cx="2992641" cy="579957"/>
            <a:chOff x="371537" y="4732301"/>
            <a:chExt cx="2678518" cy="579957"/>
          </a:xfrm>
        </p:grpSpPr>
        <p:sp>
          <p:nvSpPr>
            <p:cNvPr id="95" name="矩形 94">
              <a:extLst>
                <a:ext uri="{FF2B5EF4-FFF2-40B4-BE49-F238E27FC236}">
                  <a16:creationId xmlns:a16="http://schemas.microsoft.com/office/drawing/2014/main" id="{8B66EB06-1D92-4AE0-8872-D6FB08BF38EF}"/>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1355FF0-04B8-4E07-8BA7-7E18F141706C}"/>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02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p:txBody>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normAutofit/>
          </a:bodyPr>
          <a:lstStyle/>
          <a:p>
            <a:r>
              <a:rPr lang="en-US" altLang="zh-CN" dirty="0"/>
              <a:t>6.2</a:t>
            </a:r>
          </a:p>
          <a:p>
            <a:r>
              <a:rPr lang="en-US" altLang="zh-CN" dirty="0"/>
              <a:t>6.5 6.6 6.7</a:t>
            </a:r>
          </a:p>
          <a:p>
            <a:r>
              <a:rPr lang="en-US" altLang="zh-CN" dirty="0"/>
              <a:t>6.10</a:t>
            </a:r>
          </a:p>
          <a:p>
            <a:r>
              <a:rPr lang="en-US" altLang="zh-CN" dirty="0"/>
              <a:t>6.21 </a:t>
            </a:r>
          </a:p>
          <a:p>
            <a:r>
              <a:rPr lang="en-US" altLang="zh-CN" dirty="0"/>
              <a:t>6.24   6.25</a:t>
            </a:r>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29405512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AC0AA7F-AEB9-40C7-8756-798F5732E964}"/>
              </a:ext>
            </a:extLst>
          </p:cNvPr>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F6594FE8-11C3-4097-9D5D-A4998C5E369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a:extLst>
              <a:ext uri="{FF2B5EF4-FFF2-40B4-BE49-F238E27FC236}">
                <a16:creationId xmlns:a16="http://schemas.microsoft.com/office/drawing/2014/main" id="{E5382E74-124E-4322-B29B-8C99CBB53780}"/>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6" name="标题 6">
            <a:extLst>
              <a:ext uri="{FF2B5EF4-FFF2-40B4-BE49-F238E27FC236}">
                <a16:creationId xmlns:a16="http://schemas.microsoft.com/office/drawing/2014/main" id="{269AF215-A59A-4827-B7FC-9D43AD143929}"/>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71649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微操作控制信号的时序安排</a:t>
            </a:r>
          </a:p>
          <a:p>
            <a:endParaRPr lang="zh-CN" altLang="en-US" dirty="0"/>
          </a:p>
        </p:txBody>
      </p:sp>
    </p:spTree>
    <p:extLst>
      <p:ext uri="{BB962C8B-B14F-4D97-AF65-F5344CB8AC3E}">
        <p14:creationId xmlns:p14="http://schemas.microsoft.com/office/powerpoint/2010/main" val="397526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a:latin typeface="微软雅黑" panose="020B0503020204020204" pitchFamily="34" charset="-122"/>
                <a:ea typeface="微软雅黑" panose="020B0503020204020204" pitchFamily="34" charset="-122"/>
              </a:rPr>
              <a:t>Funct</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grpSp>
        <p:nvGrpSpPr>
          <p:cNvPr id="77" name="组合 76">
            <a:extLst>
              <a:ext uri="{FF2B5EF4-FFF2-40B4-BE49-F238E27FC236}">
                <a16:creationId xmlns:a16="http://schemas.microsoft.com/office/drawing/2014/main" id="{B0E4B30E-A3CE-45C6-9C79-E5CC5A0604CD}"/>
              </a:ext>
            </a:extLst>
          </p:cNvPr>
          <p:cNvGrpSpPr/>
          <p:nvPr/>
        </p:nvGrpSpPr>
        <p:grpSpPr>
          <a:xfrm>
            <a:off x="5944719" y="712646"/>
            <a:ext cx="3451104" cy="579957"/>
            <a:chOff x="371537" y="4732301"/>
            <a:chExt cx="2678518" cy="579957"/>
          </a:xfrm>
        </p:grpSpPr>
        <p:sp>
          <p:nvSpPr>
            <p:cNvPr id="78" name="矩形 77">
              <a:extLst>
                <a:ext uri="{FF2B5EF4-FFF2-40B4-BE49-F238E27FC236}">
                  <a16:creationId xmlns:a16="http://schemas.microsoft.com/office/drawing/2014/main" id="{94072F5B-1D1F-4816-8AC5-846EF0AB9D3C}"/>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9" name="矩形 78">
              <a:extLst>
                <a:ext uri="{FF2B5EF4-FFF2-40B4-BE49-F238E27FC236}">
                  <a16:creationId xmlns:a16="http://schemas.microsoft.com/office/drawing/2014/main" id="{FBA8F3C3-26B7-4AC7-8AEF-AF396A2747AD}"/>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使能控制信号生命周期？</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2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162" name="Picture 250" descr="j0312558">
            <a:extLst>
              <a:ext uri="{FF2B5EF4-FFF2-40B4-BE49-F238E27FC236}">
                <a16:creationId xmlns:a16="http://schemas.microsoft.com/office/drawing/2014/main" id="{34ED239A-9F78-4B1F-A450-180339B041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5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pic>
        <p:nvPicPr>
          <p:cNvPr id="1030" name="Picture 6" descr="查看源图像">
            <a:extLst>
              <a:ext uri="{FF2B5EF4-FFF2-40B4-BE49-F238E27FC236}">
                <a16:creationId xmlns:a16="http://schemas.microsoft.com/office/drawing/2014/main" id="{2FD88BB1-FC4F-459A-9B21-C7AEBE9F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383">
            <a:off x="12027812" y="8794873"/>
            <a:ext cx="680433" cy="285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a:extLst>
              <a:ext uri="{FF2B5EF4-FFF2-40B4-BE49-F238E27FC236}">
                <a16:creationId xmlns:a16="http://schemas.microsoft.com/office/drawing/2014/main" id="{24C8BF28-EEFC-4F10-A6BC-F3A70520B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02848" y="6034889"/>
            <a:ext cx="1396361" cy="621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a:extLst>
              <a:ext uri="{FF2B5EF4-FFF2-40B4-BE49-F238E27FC236}">
                <a16:creationId xmlns:a16="http://schemas.microsoft.com/office/drawing/2014/main" id="{D2D66B97-7F43-4651-84CF-25AD01C95E5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063197" y="5978437"/>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查看源图像">
            <a:extLst>
              <a:ext uri="{FF2B5EF4-FFF2-40B4-BE49-F238E27FC236}">
                <a16:creationId xmlns:a16="http://schemas.microsoft.com/office/drawing/2014/main" id="{96E2219B-193D-4147-8AD0-CE17386BCE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29886" y="5984691"/>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查看源图像">
            <a:extLst>
              <a:ext uri="{FF2B5EF4-FFF2-40B4-BE49-F238E27FC236}">
                <a16:creationId xmlns:a16="http://schemas.microsoft.com/office/drawing/2014/main" id="{660028AE-2AA3-47EB-BB1B-A8DF6CE6492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02438" y="5985291"/>
            <a:ext cx="560502" cy="560502"/>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直接连接符 125">
            <a:extLst>
              <a:ext uri="{FF2B5EF4-FFF2-40B4-BE49-F238E27FC236}">
                <a16:creationId xmlns:a16="http://schemas.microsoft.com/office/drawing/2014/main" id="{15642D43-0154-40B7-BEE7-314EEC291AB4}"/>
              </a:ext>
            </a:extLst>
          </p:cNvPr>
          <p:cNvCxnSpPr>
            <a:cxnSpLocks/>
          </p:cNvCxnSpPr>
          <p:nvPr/>
        </p:nvCxnSpPr>
        <p:spPr>
          <a:xfrm>
            <a:off x="3270957" y="6034889"/>
            <a:ext cx="0" cy="504050"/>
          </a:xfrm>
          <a:prstGeom prst="line">
            <a:avLst/>
          </a:prstGeom>
          <a:noFill/>
          <a:ln w="25400" cap="sq" cmpd="sng" algn="ctr">
            <a:solidFill>
              <a:srgbClr val="FF0000"/>
            </a:solidFill>
            <a:prstDash val="solid"/>
            <a:miter lim="800000"/>
          </a:ln>
          <a:effectLst/>
        </p:spPr>
      </p:cxn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459 -1.48148E-6 L 0.39323 -0.00301 " pathEditMode="relative" rAng="0" ptsTypes="AA">
                                      <p:cBhvr>
                                        <p:cTn id="11" dur="2000" fill="hold"/>
                                        <p:tgtEl>
                                          <p:spTgt spid="1032"/>
                                        </p:tgtEl>
                                        <p:attrNameLst>
                                          <p:attrName>ppt_x</p:attrName>
                                          <p:attrName>ppt_y</p:attrName>
                                        </p:attrNameLst>
                                      </p:cBhvr>
                                      <p:rCtr x="20391" y="-16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repeatCount="200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grpId="0" nodeType="click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down)">
                                      <p:cBhvr>
                                        <p:cTn id="21" dur="1000"/>
                                        <p:tgtEl>
                                          <p:spTgt spid="1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200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10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200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down)">
                                      <p:cBhvr>
                                        <p:cTn id="31" dur="10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2000" fill="hold" nodeType="click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1000"/>
                                        <p:tgtEl>
                                          <p:spTgt spid="1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200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left)">
                                      <p:cBhvr>
                                        <p:cTn id="41" dur="1000"/>
                                        <p:tgtEl>
                                          <p:spTgt spid="91"/>
                                        </p:tgtEl>
                                      </p:cBhvr>
                                    </p:animEffect>
                                  </p:childTnLst>
                                </p:cTn>
                              </p:par>
                              <p:par>
                                <p:cTn id="42" presetID="22" presetClass="entr" presetSubtype="8" repeatCount="200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left)">
                                      <p:cBhvr>
                                        <p:cTn id="44" dur="1000"/>
                                        <p:tgtEl>
                                          <p:spTgt spid="10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a:spLocks/>
          </p:cNvSpPr>
          <p:nvPr/>
        </p:nvSpPr>
        <p:spPr bwMode="auto">
          <a:xfrm>
            <a:off x="7270288" y="1903614"/>
            <a:ext cx="4368337" cy="4349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p:blipFill>
        <p:spPr>
          <a:xfrm>
            <a:off x="0" y="0"/>
            <a:ext cx="3591499" cy="6858000"/>
          </a:xfrm>
          <a:prstGeom prst="rect">
            <a:avLst/>
          </a:prstGeom>
        </p:spPr>
      </p:pic>
      <p:pic>
        <p:nvPicPr>
          <p:cNvPr id="24" name="图片 23">
            <a:extLst>
              <a:ext uri="{FF2B5EF4-FFF2-40B4-BE49-F238E27FC236}">
                <a16:creationId xmlns:a16="http://schemas.microsoft.com/office/drawing/2014/main" id="{61B173DA-B0F9-4D6F-B24D-6C9A11952C89}"/>
              </a:ext>
            </a:extLst>
          </p:cNvPr>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六、中央处理器</a:t>
            </a:r>
          </a:p>
        </p:txBody>
      </p:sp>
      <p:sp>
        <p:nvSpPr>
          <p:cNvPr id="26" name="矩形 25">
            <a:extLst>
              <a:ext uri="{FF2B5EF4-FFF2-40B4-BE49-F238E27FC236}">
                <a16:creationId xmlns:a16="http://schemas.microsoft.com/office/drawing/2014/main" id="{C2A09CF7-D886-47DE-BE80-F18A338E3D8D}"/>
              </a:ext>
            </a:extLst>
          </p:cNvPr>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F26D8D7A-5CB7-40A9-83BD-2AF87F6423CD}"/>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a:extLst>
              <a:ext uri="{FF2B5EF4-FFF2-40B4-BE49-F238E27FC236}">
                <a16:creationId xmlns:a16="http://schemas.microsoft.com/office/drawing/2014/main" id="{6623863D-F5AB-4FFF-A584-3BE656EF8E25}"/>
              </a:ext>
            </a:extLst>
          </p:cNvPr>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C38C8AB-DA67-47A8-BACE-7C97AF324CA6}"/>
              </a:ext>
            </a:extLst>
          </p:cNvPr>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A04A66-83DC-46CB-A535-6466267C78F0}"/>
              </a:ext>
            </a:extLst>
          </p:cNvPr>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ABC5AE1A-2376-4F31-87E1-70E772924E88}"/>
              </a:ext>
            </a:extLst>
          </p:cNvPr>
          <p:cNvPicPr>
            <a:picLocks noChangeAspect="1"/>
          </p:cNvPicPr>
          <p:nvPr/>
        </p:nvPicPr>
        <p:blipFill>
          <a:blip r:embed="rId6"/>
          <a:stretch>
            <a:fillRect/>
          </a:stretch>
        </p:blipFill>
        <p:spPr>
          <a:xfrm>
            <a:off x="-286581" y="2168085"/>
            <a:ext cx="4296880" cy="793906"/>
          </a:xfrm>
          <a:prstGeom prst="rect">
            <a:avLst/>
          </a:prstGeom>
        </p:spPr>
      </p:pic>
      <p:pic>
        <p:nvPicPr>
          <p:cNvPr id="15" name="图片 14">
            <a:extLst>
              <a:ext uri="{FF2B5EF4-FFF2-40B4-BE49-F238E27FC236}">
                <a16:creationId xmlns:a16="http://schemas.microsoft.com/office/drawing/2014/main" id="{00042FF8-806B-4A5C-AD6B-C2CB0FBCA8AC}"/>
              </a:ext>
            </a:extLst>
          </p:cNvPr>
          <p:cNvPicPr>
            <a:picLocks noChangeAspect="1"/>
          </p:cNvPicPr>
          <p:nvPr/>
        </p:nvPicPr>
        <p:blipFill>
          <a:blip r:embed="rId7">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extLst>
      <p:ext uri="{BB962C8B-B14F-4D97-AF65-F5344CB8AC3E}">
        <p14:creationId xmlns:p14="http://schemas.microsoft.com/office/powerpoint/2010/main" val="416300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extLst>
      <p:ext uri="{BB962C8B-B14F-4D97-AF65-F5344CB8AC3E}">
        <p14:creationId xmlns:p14="http://schemas.microsoft.com/office/powerpoint/2010/main" val="4136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2"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2"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2" dirty="0">
                <a:latin typeface="Arial" panose="020B0604020202020204" pitchFamily="34" charset="0"/>
              </a:endParaRPr>
            </a:p>
          </p:txBody>
        </p:sp>
      </p:grpSp>
      <p:graphicFrame>
        <p:nvGraphicFramePr>
          <p:cNvPr id="124" name="表格 123"/>
          <p:cNvGraphicFramePr>
            <a:graphicFrameLocks noGrp="1"/>
          </p:cNvGraphicFramePr>
          <p:nvPr>
            <p:extLst/>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2"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8" name="表格 187"/>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9" name="表格 188"/>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endParaRPr lang="en-US" altLang="zh-CN" sz="3792"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grpSp>
    </p:spTree>
    <p:extLst>
      <p:ext uri="{BB962C8B-B14F-4D97-AF65-F5344CB8AC3E}">
        <p14:creationId xmlns:p14="http://schemas.microsoft.com/office/powerpoint/2010/main" val="18636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zh-CN" altLang="en-US" sz="1327"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277"/>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277">
                  <a:defRPr/>
                </a:pPr>
                <a:r>
                  <a:rPr lang="en-US" altLang="zh-CN" sz="170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896"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6" kern="0" dirty="0">
                <a:solidFill>
                  <a:schemeClr val="accent5">
                    <a:lumMod val="60000"/>
                    <a:lumOff val="40000"/>
                  </a:schemeClr>
                </a:solidFill>
                <a:latin typeface="Segoe UI Black" panose="020B0A02040204020203" pitchFamily="34" charset="0"/>
                <a:ea typeface="华文细黑"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277">
                <a:defRPr/>
              </a:pPr>
              <a:r>
                <a:rPr lang="en-US" altLang="zh-CN" sz="1517"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7" kern="0" dirty="0">
                <a:latin typeface="Segoe UI Black" panose="020B0A02040204020203" pitchFamily="34" charset="0"/>
                <a:ea typeface="华文细黑"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277">
                <a:defRPr/>
              </a:pPr>
              <a:endParaRPr lang="zh-CN" altLang="en-US" sz="2655" i="1" kern="0">
                <a:solidFill>
                  <a:srgbClr val="FFFFFF"/>
                </a:solidFill>
                <a:latin typeface="Segoe UI Black" panose="020B0A02040204020203" pitchFamily="34" charset="0"/>
                <a:ea typeface="微软雅黑"/>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277">
                  <a:defRPr/>
                </a:pPr>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7"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326"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solidFill>
                    <a:srgbClr val="7030A0"/>
                  </a:solidFill>
                </a:rPr>
                <a:t>bus1</a:t>
              </a:r>
              <a:endParaRPr lang="zh-CN" altLang="en-US" sz="1896"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B0F0"/>
                    </a:solidFill>
                    <a:latin typeface="Segoe UI Black" panose="020B0A02040204020203" pitchFamily="34" charset="0"/>
                    <a:ea typeface="微软雅黑"/>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extLst>
      <p:ext uri="{BB962C8B-B14F-4D97-AF65-F5344CB8AC3E}">
        <p14:creationId xmlns:p14="http://schemas.microsoft.com/office/powerpoint/2010/main" val="8990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a:extLst>
              <a:ext uri="{FF2B5EF4-FFF2-40B4-BE49-F238E27FC236}">
                <a16:creationId xmlns:a16="http://schemas.microsoft.com/office/drawing/2014/main" id="{083F1803-E01C-499C-8DE9-4FDC2E176D6B}"/>
              </a:ext>
            </a:extLst>
          </p:cNvPr>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 name="矩形 45">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35F5988D-9868-4683-92E1-7DD10CC02284}"/>
              </a:ext>
            </a:extLst>
          </p:cNvPr>
          <p:cNvSpPr/>
          <p:nvPr/>
        </p:nvSpPr>
        <p:spPr>
          <a:xfrm>
            <a:off x="4823256" y="347340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4824328" y="377762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4818000" y="4107545"/>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4823256" y="444381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5316892" y="3227979"/>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5178608" y="4210494"/>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5866794" y="3483146"/>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5859075" y="388085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6" name="矩形 65">
            <a:extLst>
              <a:ext uri="{FF2B5EF4-FFF2-40B4-BE49-F238E27FC236}">
                <a16:creationId xmlns:a16="http://schemas.microsoft.com/office/drawing/2014/main" id="{DB6FEBF0-D3C1-4E44-A076-F8543F45AA45}"/>
              </a:ext>
            </a:extLst>
          </p:cNvPr>
          <p:cNvSpPr/>
          <p:nvPr/>
        </p:nvSpPr>
        <p:spPr>
          <a:xfrm>
            <a:off x="1354929" y="334934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B6FEBF0-D3C1-4E44-A076-F8543F45AA45}"/>
              </a:ext>
            </a:extLst>
          </p:cNvPr>
          <p:cNvSpPr/>
          <p:nvPr/>
        </p:nvSpPr>
        <p:spPr>
          <a:xfrm>
            <a:off x="10679789" y="355877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7178354" y="390222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3" name="矩形 82">
            <a:extLst>
              <a:ext uri="{FF2B5EF4-FFF2-40B4-BE49-F238E27FC236}">
                <a16:creationId xmlns:a16="http://schemas.microsoft.com/office/drawing/2014/main" id="{CF41F216-AFB6-4A00-9021-A79FAADE4749}"/>
              </a:ext>
            </a:extLst>
          </p:cNvPr>
          <p:cNvSpPr/>
          <p:nvPr/>
        </p:nvSpPr>
        <p:spPr>
          <a:xfrm rot="16200000">
            <a:off x="7702130" y="376060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0" name="矩形 89">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797871" y="505400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7917148" y="544836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2" name="矩形 171">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3771188" y="5326270"/>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7" name="矩形 196">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17" name="矩形 21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数据</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6" name="矩形 22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nvGrpSpPr>
          <p:cNvPr id="289" name="组合 288">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320" name="直接连接符 319"/>
          <p:cNvCxnSpPr>
            <a:cxnSpLocks/>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shamt</a:t>
              </a:r>
              <a:endParaRPr lang="zh-CN" altLang="en-US" sz="1517"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d</a:t>
              </a:r>
              <a:endParaRPr lang="zh-CN" altLang="en-US" sz="1517" kern="0" baseline="-25000" dirty="0">
                <a:solidFill>
                  <a:sysClr val="window" lastClr="FFFFFF"/>
                </a:solidFill>
                <a:latin typeface="Calibri"/>
                <a:ea typeface="宋体"/>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8" name="组合 207"/>
          <p:cNvGrpSpPr/>
          <p:nvPr/>
        </p:nvGrpSpPr>
        <p:grpSpPr>
          <a:xfrm>
            <a:off x="7646448" y="3468098"/>
            <a:ext cx="469410" cy="860645"/>
            <a:chOff x="8064621" y="3840798"/>
            <a:chExt cx="495081"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3" name="组合 252"/>
          <p:cNvGrpSpPr/>
          <p:nvPr/>
        </p:nvGrpSpPr>
        <p:grpSpPr>
          <a:xfrm>
            <a:off x="1889290" y="3394413"/>
            <a:ext cx="239223" cy="429550"/>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0" name="组合 329"/>
          <p:cNvGrpSpPr/>
          <p:nvPr/>
        </p:nvGrpSpPr>
        <p:grpSpPr>
          <a:xfrm>
            <a:off x="4189041" y="1577541"/>
            <a:ext cx="621104" cy="1383549"/>
            <a:chOff x="4249767" y="1888664"/>
            <a:chExt cx="655071" cy="1459212"/>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a:extLst>
              <a:ext uri="{FF2B5EF4-FFF2-40B4-BE49-F238E27FC236}">
                <a16:creationId xmlns:a16="http://schemas.microsoft.com/office/drawing/2014/main" id="{0A19B477-8FD2-49B1-B80A-6B9C7E4A92FC}"/>
              </a:ext>
            </a:extLst>
          </p:cNvPr>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a:extLst>
                <a:ext uri="{FF2B5EF4-FFF2-40B4-BE49-F238E27FC236}">
                  <a16:creationId xmlns:a16="http://schemas.microsoft.com/office/drawing/2014/main" id="{769BECCB-364F-4EA9-9230-3E19C193A403}"/>
                </a:ext>
              </a:extLst>
            </p:cNvPr>
            <p:cNvSpPr>
              <a:spLocks noChangeShapeType="1"/>
            </p:cNvSpPr>
            <p:nvPr/>
          </p:nvSpPr>
          <p:spPr bwMode="auto">
            <a:xfrm rot="16200000">
              <a:off x="5404893" y="32308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a:extLst>
              <a:ext uri="{FF2B5EF4-FFF2-40B4-BE49-F238E27FC236}">
                <a16:creationId xmlns:a16="http://schemas.microsoft.com/office/drawing/2014/main" id="{90B82230-0B31-4613-8C15-0FF9C44E97ED}"/>
              </a:ext>
            </a:extLst>
          </p:cNvPr>
          <p:cNvGrpSpPr/>
          <p:nvPr/>
        </p:nvGrpSpPr>
        <p:grpSpPr>
          <a:xfrm>
            <a:off x="1363334" y="4003508"/>
            <a:ext cx="1376750" cy="1462512"/>
            <a:chOff x="1363334" y="4003508"/>
            <a:chExt cx="1376750" cy="1462512"/>
          </a:xfrm>
        </p:grpSpPr>
        <p:sp>
          <p:nvSpPr>
            <p:cNvPr id="192" name="Text Box 36">
              <a:extLst>
                <a:ext uri="{FF2B5EF4-FFF2-40B4-BE49-F238E27FC236}">
                  <a16:creationId xmlns:a16="http://schemas.microsoft.com/office/drawing/2014/main" id="{B43A0B16-FA68-4F10-88BA-A61F2DF41B4B}"/>
                </a:ext>
              </a:extLst>
            </p:cNvPr>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a:extLst>
                <a:ext uri="{FF2B5EF4-FFF2-40B4-BE49-F238E27FC236}">
                  <a16:creationId xmlns:a16="http://schemas.microsoft.com/office/drawing/2014/main" id="{A0B66E4E-2760-41CE-8AF8-ECC2AFA06357}"/>
                </a:ext>
              </a:extLst>
            </p:cNvPr>
            <p:cNvSpPr>
              <a:spLocks noChangeShapeType="1"/>
            </p:cNvSpPr>
            <p:nvPr/>
          </p:nvSpPr>
          <p:spPr bwMode="auto">
            <a:xfrm flipH="1">
              <a:off x="1879695" y="4743009"/>
              <a:ext cx="733167"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a:extLst>
                <a:ext uri="{FF2B5EF4-FFF2-40B4-BE49-F238E27FC236}">
                  <a16:creationId xmlns:a16="http://schemas.microsoft.com/office/drawing/2014/main" id="{2BAA248D-6562-4735-BFF9-BFA436D68B36}"/>
                </a:ext>
              </a:extLst>
            </p:cNvPr>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a:extLst>
                <a:ext uri="{FF2B5EF4-FFF2-40B4-BE49-F238E27FC236}">
                  <a16:creationId xmlns:a16="http://schemas.microsoft.com/office/drawing/2014/main" id="{9332BEF7-8FDF-4A6D-978B-57FC87CE798D}"/>
                </a:ext>
              </a:extLst>
            </p:cNvPr>
            <p:cNvCxnSpPr/>
            <p:nvPr/>
          </p:nvCxnSpPr>
          <p:spPr>
            <a:xfrm rot="5400000" flipV="1">
              <a:off x="1462233" y="51074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13" name="Text Box 36">
              <a:extLst>
                <a:ext uri="{FF2B5EF4-FFF2-40B4-BE49-F238E27FC236}">
                  <a16:creationId xmlns:a16="http://schemas.microsoft.com/office/drawing/2014/main" id="{9121D1EF-8C1F-4663-AA62-E54D00A7DB34}"/>
                </a:ext>
              </a:extLst>
            </p:cNvPr>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a:extLst>
                <a:ext uri="{FF2B5EF4-FFF2-40B4-BE49-F238E27FC236}">
                  <a16:creationId xmlns:a16="http://schemas.microsoft.com/office/drawing/2014/main" id="{CCC0B1AF-D7C5-407D-8588-9CAB522ACEA7}"/>
                </a:ext>
              </a:extLst>
            </p:cNvPr>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a:extLst>
                <a:ext uri="{FF2B5EF4-FFF2-40B4-BE49-F238E27FC236}">
                  <a16:creationId xmlns:a16="http://schemas.microsoft.com/office/drawing/2014/main" id="{0B25DDA2-E298-4B7D-9C25-5760CFCF52A4}"/>
                </a:ext>
              </a:extLst>
            </p:cNvPr>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123582143"/>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mod="1">
    <p:ext uri="{E180D4A7-C9FB-4DFB-919C-405C955672EB}">
      <p14:showEvtLst xmlns:p14="http://schemas.microsoft.com/office/powerpoint/2010/main">
        <p14:playEvt time="119" objId="20"/>
        <p14:stopEvt time="40683" objId="20"/>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pic>
        <p:nvPicPr>
          <p:cNvPr id="18" name="图片 17"/>
          <p:cNvPicPr>
            <a:picLocks noChangeAspect="1"/>
          </p:cNvPicPr>
          <p:nvPr/>
        </p:nvPicPr>
        <p:blipFill>
          <a:blip r:embed="rId4"/>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5"/>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1"/>
    </p:custDataLst>
    <p:extLst>
      <p:ext uri="{BB962C8B-B14F-4D97-AF65-F5344CB8AC3E}">
        <p14:creationId xmlns:p14="http://schemas.microsoft.com/office/powerpoint/2010/main" val="2101389657"/>
      </p:ext>
    </p:extLst>
  </p:cSld>
  <p:clrMapOvr>
    <a:masterClrMapping/>
  </p:clrMapOvr>
  <mc:AlternateContent xmlns:mc="http://schemas.openxmlformats.org/markup-compatibility/2006" xmlns:p14="http://schemas.microsoft.com/office/powerpoint/2010/main">
    <mc:Choice Requires="p14">
      <p:transition spd="slow" p14:dur="1300" advTm="11809">
        <p:fade/>
      </p:transition>
    </mc:Choice>
    <mc:Fallback xmlns="">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188" x="3416300" y="5283200"/>
          <p14:tracePt t="2208" x="3397250" y="5276850"/>
          <p14:tracePt t="2242" x="3346450" y="5270500"/>
          <p14:tracePt t="2244" x="3302000" y="5264150"/>
          <p14:tracePt t="2253" x="3282950" y="5264150"/>
          <p14:tracePt t="2275" x="3219450" y="5257800"/>
          <p14:tracePt t="2309" x="3092450" y="5245100"/>
          <p14:tracePt t="2342" x="2990850" y="5245100"/>
          <p14:tracePt t="2359" x="2952750" y="5245100"/>
          <p14:tracePt t="2392" x="2819400" y="5245100"/>
          <p14:tracePt t="2409" x="2774950" y="5245100"/>
          <p14:tracePt t="2425" x="2724150" y="5245100"/>
          <p14:tracePt t="2459" x="2584450" y="5257800"/>
          <p14:tracePt t="2461" x="2571750" y="5264150"/>
          <p14:tracePt t="2492" x="2520950" y="5276850"/>
          <p14:tracePt t="2500" x="2514600" y="5283200"/>
          <p14:tracePt t="2525" x="2463800" y="5302250"/>
          <p14:tracePt t="2559" x="2444750" y="5321300"/>
          <p14:tracePt t="2592" x="2400300" y="5365750"/>
          <p14:tracePt t="2626" x="2355850" y="5410200"/>
          <p14:tracePt t="2659" x="2324100" y="5441950"/>
          <p14:tracePt t="2661" x="2311400" y="5454650"/>
          <p14:tracePt t="2676" x="2311400" y="5461000"/>
          <p14:tracePt t="2692" x="2292350" y="5480050"/>
          <p14:tracePt t="2726" x="2273300" y="5518150"/>
          <p14:tracePt t="2727" x="2266950" y="5530850"/>
          <p14:tracePt t="2759" x="2260600" y="5568950"/>
          <p14:tracePt t="2793" x="2260600" y="5607050"/>
          <p14:tracePt t="2826" x="2260600" y="5651500"/>
          <p14:tracePt t="2828" x="2260600" y="5657850"/>
          <p14:tracePt t="2843" x="2266950" y="5676900"/>
          <p14:tracePt t="2859" x="2279650" y="5695950"/>
          <p14:tracePt t="2876" x="2286000" y="5715000"/>
          <p14:tracePt t="2893" x="2298700" y="5740400"/>
          <p14:tracePt t="2909" x="2311400" y="5759450"/>
          <p14:tracePt t="2926" x="2317750" y="5772150"/>
          <p14:tracePt t="2959" x="2349500" y="5816600"/>
          <p14:tracePt t="2970" x="2362200" y="5835650"/>
          <p14:tracePt t="2993" x="2381250" y="5861050"/>
          <p14:tracePt t="3026" x="2432050" y="5899150"/>
          <p14:tracePt t="3060" x="2520950" y="5930900"/>
          <p14:tracePt t="3063" x="2540000" y="5937250"/>
          <p14:tracePt t="3094" x="2635250" y="5969000"/>
          <p14:tracePt t="3128" x="2667000" y="5969000"/>
          <p14:tracePt t="3160" x="2686050" y="5969000"/>
          <p14:tracePt t="3176" x="2724150" y="5969000"/>
          <p14:tracePt t="3193" x="2762250" y="5969000"/>
          <p14:tracePt t="3226" x="2825750" y="5981700"/>
          <p14:tracePt t="3236" x="2857500" y="5988050"/>
          <p14:tracePt t="3260" x="2882900" y="5988050"/>
          <p14:tracePt t="3268" x="2908300" y="5988050"/>
          <p14:tracePt t="3293" x="2959100" y="5988050"/>
          <p14:tracePt t="3296" x="2965450" y="5988050"/>
          <p14:tracePt t="3310" x="2978150" y="5988050"/>
          <p14:tracePt t="3312" x="2984500" y="5988050"/>
          <p14:tracePt t="3346" x="3028950" y="5994400"/>
          <p14:tracePt t="3377" x="3073400" y="6000750"/>
          <p14:tracePt t="3410" x="3130550" y="6007100"/>
          <p14:tracePt t="3443" x="3168650" y="6007100"/>
          <p14:tracePt t="3477" x="3225800" y="6007100"/>
          <p14:tracePt t="3479" x="3238500" y="6007100"/>
          <p14:tracePt t="3510" x="3276600" y="6007100"/>
          <p14:tracePt t="3512" x="3282950" y="6007100"/>
          <p14:tracePt t="3544" x="3308350" y="6007100"/>
          <p14:tracePt t="3547" x="3327400" y="6007100"/>
          <p14:tracePt t="3580" x="3371850" y="6007100"/>
          <p14:tracePt t="3610" x="3435350" y="6007100"/>
          <p14:tracePt t="3643" x="3486150" y="6007100"/>
          <p14:tracePt t="3660" x="3517900" y="6000750"/>
          <p14:tracePt t="3677" x="3536950" y="6000750"/>
          <p14:tracePt t="3710" x="3600450" y="5994400"/>
          <p14:tracePt t="3719" x="3619500" y="5994400"/>
          <p14:tracePt t="3744" x="3695700" y="5981700"/>
          <p14:tracePt t="3746" x="3721100" y="5975350"/>
          <p14:tracePt t="3777" x="3771900" y="5969000"/>
          <p14:tracePt t="3810" x="3803650" y="5956300"/>
          <p14:tracePt t="3827" x="3829050" y="5943600"/>
          <p14:tracePt t="3844" x="3879850" y="5924550"/>
          <p14:tracePt t="3877" x="3943350" y="5899150"/>
          <p14:tracePt t="3910" x="4000500" y="5867400"/>
          <p14:tracePt t="3944" x="4038600" y="5835650"/>
          <p14:tracePt t="3977" x="4108450" y="5759450"/>
          <p14:tracePt t="3980" x="4114800" y="5753100"/>
          <p14:tracePt t="4011" x="4133850" y="5721350"/>
          <p14:tracePt t="4044" x="4133850" y="5683250"/>
          <p14:tracePt t="4077" x="4114800" y="5575300"/>
          <p14:tracePt t="4094" x="4095750" y="5530850"/>
          <p14:tracePt t="4128" x="4057650" y="5454650"/>
          <p14:tracePt t="4144" x="4038600" y="5435600"/>
          <p14:tracePt t="4161" x="4025900" y="5422900"/>
          <p14:tracePt t="4177" x="4006850" y="5403850"/>
          <p14:tracePt t="4211" x="3962400" y="5372100"/>
          <p14:tracePt t="4219" x="3943350" y="5359400"/>
          <p14:tracePt t="4244" x="3841750" y="5334000"/>
          <p14:tracePt t="4246" x="3797300" y="5327650"/>
          <p14:tracePt t="4278" x="3632200" y="5302250"/>
          <p14:tracePt t="4312" x="3448050" y="5289550"/>
          <p14:tracePt t="4344" x="3314700" y="5276850"/>
          <p14:tracePt t="4378" x="3194050" y="5276850"/>
          <p14:tracePt t="4411" x="3035300" y="5276850"/>
          <p14:tracePt t="4444" x="2901950" y="5276850"/>
          <p14:tracePt t="4478" x="2743200" y="5276850"/>
          <p14:tracePt t="4480" x="2724150" y="5276850"/>
          <p14:tracePt t="4511" x="2647950" y="5276850"/>
          <p14:tracePt t="4545" x="2603500" y="5302250"/>
          <p14:tracePt t="4578" x="2552700" y="5378450"/>
          <p14:tracePt t="4611" x="2495550" y="5429250"/>
          <p14:tracePt t="4645" x="2482850" y="5441950"/>
          <p14:tracePt t="4678" x="2457450" y="5473700"/>
          <p14:tracePt t="4680" x="2457450" y="5492750"/>
          <p14:tracePt t="4711" x="2425700" y="5537200"/>
          <p14:tracePt t="4719" x="2406650" y="5568950"/>
          <p14:tracePt t="4745" x="2374900" y="5626100"/>
          <p14:tracePt t="4778" x="2368550" y="5664200"/>
          <p14:tracePt t="4812" x="2387600" y="5734050"/>
          <p14:tracePt t="4829" x="2419350" y="5791200"/>
          <p14:tracePt t="4845" x="2451100" y="5829300"/>
          <p14:tracePt t="4878" x="2533650" y="5892800"/>
          <p14:tracePt t="4912" x="2654300" y="5943600"/>
          <p14:tracePt t="4913" x="2686050" y="5956300"/>
          <p14:tracePt t="4945" x="2762250" y="5981700"/>
          <p14:tracePt t="4979" x="2882900" y="6019800"/>
          <p14:tracePt t="5012" x="3117850" y="6064250"/>
          <p14:tracePt t="5045" x="3454400" y="6096000"/>
          <p14:tracePt t="5062" x="3581400" y="6096000"/>
          <p14:tracePt t="5079" x="3765550" y="6089650"/>
          <p14:tracePt t="5096" x="3917950" y="6070600"/>
          <p14:tracePt t="5129" x="4159250" y="6045200"/>
          <p14:tracePt t="5162" x="4267200" y="6032500"/>
          <p14:tracePt t="5218" x="4267200" y="6026150"/>
          <p14:tracePt t="5234" x="4267200" y="6019800"/>
          <p14:tracePt t="5262" x="4267200" y="6000750"/>
          <p14:tracePt t="5296" x="4267200" y="5994400"/>
          <p14:tracePt t="5312" x="4267200" y="5988050"/>
          <p14:tracePt t="5313" x="0" y="0"/>
        </p14:tracePtLst>
        <p14:tracePtLst>
          <p14:tracePt t="7737" x="7308850" y="5981700"/>
          <p14:tracePt t="7754" x="7315200" y="5981700"/>
          <p14:tracePt t="7782" x="7321550" y="5981700"/>
          <p14:tracePt t="7799" x="7327900" y="5981700"/>
          <p14:tracePt t="7832" x="7366000" y="5981700"/>
          <p14:tracePt t="7849" x="7423150" y="5975350"/>
          <p14:tracePt t="7882" x="7486650" y="5975350"/>
          <p14:tracePt t="7915" x="7543800" y="5975350"/>
          <p14:tracePt t="7925" x="7575550" y="5969000"/>
          <p14:tracePt t="7949" x="7651750" y="5962650"/>
          <p14:tracePt t="7982" x="7772400" y="5956300"/>
          <p14:tracePt t="8016" x="7867650" y="5956300"/>
          <p14:tracePt t="8032" x="7912100" y="5956300"/>
          <p14:tracePt t="8049" x="7943850" y="5956300"/>
          <p14:tracePt t="8082" x="8032750" y="5956300"/>
          <p14:tracePt t="8084" x="8077200" y="5956300"/>
          <p14:tracePt t="8116" x="8185150" y="5956300"/>
          <p14:tracePt t="8149" x="8337550" y="5956300"/>
          <p14:tracePt t="8159" x="8356600" y="5956300"/>
          <p14:tracePt t="8182" x="8439150" y="5949950"/>
          <p14:tracePt t="8216" x="8540750" y="5949950"/>
          <p14:tracePt t="8249" x="8655050" y="5949950"/>
          <p14:tracePt t="8282" x="8769350" y="5943600"/>
          <p14:tracePt t="8316" x="8839200" y="5930900"/>
          <p14:tracePt t="8318" x="8883650" y="5930900"/>
          <p14:tracePt t="8349" x="8966200" y="5930900"/>
          <p14:tracePt t="8383" x="9099550" y="5930900"/>
          <p14:tracePt t="8416" x="9245600" y="5930900"/>
          <p14:tracePt t="8425" x="9258300" y="5930900"/>
          <p14:tracePt t="8449" x="9302750" y="5930900"/>
          <p14:tracePt t="8483" x="9378950" y="5924550"/>
          <p14:tracePt t="8499" x="9423400" y="5918200"/>
          <p14:tracePt t="8516" x="9455150" y="5918200"/>
          <p14:tracePt t="8550" x="9531350" y="5905500"/>
          <p14:tracePt t="8551" x="9550400" y="5905500"/>
          <p14:tracePt t="8583" x="9645650" y="5905500"/>
          <p14:tracePt t="8616" x="9696450" y="5905500"/>
          <p14:tracePt t="8626" x="9702800" y="5905500"/>
          <p14:tracePt t="8650" x="9721850" y="5905500"/>
          <p14:tracePt t="8657" x="9734550" y="5905500"/>
          <p14:tracePt t="8683" x="9779000" y="5905500"/>
          <p14:tracePt t="8717" x="9874250" y="5899150"/>
          <p14:tracePt t="8720" x="9893300" y="5899150"/>
          <p14:tracePt t="8733" x="9906000" y="5899150"/>
          <p14:tracePt t="8766" x="9918700" y="5899150"/>
          <p14:tracePt t="8800" x="9931400" y="5892800"/>
          <p14:tracePt t="8817" x="9944100" y="5892800"/>
          <p14:tracePt t="8817" x="9956800" y="5892800"/>
          <p14:tracePt t="8850" x="9969500" y="5892800"/>
          <p14:tracePt t="8909" x="9975850" y="5892800"/>
          <p14:tracePt t="8922" x="10001250" y="5886450"/>
          <p14:tracePt t="8950" x="10026650" y="5886450"/>
          <p14:tracePt t="8983" x="10033000" y="5886450"/>
          <p14:tracePt t="9454" x="10020300" y="5886450"/>
          <p14:tracePt t="9471" x="9994900" y="5886450"/>
          <p14:tracePt t="9501" x="9931400" y="5886450"/>
          <p14:tracePt t="9534" x="9912350" y="5886450"/>
          <p14:tracePt t="9671" x="9906000" y="5886450"/>
          <p14:tracePt t="9691" x="9899650" y="5886450"/>
          <p14:tracePt t="9755" x="9893300" y="5892800"/>
          <p14:tracePt t="9769" x="9880600" y="5892800"/>
          <p14:tracePt t="9784" x="9842500" y="5892800"/>
          <p14:tracePt t="9801" x="9804400" y="5892800"/>
          <p14:tracePt t="9834" x="9677400" y="5892800"/>
          <p14:tracePt t="9843" x="9652000" y="5892800"/>
          <p14:tracePt t="9868" x="9569450" y="5892800"/>
          <p14:tracePt t="9901" x="9467850" y="5892800"/>
          <p14:tracePt t="9909" x="9442450" y="5892800"/>
          <p14:tracePt t="9935" x="9391650" y="5892800"/>
          <p14:tracePt t="9937" x="9385300" y="5892800"/>
          <p14:tracePt t="9968" x="9353550" y="5892800"/>
          <p14:tracePt t="10001" x="9321800" y="5892800"/>
          <p14:tracePt t="10035" x="9220200" y="5899150"/>
          <p14:tracePt t="10051" x="9150350" y="5905500"/>
          <p14:tracePt t="10085" x="9074150" y="5905500"/>
          <p14:tracePt t="10093" x="9067800" y="5905500"/>
          <p14:tracePt t="10142" x="9055100" y="5905500"/>
          <p14:tracePt t="10158" x="8978900" y="5905500"/>
          <p14:tracePt t="10185" x="8801100" y="5905500"/>
          <p14:tracePt t="10219" x="8464550" y="5905500"/>
          <p14:tracePt t="10252" x="8324850" y="5905500"/>
          <p14:tracePt t="10268" x="8312150" y="5905500"/>
          <p14:tracePt t="10302" x="8305800" y="5905500"/>
          <p14:tracePt t="10335" x="8274050" y="5905500"/>
          <p14:tracePt t="10368" x="8108950" y="5905500"/>
          <p14:tracePt t="10377" x="8051800" y="5905500"/>
          <p14:tracePt t="10402" x="7905750" y="5905500"/>
          <p14:tracePt t="10410" x="7880350" y="5905500"/>
          <p14:tracePt t="10435" x="7835900" y="5899150"/>
          <p14:tracePt t="10500" x="7829550" y="5899150"/>
          <p14:tracePt t="10519" x="7785100" y="5899150"/>
          <p14:tracePt t="10535" x="7727950" y="5899150"/>
          <p14:tracePt t="10552" x="7677150" y="5899150"/>
          <p14:tracePt t="10586" x="7607300" y="5892800"/>
          <p14:tracePt t="10619" x="7537450" y="5892800"/>
          <p14:tracePt t="10652" x="7467600" y="5899150"/>
          <p14:tracePt t="10685" x="7423150" y="5899150"/>
          <p14:tracePt t="10815" x="0" y="0"/>
        </p14:tracePtLst>
      </p14:laserTraceLst>
    </p:ext>
    <p:ext uri="{E180D4A7-C9FB-4DFB-919C-405C955672EB}">
      <p14:showEvtLst xmlns:p14="http://schemas.microsoft.com/office/powerpoint/2010/main">
        <p14:playEvt time="14" objId="7"/>
        <p14:stopEvt time="11578" objId="7"/>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extLst>
              <p:ext uri="{D42A27DB-BD31-4B8C-83A1-F6EECF244321}">
                <p14:modId xmlns:p14="http://schemas.microsoft.com/office/powerpoint/2010/main" val="130061984"/>
              </p:ext>
            </p:extLst>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4209437601"/>
                    </a:ext>
                  </a:extLst>
                </a:gridCol>
                <a:gridCol w="2931874">
                  <a:extLst>
                    <a:ext uri="{9D8B030D-6E8A-4147-A177-3AD203B41FA5}">
                      <a16:colId xmlns:a16="http://schemas.microsoft.com/office/drawing/2014/main" val="3305609827"/>
                    </a:ext>
                  </a:extLst>
                </a:gridCol>
                <a:gridCol w="7929118">
                  <a:extLst>
                    <a:ext uri="{9D8B030D-6E8A-4147-A177-3AD203B41FA5}">
                      <a16:colId xmlns:a16="http://schemas.microsoft.com/office/drawing/2014/main" val="330285098"/>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83372976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495346" y="1247671"/>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56" name="组合 55">
            <a:extLst>
              <a:ext uri="{FF2B5EF4-FFF2-40B4-BE49-F238E27FC236}">
                <a16:creationId xmlns:a16="http://schemas.microsoft.com/office/drawing/2014/main" id="{5440FBF2-56BA-4936-A924-3A2837E8A8CD}"/>
              </a:ext>
            </a:extLst>
          </p:cNvPr>
          <p:cNvGrpSpPr/>
          <p:nvPr/>
        </p:nvGrpSpPr>
        <p:grpSpPr>
          <a:xfrm>
            <a:off x="673407" y="2215949"/>
            <a:ext cx="4195043" cy="913116"/>
            <a:chOff x="673407" y="2215949"/>
            <a:chExt cx="4195043" cy="913116"/>
          </a:xfrm>
        </p:grpSpPr>
        <p:grpSp>
          <p:nvGrpSpPr>
            <p:cNvPr id="258" name="组合 257">
              <a:extLst>
                <a:ext uri="{FF2B5EF4-FFF2-40B4-BE49-F238E27FC236}">
                  <a16:creationId xmlns:a16="http://schemas.microsoft.com/office/drawing/2014/main" id="{B0AA136C-D078-4F19-A7BC-8FD1CFC574E4}"/>
                </a:ext>
              </a:extLst>
            </p:cNvPr>
            <p:cNvGrpSpPr/>
            <p:nvPr/>
          </p:nvGrpSpPr>
          <p:grpSpPr>
            <a:xfrm>
              <a:off x="673407" y="2755575"/>
              <a:ext cx="4195043" cy="373490"/>
              <a:chOff x="2853381" y="4467962"/>
              <a:chExt cx="4424460" cy="393915"/>
            </a:xfrm>
          </p:grpSpPr>
          <p:sp>
            <p:nvSpPr>
              <p:cNvPr id="259" name="object 81">
                <a:extLst>
                  <a:ext uri="{FF2B5EF4-FFF2-40B4-BE49-F238E27FC236}">
                    <a16:creationId xmlns:a16="http://schemas.microsoft.com/office/drawing/2014/main" id="{5C1673AE-649D-418C-8EC6-06AD1B8A5608}"/>
                  </a:ext>
                </a:extLst>
              </p:cNvPr>
              <p:cNvSpPr txBox="1"/>
              <p:nvPr/>
            </p:nvSpPr>
            <p:spPr>
              <a:xfrm>
                <a:off x="2853381" y="4591371"/>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0" name="直接连接符 259">
                <a:extLst>
                  <a:ext uri="{FF2B5EF4-FFF2-40B4-BE49-F238E27FC236}">
                    <a16:creationId xmlns:a16="http://schemas.microsoft.com/office/drawing/2014/main" id="{D450CBC5-0766-45E2-AC76-EBDF94BF33AA}"/>
                  </a:ext>
                </a:extLst>
              </p:cNvPr>
              <p:cNvCxnSpPr/>
              <p:nvPr/>
            </p:nvCxnSpPr>
            <p:spPr>
              <a:xfrm>
                <a:off x="2967184" y="4474755"/>
                <a:ext cx="556109" cy="0"/>
              </a:xfrm>
              <a:prstGeom prst="line">
                <a:avLst/>
              </a:prstGeom>
              <a:ln w="28575" cap="sq">
                <a:solidFill>
                  <a:srgbClr val="000000"/>
                </a:solidFill>
                <a:miter lim="800000"/>
              </a:ln>
            </p:spPr>
          </p:cxnSp>
          <p:cxnSp>
            <p:nvCxnSpPr>
              <p:cNvPr id="261" name="直接连接符 260">
                <a:extLst>
                  <a:ext uri="{FF2B5EF4-FFF2-40B4-BE49-F238E27FC236}">
                    <a16:creationId xmlns:a16="http://schemas.microsoft.com/office/drawing/2014/main" id="{2B81BEE9-EDEF-47E9-81ED-B16258DFEC38}"/>
                  </a:ext>
                </a:extLst>
              </p:cNvPr>
              <p:cNvCxnSpPr/>
              <p:nvPr/>
            </p:nvCxnSpPr>
            <p:spPr>
              <a:xfrm>
                <a:off x="3523293" y="4474755"/>
                <a:ext cx="0" cy="359333"/>
              </a:xfrm>
              <a:prstGeom prst="line">
                <a:avLst/>
              </a:prstGeom>
              <a:ln w="28575" cap="sq">
                <a:solidFill>
                  <a:srgbClr val="000000"/>
                </a:solidFill>
                <a:miter lim="800000"/>
                <a:tailEnd w="lg" len="lg"/>
              </a:ln>
            </p:spPr>
          </p:cxnSp>
          <p:cxnSp>
            <p:nvCxnSpPr>
              <p:cNvPr id="262" name="直接连接符 261">
                <a:extLst>
                  <a:ext uri="{FF2B5EF4-FFF2-40B4-BE49-F238E27FC236}">
                    <a16:creationId xmlns:a16="http://schemas.microsoft.com/office/drawing/2014/main" id="{575B2D4F-0D8C-4A50-BA08-7F9348BE0EC7}"/>
                  </a:ext>
                </a:extLst>
              </p:cNvPr>
              <p:cNvCxnSpPr/>
              <p:nvPr/>
            </p:nvCxnSpPr>
            <p:spPr>
              <a:xfrm>
                <a:off x="3534541" y="4834088"/>
                <a:ext cx="1866963" cy="0"/>
              </a:xfrm>
              <a:prstGeom prst="line">
                <a:avLst/>
              </a:prstGeom>
              <a:ln w="28575" cap="sq">
                <a:solidFill>
                  <a:srgbClr val="000000"/>
                </a:solidFill>
                <a:miter lim="800000"/>
              </a:ln>
            </p:spPr>
          </p:cxnSp>
          <p:cxnSp>
            <p:nvCxnSpPr>
              <p:cNvPr id="263" name="直接连接符 262">
                <a:extLst>
                  <a:ext uri="{FF2B5EF4-FFF2-40B4-BE49-F238E27FC236}">
                    <a16:creationId xmlns:a16="http://schemas.microsoft.com/office/drawing/2014/main" id="{E90A5EDF-5946-4B72-A974-F2A388F2CC29}"/>
                  </a:ext>
                </a:extLst>
              </p:cNvPr>
              <p:cNvCxnSpPr/>
              <p:nvPr/>
            </p:nvCxnSpPr>
            <p:spPr>
              <a:xfrm>
                <a:off x="5410878" y="4467962"/>
                <a:ext cx="1866963" cy="0"/>
              </a:xfrm>
              <a:prstGeom prst="line">
                <a:avLst/>
              </a:prstGeom>
              <a:ln w="28575" cap="sq">
                <a:solidFill>
                  <a:srgbClr val="000000"/>
                </a:solidFill>
                <a:miter lim="800000"/>
              </a:ln>
            </p:spPr>
          </p:cxnSp>
          <p:cxnSp>
            <p:nvCxnSpPr>
              <p:cNvPr id="264" name="直接连接符 263">
                <a:extLst>
                  <a:ext uri="{FF2B5EF4-FFF2-40B4-BE49-F238E27FC236}">
                    <a16:creationId xmlns:a16="http://schemas.microsoft.com/office/drawing/2014/main" id="{EC3B2D25-28BB-4F00-9A13-5EC44A613725}"/>
                  </a:ext>
                </a:extLst>
              </p:cNvPr>
              <p:cNvCxnSpPr/>
              <p:nvPr/>
            </p:nvCxnSpPr>
            <p:spPr>
              <a:xfrm>
                <a:off x="7277841" y="4474755"/>
                <a:ext cx="0" cy="359333"/>
              </a:xfrm>
              <a:prstGeom prst="line">
                <a:avLst/>
              </a:prstGeom>
              <a:ln w="28575" cap="sq">
                <a:solidFill>
                  <a:srgbClr val="000000"/>
                </a:solidFill>
                <a:miter lim="800000"/>
              </a:ln>
            </p:spPr>
          </p:cxnSp>
          <p:cxnSp>
            <p:nvCxnSpPr>
              <p:cNvPr id="269" name="直接连接符 268">
                <a:extLst>
                  <a:ext uri="{FF2B5EF4-FFF2-40B4-BE49-F238E27FC236}">
                    <a16:creationId xmlns:a16="http://schemas.microsoft.com/office/drawing/2014/main" id="{A5B0C492-86AD-4C7B-A348-9407EF309D4A}"/>
                  </a:ext>
                </a:extLst>
              </p:cNvPr>
              <p:cNvCxnSpPr/>
              <p:nvPr/>
            </p:nvCxnSpPr>
            <p:spPr>
              <a:xfrm>
                <a:off x="5408605" y="4469213"/>
                <a:ext cx="0" cy="359333"/>
              </a:xfrm>
              <a:prstGeom prst="line">
                <a:avLst/>
              </a:prstGeom>
              <a:ln w="28575" cap="sq">
                <a:solidFill>
                  <a:srgbClr val="000000"/>
                </a:solidFill>
                <a:miter lim="800000"/>
                <a:headEnd type="triangle" w="lg" len="lg"/>
                <a:tailEnd type="none" w="lg" len="lg"/>
              </a:ln>
            </p:spPr>
          </p:cxnSp>
        </p:grpSp>
        <p:cxnSp>
          <p:nvCxnSpPr>
            <p:cNvPr id="270" name="直接连接符 269">
              <a:extLst>
                <a:ext uri="{FF2B5EF4-FFF2-40B4-BE49-F238E27FC236}">
                  <a16:creationId xmlns:a16="http://schemas.microsoft.com/office/drawing/2014/main" id="{D26B4BCD-8F7F-498A-B04D-5E20EF8AD018}"/>
                </a:ext>
              </a:extLst>
            </p:cNvPr>
            <p:cNvCxnSpPr/>
            <p:nvPr/>
          </p:nvCxnSpPr>
          <p:spPr>
            <a:xfrm>
              <a:off x="1303373" y="2352661"/>
              <a:ext cx="0" cy="340701"/>
            </a:xfrm>
            <a:prstGeom prst="line">
              <a:avLst/>
            </a:prstGeom>
            <a:ln w="28575" cap="sq">
              <a:solidFill>
                <a:schemeClr val="accent1"/>
              </a:solidFill>
              <a:miter lim="800000"/>
              <a:tailEnd w="lg" len="lg"/>
            </a:ln>
          </p:spPr>
        </p:cxnSp>
        <p:cxnSp>
          <p:nvCxnSpPr>
            <p:cNvPr id="271" name="直接连接符 270">
              <a:extLst>
                <a:ext uri="{FF2B5EF4-FFF2-40B4-BE49-F238E27FC236}">
                  <a16:creationId xmlns:a16="http://schemas.microsoft.com/office/drawing/2014/main" id="{6D3E6DC3-69D3-4D8C-9952-4BBD71FAA553}"/>
                </a:ext>
              </a:extLst>
            </p:cNvPr>
            <p:cNvCxnSpPr/>
            <p:nvPr/>
          </p:nvCxnSpPr>
          <p:spPr>
            <a:xfrm>
              <a:off x="4868450" y="2352660"/>
              <a:ext cx="0" cy="340701"/>
            </a:xfrm>
            <a:prstGeom prst="line">
              <a:avLst/>
            </a:prstGeom>
            <a:ln w="28575" cap="sq">
              <a:solidFill>
                <a:schemeClr val="accent1"/>
              </a:solidFill>
              <a:miter lim="800000"/>
              <a:tailEnd w="lg" len="lg"/>
            </a:ln>
          </p:spPr>
        </p:cxnSp>
        <p:cxnSp>
          <p:nvCxnSpPr>
            <p:cNvPr id="272" name="直接连接符 271">
              <a:extLst>
                <a:ext uri="{FF2B5EF4-FFF2-40B4-BE49-F238E27FC236}">
                  <a16:creationId xmlns:a16="http://schemas.microsoft.com/office/drawing/2014/main" id="{9EFBD189-1DD4-43EF-8141-CE9CF5AF9941}"/>
                </a:ext>
              </a:extLst>
            </p:cNvPr>
            <p:cNvCxnSpPr>
              <a:cxnSpLocks/>
            </p:cNvCxnSpPr>
            <p:nvPr/>
          </p:nvCxnSpPr>
          <p:spPr>
            <a:xfrm>
              <a:off x="1303373" y="2498599"/>
              <a:ext cx="3565077" cy="0"/>
            </a:xfrm>
            <a:prstGeom prst="line">
              <a:avLst/>
            </a:prstGeom>
            <a:ln w="28575" cap="sq">
              <a:solidFill>
                <a:schemeClr val="accent1"/>
              </a:solidFill>
              <a:miter lim="800000"/>
              <a:headEnd type="triangle"/>
              <a:tailEnd type="triangle"/>
            </a:ln>
          </p:spPr>
        </p:cxnSp>
        <p:sp>
          <p:nvSpPr>
            <p:cNvPr id="273" name="object 81">
              <a:extLst>
                <a:ext uri="{FF2B5EF4-FFF2-40B4-BE49-F238E27FC236}">
                  <a16:creationId xmlns:a16="http://schemas.microsoft.com/office/drawing/2014/main" id="{5E0A32E6-204B-46CD-8D05-0C507BFA6DF8}"/>
                </a:ext>
              </a:extLst>
            </p:cNvPr>
            <p:cNvSpPr txBox="1"/>
            <p:nvPr/>
          </p:nvSpPr>
          <p:spPr>
            <a:xfrm>
              <a:off x="2080663" y="2215949"/>
              <a:ext cx="2383577" cy="256480"/>
            </a:xfrm>
            <a:prstGeom prst="rect">
              <a:avLst/>
            </a:prstGeom>
          </p:spPr>
          <p:txBody>
            <a:bodyPr vert="horz" wrap="square" lIns="0" tIns="0" rIns="0" bIns="0" rtlCol="0">
              <a:spAutoFit/>
            </a:bodyPr>
            <a:lstStyle/>
            <a:p>
              <a:pPr marL="12698">
                <a:lnSpc>
                  <a:spcPts val="1975"/>
                </a:lnSpc>
              </a:pPr>
              <a:r>
                <a:rPr lang="zh-CN" altLang="en-US" sz="1896"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控制信号生命周期</a:t>
              </a:r>
              <a:endParaRPr sz="1896"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4" name="object 81">
              <a:extLst>
                <a:ext uri="{FF2B5EF4-FFF2-40B4-BE49-F238E27FC236}">
                  <a16:creationId xmlns:a16="http://schemas.microsoft.com/office/drawing/2014/main" id="{7C088FFE-7158-4B26-92D7-0FFBFB677291}"/>
                </a:ext>
              </a:extLst>
            </p:cNvPr>
            <p:cNvSpPr txBox="1"/>
            <p:nvPr/>
          </p:nvSpPr>
          <p:spPr>
            <a:xfrm>
              <a:off x="3239081" y="2872585"/>
              <a:ext cx="1330896" cy="256480"/>
            </a:xfrm>
            <a:prstGeom prst="rect">
              <a:avLst/>
            </a:prstGeom>
          </p:spPr>
          <p:txBody>
            <a:bodyPr vert="horz" wrap="square" lIns="0" tIns="0" rIns="0" bIns="0" rtlCol="0">
              <a:spAutoFit/>
            </a:bodyPr>
            <a:lstStyle/>
            <a:p>
              <a:pPr marL="12698">
                <a:lnSpc>
                  <a:spcPts val="1975"/>
                </a:lnSpc>
              </a:pPr>
              <a:r>
                <a:rPr lang="zh-CN" altLang="en-US" sz="1896"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时钟触发</a:t>
              </a:r>
              <a:endParaRPr sz="1896"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858054900"/>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3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nodeType="clickEffect">
                                  <p:stCondLst>
                                    <p:cond delay="0"/>
                                  </p:stCondLst>
                                  <p:childTnLst>
                                    <p:set>
                                      <p:cBhvr>
                                        <p:cTn id="253" dur="1" fill="hold">
                                          <p:stCondLst>
                                            <p:cond delay="0"/>
                                          </p:stCondLst>
                                        </p:cTn>
                                        <p:tgtEl>
                                          <p:spTgt spid="56"/>
                                        </p:tgtEl>
                                        <p:attrNameLst>
                                          <p:attrName>style.visibility</p:attrName>
                                        </p:attrNameLst>
                                      </p:cBhvr>
                                      <p:to>
                                        <p:strVal val="visible"/>
                                      </p:to>
                                    </p:set>
                                    <p:animEffect transition="in" filter="wipe(down)">
                                      <p:cBhvr>
                                        <p:cTn id="2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mod="1">
    <p:ext uri="{3A86A75C-4F4B-4683-9AE1-C65F6400EC91}">
      <p14:laserTraceLst xmlns:p14="http://schemas.microsoft.com/office/powerpoint/2010/main">
        <p14:tracePtLst>
          <p14:tracePt t="11230" x="2108200" y="2546350"/>
          <p14:tracePt t="11370" x="2114550" y="2546350"/>
          <p14:tracePt t="11385" x="2146300" y="2552700"/>
          <p14:tracePt t="11402" x="2197100" y="2552700"/>
          <p14:tracePt t="11419" x="2260600" y="2559050"/>
          <p14:tracePt t="11436" x="2343150" y="2565400"/>
          <p14:tracePt t="11452" x="2413000" y="2571750"/>
          <p14:tracePt t="11469" x="2470150" y="2578100"/>
          <p14:tracePt t="11485" x="2508250" y="2578100"/>
          <p14:tracePt t="11502" x="2533650" y="2578100"/>
          <p14:tracePt t="11519" x="2546350" y="2578100"/>
          <p14:tracePt t="11535" x="2552700" y="2578100"/>
          <p14:tracePt t="11538" x="2559050" y="2578100"/>
          <p14:tracePt t="11552" x="2571750" y="2578100"/>
          <p14:tracePt t="11569" x="2584450" y="2578100"/>
          <p14:tracePt t="11585" x="2609850" y="2578100"/>
          <p14:tracePt t="11603" x="2635250" y="2578100"/>
          <p14:tracePt t="11619" x="2660650" y="2578100"/>
          <p14:tracePt t="11635" x="2686050" y="2578100"/>
          <p14:tracePt t="11653" x="2717800" y="2578100"/>
          <p14:tracePt t="11670" x="2749550" y="2578100"/>
          <p14:tracePt t="11686" x="2800350" y="2578100"/>
          <p14:tracePt t="11702" x="2832100" y="2578100"/>
          <p14:tracePt t="11720" x="2857500" y="2578100"/>
          <p14:tracePt t="11736" x="2876550" y="2578100"/>
          <p14:tracePt t="11752" x="2889250" y="2578100"/>
          <p14:tracePt t="11769" x="2908300" y="2578100"/>
          <p14:tracePt t="11772" x="2927350" y="2578100"/>
          <p14:tracePt t="11786" x="2940050" y="2578100"/>
          <p14:tracePt t="11803" x="2965450" y="2578100"/>
          <p14:tracePt t="11819" x="2978150" y="2578100"/>
          <p14:tracePt t="11836" x="2984500" y="2578100"/>
          <p14:tracePt t="11852" x="2990850" y="2578100"/>
          <p14:tracePt t="11869" x="3003550" y="2578100"/>
          <p14:tracePt t="11886" x="3016250" y="2571750"/>
          <p14:tracePt t="11903" x="3022600" y="2571750"/>
          <p14:tracePt t="12128" x="3022600" y="2565400"/>
          <p14:tracePt t="12134" x="3009900" y="2565400"/>
          <p14:tracePt t="12153" x="2984500" y="2559050"/>
          <p14:tracePt t="12170" x="2946400" y="2559050"/>
          <p14:tracePt t="12186" x="2908300" y="2559050"/>
          <p14:tracePt t="12203" x="2838450" y="2559050"/>
          <p14:tracePt t="12220" x="2794000" y="2559050"/>
          <p14:tracePt t="12236" x="2730500" y="2559050"/>
          <p14:tracePt t="12253" x="2686050" y="2559050"/>
          <p14:tracePt t="12255" x="2667000" y="2559050"/>
          <p14:tracePt t="12270" x="2654300" y="2559050"/>
          <p14:tracePt t="12287" x="2628900" y="2559050"/>
          <p14:tracePt t="12303" x="2609850" y="2559050"/>
          <p14:tracePt t="12320" x="2590800" y="2559050"/>
          <p14:tracePt t="12336" x="2552700" y="2559050"/>
          <p14:tracePt t="12353" x="2520950" y="2559050"/>
          <p14:tracePt t="12370" x="2457450" y="2559050"/>
          <p14:tracePt t="12388" x="2381250" y="2559050"/>
          <p14:tracePt t="12394" x="2368550" y="2559050"/>
          <p14:tracePt t="12403" x="2324100" y="2559050"/>
          <p14:tracePt t="12421" x="2286000" y="2559050"/>
          <p14:tracePt t="12423" x="2260600" y="2559050"/>
          <p14:tracePt t="12437" x="2241550" y="2559050"/>
          <p14:tracePt t="12453" x="2222500" y="2559050"/>
          <p14:tracePt t="12454" x="2216150" y="2559050"/>
          <p14:tracePt t="12470" x="2197100" y="2559050"/>
          <p14:tracePt t="12487" x="2184400" y="2559050"/>
          <p14:tracePt t="12503" x="2165350" y="2559050"/>
          <p14:tracePt t="12520" x="2152650" y="2559050"/>
          <p14:tracePt t="12537" x="2133600" y="2559050"/>
          <p14:tracePt t="12554" x="2101850" y="2559050"/>
          <p14:tracePt t="12570" x="2057400" y="2559050"/>
          <p14:tracePt t="12587" x="2032000" y="2565400"/>
          <p14:tracePt t="12603" x="1987550" y="2565400"/>
          <p14:tracePt t="12620" x="1968500" y="2565400"/>
          <p14:tracePt t="12809" x="1981200" y="2565400"/>
          <p14:tracePt t="12815" x="1993900" y="2565400"/>
          <p14:tracePt t="12837" x="2070100" y="2565400"/>
          <p14:tracePt t="12854" x="2146300" y="2565400"/>
          <p14:tracePt t="12870" x="2266950" y="2565400"/>
          <p14:tracePt t="12888" x="2336800" y="2571750"/>
          <p14:tracePt t="12904" x="2463800" y="2571750"/>
          <p14:tracePt t="12921" x="2533650" y="2571750"/>
          <p14:tracePt t="12923" x="2578100" y="2571750"/>
          <p14:tracePt t="12938" x="2597150" y="2571750"/>
          <p14:tracePt t="12954" x="2635250" y="2571750"/>
          <p14:tracePt t="12954" x="2654300" y="2571750"/>
          <p14:tracePt t="12972" x="2679700" y="2571750"/>
          <p14:tracePt t="12987" x="2698750" y="2571750"/>
          <p14:tracePt t="13004" x="2717800" y="2571750"/>
          <p14:tracePt t="13021" x="2730500" y="2571750"/>
          <p14:tracePt t="13037" x="2749550" y="2571750"/>
          <p14:tracePt t="13054" x="2781300" y="2571750"/>
          <p14:tracePt t="13071" x="2806700" y="2571750"/>
          <p14:tracePt t="13087" x="2863850" y="2571750"/>
          <p14:tracePt t="13104" x="2940050" y="2571750"/>
          <p14:tracePt t="13121" x="2997200" y="2571750"/>
          <p14:tracePt t="13138" x="3073400" y="2571750"/>
          <p14:tracePt t="13155" x="3111500" y="2571750"/>
          <p14:tracePt t="13157" x="3117850" y="2571750"/>
          <p14:tracePt t="13172" x="3124200" y="2571750"/>
          <p14:tracePt t="13250" x="3136900" y="2571750"/>
          <p14:tracePt t="13271" x="3143250" y="2571750"/>
          <p14:tracePt t="13288" x="3155950" y="2571750"/>
          <p14:tracePt t="13304" x="3162300" y="2571750"/>
          <p14:tracePt t="13321" x="3175000" y="2571750"/>
          <p14:tracePt t="13338" x="3181350" y="2571750"/>
          <p14:tracePt t="13603" x="3175000" y="2565400"/>
          <p14:tracePt t="13621" x="3162300" y="2565400"/>
          <p14:tracePt t="13638" x="3143250" y="2565400"/>
          <p14:tracePt t="13655" x="3117850" y="2565400"/>
          <p14:tracePt t="13672" x="3079750" y="2565400"/>
          <p14:tracePt t="13674" x="3060700" y="2565400"/>
          <p14:tracePt t="13688" x="2997200" y="2565400"/>
          <p14:tracePt t="13705" x="2959100" y="2565400"/>
          <p14:tracePt t="13721" x="2927350" y="2565400"/>
          <p14:tracePt t="13738" x="2863850" y="2565400"/>
          <p14:tracePt t="13755" x="2813050" y="2565400"/>
          <p14:tracePt t="13772" x="2711450" y="2565400"/>
          <p14:tracePt t="13788" x="2571750" y="2571750"/>
          <p14:tracePt t="13805" x="2451100" y="2571750"/>
          <p14:tracePt t="13822" x="2330450" y="2571750"/>
          <p14:tracePt t="13838" x="2235200" y="2571750"/>
          <p14:tracePt t="13856" x="2152650" y="2571750"/>
          <p14:tracePt t="13872" x="2120900" y="2565400"/>
          <p14:tracePt t="13889" x="2095500" y="2565400"/>
          <p14:tracePt t="13906" x="2051050" y="2565400"/>
          <p14:tracePt t="13908" x="2006600" y="2565400"/>
          <p14:tracePt t="13922" x="1968500" y="2565400"/>
          <p14:tracePt t="13940" x="1866900" y="2565400"/>
          <p14:tracePt t="13955" x="1790700" y="2565400"/>
          <p14:tracePt t="13972" x="1714500" y="2565400"/>
          <p14:tracePt t="13988" x="1657350" y="2565400"/>
          <p14:tracePt t="14006" x="1612900" y="2565400"/>
          <p14:tracePt t="14022" x="1587500" y="2565400"/>
          <p14:tracePt t="14224" x="1612900" y="2565400"/>
          <p14:tracePt t="14229" x="1651000" y="2565400"/>
          <p14:tracePt t="14239" x="1695450" y="2565400"/>
          <p14:tracePt t="14255" x="1809750" y="2565400"/>
          <p14:tracePt t="14272" x="1987550" y="2565400"/>
          <p14:tracePt t="14289" x="2159000" y="2565400"/>
          <p14:tracePt t="14305" x="2349500" y="2565400"/>
          <p14:tracePt t="14322" x="2508250" y="2565400"/>
          <p14:tracePt t="14339" x="2590800" y="2565400"/>
          <p14:tracePt t="14341" x="2616200" y="2565400"/>
          <p14:tracePt t="14356" x="2635250" y="2565400"/>
          <p14:tracePt t="14373" x="2660650" y="2571750"/>
          <p14:tracePt t="14406" x="2692400" y="2578100"/>
          <p14:tracePt t="14423" x="2730500" y="2578100"/>
          <p14:tracePt t="14439" x="2781300" y="2578100"/>
          <p14:tracePt t="14456" x="2863850" y="2578100"/>
          <p14:tracePt t="14472" x="2952750" y="2578100"/>
          <p14:tracePt t="14489" x="3003550" y="2578100"/>
          <p14:tracePt t="14506" x="3067050" y="2584450"/>
          <p14:tracePt t="14522" x="3111500" y="2584450"/>
          <p14:tracePt t="14539" x="3136900" y="2584450"/>
          <p14:tracePt t="14614" x="3143250" y="2584450"/>
          <p14:tracePt t="14624" x="3155950" y="2584450"/>
          <p14:tracePt t="14639" x="3181350" y="2590800"/>
          <p14:tracePt t="14656" x="3200400" y="2590800"/>
          <p14:tracePt t="14673" x="3206750" y="2590800"/>
          <p14:tracePt t="15461" x="3136900" y="2590800"/>
          <p14:tracePt t="15474" x="3105150" y="2590800"/>
          <p14:tracePt t="15491" x="3022600" y="2590800"/>
          <p14:tracePt t="15507" x="2921000" y="2590800"/>
          <p14:tracePt t="15524" x="2813050" y="2590800"/>
          <p14:tracePt t="15525" x="2768600" y="2590800"/>
          <p14:tracePt t="15540" x="2673350" y="2590800"/>
          <p14:tracePt t="15557" x="2616200" y="2590800"/>
          <p14:tracePt t="15574" x="2571750" y="2590800"/>
          <p14:tracePt t="15591" x="2476500" y="2590800"/>
          <p14:tracePt t="15608" x="2406650" y="2590800"/>
          <p14:tracePt t="15624" x="2343150" y="2590800"/>
          <p14:tracePt t="15640" x="2254250" y="2590800"/>
          <p14:tracePt t="15657" x="2152650" y="2590800"/>
          <p14:tracePt t="15674" x="2051050" y="2584450"/>
          <p14:tracePt t="15691" x="1987550" y="2584450"/>
          <p14:tracePt t="15707" x="1968500" y="2584450"/>
          <p14:tracePt t="15741" x="1962150" y="2584450"/>
          <p14:tracePt t="15774" x="1955800" y="2584450"/>
          <p14:tracePt t="15791" x="1936750" y="2584450"/>
          <p14:tracePt t="15934" x="0" y="0"/>
        </p14:tracePtLst>
        <p14:tracePtLst>
          <p14:tracePt t="16475" x="3594100" y="2540000"/>
          <p14:tracePt t="16632" x="3606800" y="2540000"/>
          <p14:tracePt t="16643" x="3613150" y="2540000"/>
          <p14:tracePt t="16658" x="3644900" y="2546350"/>
          <p14:tracePt t="16675" x="3695700" y="2552700"/>
          <p14:tracePt t="16692" x="3759200" y="2559050"/>
          <p14:tracePt t="16709" x="3829050" y="2559050"/>
          <p14:tracePt t="16725" x="3860800" y="2559050"/>
          <p14:tracePt t="16742" x="3879850" y="2559050"/>
          <p14:tracePt t="16759" x="3886200" y="2559050"/>
          <p14:tracePt t="16792" x="3892550" y="2559050"/>
          <p14:tracePt t="16809" x="3905250" y="2559050"/>
          <p14:tracePt t="16826" x="3924300" y="2552700"/>
          <p14:tracePt t="16842" x="3962400" y="2540000"/>
          <p14:tracePt t="16859" x="3987800" y="2533650"/>
          <p14:tracePt t="16876" x="4038600" y="2520950"/>
          <p14:tracePt t="16892" x="4108450" y="2495550"/>
          <p14:tracePt t="16910" x="4140200" y="2482850"/>
          <p14:tracePt t="16912" x="4159250" y="2470150"/>
          <p14:tracePt t="16925" x="4191000" y="2457450"/>
          <p14:tracePt t="16943" x="4203700" y="2444750"/>
          <p14:tracePt t="16945" x="4210050" y="2444750"/>
          <p14:tracePt t="16959" x="4216400" y="2425700"/>
          <p14:tracePt t="16975" x="4222750" y="2406650"/>
          <p14:tracePt t="16992" x="4229100" y="2368550"/>
          <p14:tracePt t="17009" x="4235450" y="2349500"/>
          <p14:tracePt t="17025" x="4235450" y="2317750"/>
          <p14:tracePt t="17042" x="4241800" y="2273300"/>
          <p14:tracePt t="17059" x="4248150" y="2247900"/>
          <p14:tracePt t="17076" x="4248150" y="2216150"/>
          <p14:tracePt t="17092" x="4248150" y="2203450"/>
          <p14:tracePt t="17109" x="4248150" y="2190750"/>
          <p14:tracePt t="17126" x="4248150" y="2171700"/>
          <p14:tracePt t="17142" x="4229100" y="2133600"/>
          <p14:tracePt t="17145" x="4222750" y="2120900"/>
          <p14:tracePt t="17159" x="4222750" y="2114550"/>
          <p14:tracePt t="17176" x="4210050" y="2095500"/>
          <p14:tracePt t="17193" x="4197350" y="2082800"/>
          <p14:tracePt t="17209" x="4184650" y="2070100"/>
          <p14:tracePt t="17226" x="4159250" y="2044700"/>
          <p14:tracePt t="17242" x="4140200" y="2038350"/>
          <p14:tracePt t="17259" x="4127500" y="2025650"/>
          <p14:tracePt t="17276" x="4108450" y="2012950"/>
          <p14:tracePt t="17292" x="4089400" y="2006600"/>
          <p14:tracePt t="17310" x="4070350" y="2000250"/>
          <p14:tracePt t="17326" x="4038600" y="2000250"/>
          <p14:tracePt t="17343" x="3994150" y="2000250"/>
          <p14:tracePt t="17359" x="3930650" y="2000250"/>
          <p14:tracePt t="17377" x="3860800" y="2000250"/>
          <p14:tracePt t="17393" x="3803650" y="2000250"/>
          <p14:tracePt t="17409" x="3746500" y="2000250"/>
          <p14:tracePt t="17411" x="3733800" y="2000250"/>
          <p14:tracePt t="17426" x="3721100" y="2000250"/>
          <p14:tracePt t="17443" x="3708400" y="2000250"/>
          <p14:tracePt t="17476" x="3702050" y="2000250"/>
          <p14:tracePt t="17493" x="3689350" y="2019300"/>
          <p14:tracePt t="17509" x="3676650" y="2032000"/>
          <p14:tracePt t="17526" x="3663950" y="2044700"/>
          <p14:tracePt t="17543" x="3651250" y="2063750"/>
          <p14:tracePt t="17559" x="3644900" y="2070100"/>
          <p14:tracePt t="17576" x="3638550" y="2082800"/>
          <p14:tracePt t="17593" x="3632200" y="2108200"/>
          <p14:tracePt t="17610" x="3625850" y="2127250"/>
          <p14:tracePt t="17626" x="3619500" y="2165350"/>
          <p14:tracePt t="17643" x="3619500" y="2178050"/>
          <p14:tracePt t="17645" x="3619500" y="2190750"/>
          <p14:tracePt t="17660" x="3619500" y="2209800"/>
          <p14:tracePt t="17677" x="3619500" y="2222500"/>
          <p14:tracePt t="17678" x="3619500" y="2228850"/>
          <p14:tracePt t="17693" x="3619500" y="2254250"/>
          <p14:tracePt t="17710" x="3619500" y="2260600"/>
          <p14:tracePt t="17726" x="3619500" y="2279650"/>
          <p14:tracePt t="17743" x="3619500" y="2311400"/>
          <p14:tracePt t="17760" x="3625850" y="2336800"/>
          <p14:tracePt t="17776" x="3638550" y="2362200"/>
          <p14:tracePt t="17793" x="3657600" y="2387600"/>
          <p14:tracePt t="17810" x="3670300" y="2406650"/>
          <p14:tracePt t="17827" x="3683000" y="2425700"/>
          <p14:tracePt t="17843" x="3702050" y="2451100"/>
          <p14:tracePt t="17845" x="3708400" y="2457450"/>
          <p14:tracePt t="17860" x="3721100" y="2470150"/>
          <p14:tracePt t="17877" x="3752850" y="2495550"/>
          <p14:tracePt t="17893" x="3797300" y="2527300"/>
          <p14:tracePt t="17910" x="3829050" y="2546350"/>
          <p14:tracePt t="17911" x="3848100" y="2552700"/>
          <p14:tracePt t="17927" x="3892550" y="2565400"/>
          <p14:tracePt t="17943" x="3937000" y="2565400"/>
          <p14:tracePt t="17960" x="4019550" y="2559050"/>
          <p14:tracePt t="17977" x="4064000" y="2540000"/>
          <p14:tracePt t="17993" x="4089400" y="2527300"/>
          <p14:tracePt t="18010" x="4121150" y="2514600"/>
          <p14:tracePt t="18027" x="4140200" y="2501900"/>
          <p14:tracePt t="18044" x="4165600" y="2482850"/>
          <p14:tracePt t="18061" x="4178300" y="2463800"/>
          <p14:tracePt t="18077" x="4191000" y="2451100"/>
          <p14:tracePt t="18080" x="4191000" y="2444750"/>
          <p14:tracePt t="18133" x="4191000" y="2438400"/>
          <p14:tracePt t="18139" x="0" y="0"/>
        </p14:tracePtLst>
        <p14:tracePtLst>
          <p14:tracePt t="19124" x="2159000" y="2501900"/>
          <p14:tracePt t="19176" x="2178050" y="2501900"/>
          <p14:tracePt t="19195" x="2209800" y="2501900"/>
          <p14:tracePt t="19211" x="2273300" y="2501900"/>
          <p14:tracePt t="19228" x="2336800" y="2501900"/>
          <p14:tracePt t="19245" x="2374900" y="2501900"/>
          <p14:tracePt t="19262" x="2413000" y="2501900"/>
          <p14:tracePt t="19279" x="2425700" y="2501900"/>
          <p14:tracePt t="19281" x="2432050" y="2501900"/>
          <p14:tracePt t="19312" x="2444750" y="2501900"/>
          <p14:tracePt t="19315" x="2451100" y="2501900"/>
          <p14:tracePt t="19328" x="2457450" y="2501900"/>
          <p14:tracePt t="19345" x="2501900" y="2495550"/>
          <p14:tracePt t="19362" x="2540000" y="2495550"/>
          <p14:tracePt t="19378" x="2578100" y="2489200"/>
          <p14:tracePt t="19395" x="2622550" y="2489200"/>
          <p14:tracePt t="19412" x="2667000" y="2489200"/>
          <p14:tracePt t="19428" x="2724150" y="2489200"/>
          <p14:tracePt t="19445" x="2755900" y="2489200"/>
          <p14:tracePt t="19462" x="2794000" y="2489200"/>
          <p14:tracePt t="19478" x="2819400" y="2482850"/>
          <p14:tracePt t="19482" x="2838450" y="2482850"/>
          <p14:tracePt t="19495" x="2851150" y="2482850"/>
          <p14:tracePt t="19513" x="2882900" y="2482850"/>
          <p14:tracePt t="19529" x="2914650" y="2482850"/>
          <p14:tracePt t="19546" x="2971800" y="2482850"/>
          <p14:tracePt t="19562" x="3009900" y="2482850"/>
          <p14:tracePt t="19579" x="3028950" y="2482850"/>
          <p14:tracePt t="19595" x="3048000" y="2482850"/>
          <p14:tracePt t="19612" x="3054350" y="2482850"/>
          <p14:tracePt t="19630" x="3086100" y="2482850"/>
          <p14:tracePt t="19645" x="3124200" y="2482850"/>
          <p14:tracePt t="19662" x="3149600" y="2482850"/>
          <p14:tracePt t="19679" x="3162300" y="2482850"/>
          <p14:tracePt t="19724" x="3162300" y="2476500"/>
          <p14:tracePt t="19908" x="3155950" y="2476500"/>
          <p14:tracePt t="19913" x="3149600" y="2476500"/>
          <p14:tracePt t="19929" x="3143250" y="2482850"/>
          <p14:tracePt t="19946" x="3130550" y="2482850"/>
          <p14:tracePt t="19962" x="3111500" y="2482850"/>
          <p14:tracePt t="19979" x="3098800" y="2482850"/>
          <p14:tracePt t="19996" x="3086100" y="2489200"/>
          <p14:tracePt t="20013" x="3048000" y="2489200"/>
          <p14:tracePt t="20030" x="3009900" y="2489200"/>
          <p14:tracePt t="20046" x="2959100" y="2489200"/>
          <p14:tracePt t="20063" x="2901950" y="2489200"/>
          <p14:tracePt t="20079" x="2857500" y="2495550"/>
          <p14:tracePt t="20096" x="2768600" y="2495550"/>
          <p14:tracePt t="20113" x="2692400" y="2495550"/>
          <p14:tracePt t="20129" x="2628900" y="2495550"/>
          <p14:tracePt t="20146" x="2597150" y="2495550"/>
          <p14:tracePt t="20163" x="2578100" y="2495550"/>
          <p14:tracePt t="20179" x="2571750" y="2495550"/>
          <p14:tracePt t="20196" x="2559050" y="2495550"/>
          <p14:tracePt t="20213" x="2540000" y="2495550"/>
          <p14:tracePt t="20229" x="2514600" y="2495550"/>
          <p14:tracePt t="20232" x="2501900" y="2495550"/>
          <p14:tracePt t="20247" x="2489200" y="2495550"/>
          <p14:tracePt t="20263" x="2432050" y="2495550"/>
          <p14:tracePt t="20280" x="2393950" y="2495550"/>
          <p14:tracePt t="20297" x="2374900" y="2495550"/>
          <p14:tracePt t="20313" x="2343150" y="2495550"/>
          <p14:tracePt t="20330" x="2317750" y="2495550"/>
          <p14:tracePt t="20346" x="2298700" y="2495550"/>
          <p14:tracePt t="20364" x="2279650" y="2501900"/>
          <p14:tracePt t="20380" x="2260600" y="2501900"/>
          <p14:tracePt t="20396" x="2254250" y="2501900"/>
          <p14:tracePt t="20413" x="2247900" y="2501900"/>
          <p14:tracePt t="20430" x="2241550" y="2501900"/>
          <p14:tracePt t="20446" x="2228850" y="2501900"/>
          <p14:tracePt t="20463" x="2216150" y="2501900"/>
          <p14:tracePt t="20798" x="0" y="0"/>
        </p14:tracePtLst>
        <p14:tracePtLst>
          <p14:tracePt t="25254" x="2133600" y="2476500"/>
          <p14:tracePt t="25416" x="2139950" y="2476500"/>
          <p14:tracePt t="25436" x="2152650" y="2476500"/>
          <p14:tracePt t="25452" x="2178050" y="2482850"/>
          <p14:tracePt t="25469" x="2190750" y="2482850"/>
          <p14:tracePt t="25486" x="2216150" y="2489200"/>
          <p14:tracePt t="25503" x="2228850" y="2489200"/>
          <p14:tracePt t="25519" x="2254250" y="2489200"/>
          <p14:tracePt t="25536" x="2273300" y="2489200"/>
          <p14:tracePt t="25538" x="2279650" y="2489200"/>
          <p14:tracePt t="25553" x="2286000" y="2489200"/>
          <p14:tracePt t="25555" x="2292350" y="2489200"/>
          <p14:tracePt t="25569" x="2311400" y="2489200"/>
          <p14:tracePt t="25586" x="2324100" y="2489200"/>
          <p14:tracePt t="25603" x="2336800" y="2489200"/>
          <p14:tracePt t="25619" x="2355850" y="2489200"/>
          <p14:tracePt t="25636" x="2381250" y="2489200"/>
          <p14:tracePt t="25653" x="2419350" y="2489200"/>
          <p14:tracePt t="25670" x="2432050" y="2489200"/>
          <p14:tracePt t="25687" x="2463800" y="2489200"/>
          <p14:tracePt t="25690" x="2476500" y="2489200"/>
          <p14:tracePt t="25703" x="2482850" y="2489200"/>
          <p14:tracePt t="25719" x="2508250" y="2489200"/>
          <p14:tracePt t="25722" x="2527300" y="2489200"/>
          <p14:tracePt t="25736" x="2552700" y="2489200"/>
          <p14:tracePt t="25753" x="2597150" y="2489200"/>
          <p14:tracePt t="25770" x="2635250" y="2489200"/>
          <p14:tracePt t="25786" x="2647950" y="2489200"/>
          <p14:tracePt t="25788" x="2654300" y="2489200"/>
          <p14:tracePt t="25803" x="2679700" y="2489200"/>
          <p14:tracePt t="25820" x="2705100" y="2489200"/>
          <p14:tracePt t="25836" x="2717800" y="2489200"/>
          <p14:tracePt t="25853" x="2743200" y="2489200"/>
          <p14:tracePt t="25870" x="2774950" y="2489200"/>
          <p14:tracePt t="25886" x="2794000" y="2489200"/>
          <p14:tracePt t="25903" x="2819400" y="2489200"/>
          <p14:tracePt t="25920" x="2844800" y="2489200"/>
          <p14:tracePt t="25937" x="2863850" y="2489200"/>
          <p14:tracePt t="25953" x="2895600" y="2489200"/>
          <p14:tracePt t="25970" x="2914650" y="2489200"/>
          <p14:tracePt t="25987" x="2933700" y="2489200"/>
          <p14:tracePt t="25988" x="2940050" y="2489200"/>
          <p14:tracePt t="26079" x="2946400" y="2489200"/>
          <p14:tracePt t="26091" x="2952750" y="2489200"/>
          <p14:tracePt t="26103" x="2965450" y="2489200"/>
          <p14:tracePt t="26120" x="2990850" y="2489200"/>
          <p14:tracePt t="26137" x="3003550" y="2489200"/>
          <p14:tracePt t="26171" x="3009900" y="2489200"/>
          <p14:tracePt t="26237" x="3016250" y="2489200"/>
          <p14:tracePt t="27038" x="3016250" y="2482850"/>
          <p14:tracePt t="27291" x="3009900" y="2482850"/>
          <p14:tracePt t="27383" x="3003550" y="2482850"/>
          <p14:tracePt t="27406" x="2997200" y="2482850"/>
          <p14:tracePt t="27407" x="2990850" y="2482850"/>
          <p14:tracePt t="27439" x="2978150" y="2489200"/>
          <p14:tracePt t="27455" x="2971800" y="2489200"/>
          <p14:tracePt t="27472" x="2965450" y="2489200"/>
          <p14:tracePt t="27488" x="2959100" y="2489200"/>
          <p14:tracePt t="27505" x="2946400" y="2489200"/>
          <p14:tracePt t="27522" x="2940050" y="2489200"/>
          <p14:tracePt t="27555" x="2927350" y="2495550"/>
          <p14:tracePt t="27572" x="2914650" y="2495550"/>
          <p14:tracePt t="27589" x="2895600" y="2495550"/>
          <p14:tracePt t="27605" x="2889250" y="2495550"/>
          <p14:tracePt t="27608" x="2876550" y="2495550"/>
          <p14:tracePt t="27622" x="2870200" y="2495550"/>
          <p14:tracePt t="27639" x="2857500" y="2495550"/>
          <p14:tracePt t="27641" x="2851150" y="2495550"/>
          <p14:tracePt t="27673" x="2832100" y="2495550"/>
          <p14:tracePt t="27689" x="2819400" y="2501900"/>
          <p14:tracePt t="27705" x="2806700" y="2501900"/>
          <p14:tracePt t="27722" x="2794000" y="2501900"/>
          <p14:tracePt t="27739" x="2787650" y="2501900"/>
          <p14:tracePt t="27755" x="2781300" y="2508250"/>
          <p14:tracePt t="27772" x="2774950" y="2508250"/>
          <p14:tracePt t="27789" x="2768600" y="2508250"/>
          <p14:tracePt t="27805" x="2755900" y="2508250"/>
          <p14:tracePt t="27822" x="2743200" y="2508250"/>
          <p14:tracePt t="27839" x="2730500" y="2508250"/>
          <p14:tracePt t="27856" x="2705100" y="2508250"/>
          <p14:tracePt t="27859" x="2692400" y="2508250"/>
          <p14:tracePt t="27873" x="2679700" y="2508250"/>
          <p14:tracePt t="27890" x="2603500" y="2514600"/>
          <p14:tracePt t="27907" x="2571750" y="2520950"/>
          <p14:tracePt t="27922" x="2546350" y="2520950"/>
          <p14:tracePt t="27939" x="2527300" y="2520950"/>
          <p14:tracePt t="27956" x="2520950" y="2520950"/>
          <p14:tracePt t="27972" x="2514600" y="2520950"/>
          <p14:tracePt t="27989" x="2495550" y="2520950"/>
          <p14:tracePt t="28006" x="2482850" y="2520950"/>
          <p14:tracePt t="28022" x="2463800" y="2520950"/>
          <p14:tracePt t="28039" x="2432050" y="2520950"/>
          <p14:tracePt t="28056" x="2400300" y="2520950"/>
          <p14:tracePt t="28072" x="2381250" y="2520950"/>
          <p14:tracePt t="28089" x="2349500" y="2520950"/>
          <p14:tracePt t="28106" x="2336800" y="2520950"/>
          <p14:tracePt t="28109" x="2330450" y="2520950"/>
          <p14:tracePt t="28123" x="2317750" y="2520950"/>
          <p14:tracePt t="28126" x="2311400" y="2520950"/>
          <p14:tracePt t="28139" x="2305050" y="2520950"/>
          <p14:tracePt t="28157" x="2292350" y="2520950"/>
          <p14:tracePt t="28173" x="2279650" y="2520950"/>
          <p14:tracePt t="28190" x="2266950" y="2520950"/>
          <p14:tracePt t="28206" x="2247900" y="2520950"/>
          <p14:tracePt t="28223" x="2222500" y="2520950"/>
          <p14:tracePt t="28239" x="2209800" y="2520950"/>
          <p14:tracePt t="28256" x="2197100" y="2520950"/>
          <p14:tracePt t="28273" x="2184400" y="2520950"/>
          <p14:tracePt t="28289" x="2178050" y="2520950"/>
          <p14:tracePt t="29102" x="2184400" y="2520950"/>
          <p14:tracePt t="29107" x="2190750" y="2520950"/>
          <p14:tracePt t="29124" x="2209800" y="2520950"/>
          <p14:tracePt t="29140" x="2222500" y="2520950"/>
          <p14:tracePt t="29157" x="2247900" y="2520950"/>
          <p14:tracePt t="29174" x="2266950" y="2520950"/>
          <p14:tracePt t="29191" x="2292350" y="2520950"/>
          <p14:tracePt t="29207" x="2311400" y="2520950"/>
          <p14:tracePt t="29224" x="2336800" y="2520950"/>
          <p14:tracePt t="29240" x="2362200" y="2520950"/>
          <p14:tracePt t="29257" x="2374900" y="2520950"/>
          <p14:tracePt t="29260" x="2387600" y="2520950"/>
          <p14:tracePt t="29274" x="2406650" y="2520950"/>
          <p14:tracePt t="29291" x="2419350" y="2520950"/>
          <p14:tracePt t="29308" x="2438400" y="2520950"/>
          <p14:tracePt t="29324" x="2444750" y="2520950"/>
          <p14:tracePt t="29341" x="2457450" y="2520950"/>
          <p14:tracePt t="29358" x="2463800" y="2520950"/>
          <p14:tracePt t="29374" x="2476500" y="2520950"/>
          <p14:tracePt t="29392" x="2489200" y="2520950"/>
          <p14:tracePt t="29396" x="2495550" y="2520950"/>
          <p14:tracePt t="29407" x="2501900" y="2520950"/>
          <p14:tracePt t="29425" x="2514600" y="2520950"/>
          <p14:tracePt t="29441" x="2533650" y="2520950"/>
          <p14:tracePt t="29457" x="2546350" y="2520950"/>
          <p14:tracePt t="29474" x="2571750" y="2520950"/>
          <p14:tracePt t="29491" x="2590800" y="2520950"/>
          <p14:tracePt t="29507" x="2616200" y="2520950"/>
          <p14:tracePt t="29524" x="2641600" y="2520950"/>
          <p14:tracePt t="29527" x="2654300" y="2520950"/>
          <p14:tracePt t="29541" x="2673350" y="2520950"/>
          <p14:tracePt t="29558" x="2711450" y="2520950"/>
          <p14:tracePt t="29574" x="2724150" y="2520950"/>
          <p14:tracePt t="29591" x="2743200" y="2520950"/>
          <p14:tracePt t="29607" x="2755900" y="2520950"/>
          <p14:tracePt t="29625" x="2768600" y="2520950"/>
          <p14:tracePt t="29641" x="2781300" y="2520950"/>
          <p14:tracePt t="29658" x="2787650" y="2520950"/>
          <p14:tracePt t="29675" x="2800350" y="2520950"/>
          <p14:tracePt t="29692" x="2806700" y="2520950"/>
          <p14:tracePt t="29708" x="2813050" y="2520950"/>
          <p14:tracePt t="29724" x="2825750" y="2520950"/>
          <p14:tracePt t="29741" x="2844800" y="2520950"/>
          <p14:tracePt t="29758" x="2857500" y="2520950"/>
          <p14:tracePt t="29775" x="2870200" y="2520950"/>
          <p14:tracePt t="29777" x="2882900" y="2520950"/>
          <p14:tracePt t="29791" x="2895600" y="2520950"/>
          <p14:tracePt t="30523" x="2901950" y="2520950"/>
          <p14:tracePt t="30542" x="2908300" y="2520950"/>
          <p14:tracePt t="30559" x="2914650" y="2520950"/>
          <p14:tracePt t="30667" x="2921000" y="2520950"/>
          <p14:tracePt t="30712" x="2927350" y="2520950"/>
          <p14:tracePt t="30788" x="2933700" y="2520950"/>
          <p14:tracePt t="33620" x="0" y="0"/>
        </p14:tracePtLst>
        <p14:tracePtLst>
          <p14:tracePt t="53410" x="7854950" y="1816100"/>
          <p14:tracePt t="53417" x="7854950" y="1809750"/>
          <p14:tracePt t="53438" x="7848600" y="1803400"/>
          <p14:tracePt t="53471" x="7835900" y="1797050"/>
          <p14:tracePt t="53487" x="7829550" y="1797050"/>
          <p14:tracePt t="53504" x="7791450" y="1797050"/>
          <p14:tracePt t="53505" x="7766050" y="1797050"/>
          <p14:tracePt t="53520" x="7753350" y="1797050"/>
          <p14:tracePt t="53537" x="7639050" y="1797050"/>
          <p14:tracePt t="53554" x="7569200" y="1809750"/>
          <p14:tracePt t="53570" x="7543800" y="1822450"/>
          <p14:tracePt t="53587" x="7524750" y="1828800"/>
          <p14:tracePt t="53604" x="7518400" y="1835150"/>
          <p14:tracePt t="53620" x="7512050" y="1841500"/>
          <p14:tracePt t="53637" x="7505700" y="1847850"/>
          <p14:tracePt t="53654" x="7499350" y="1854200"/>
          <p14:tracePt t="53672" x="7486650" y="1866900"/>
          <p14:tracePt t="53688" x="7480300" y="1879600"/>
          <p14:tracePt t="53704" x="7473950" y="1892300"/>
          <p14:tracePt t="53722" x="7467600" y="1905000"/>
          <p14:tracePt t="53738" x="7461250" y="1917700"/>
          <p14:tracePt t="53755" x="7461250" y="1930400"/>
          <p14:tracePt t="53771" x="7454900" y="1949450"/>
          <p14:tracePt t="53787" x="7448550" y="1974850"/>
          <p14:tracePt t="53804" x="7448550" y="2000250"/>
          <p14:tracePt t="53821" x="7448550" y="2032000"/>
          <p14:tracePt t="53837" x="7448550" y="2070100"/>
          <p14:tracePt t="53854" x="7448550" y="2095500"/>
          <p14:tracePt t="53871" x="7448550" y="2114550"/>
          <p14:tracePt t="53887" x="7448550" y="2127250"/>
          <p14:tracePt t="53904" x="7448550" y="2133600"/>
          <p14:tracePt t="53921" x="7448550" y="2139950"/>
          <p14:tracePt t="53938" x="7448550" y="2146300"/>
          <p14:tracePt t="53956" x="7448550" y="2159000"/>
          <p14:tracePt t="53957" x="7448550" y="2165350"/>
          <p14:tracePt t="53972" x="7448550" y="2171700"/>
          <p14:tracePt t="53988" x="7448550" y="2184400"/>
          <p14:tracePt t="54004" x="7448550" y="2190750"/>
          <p14:tracePt t="54119" x="7448550" y="2197100"/>
          <p14:tracePt t="54138" x="7448550" y="2203450"/>
          <p14:tracePt t="54154" x="7454900" y="2216150"/>
          <p14:tracePt t="54172" x="7461250" y="2241550"/>
          <p14:tracePt t="54188" x="7467600" y="2254250"/>
          <p14:tracePt t="54190" x="7473950" y="2266950"/>
          <p14:tracePt t="54205" x="7473950" y="2273300"/>
          <p14:tracePt t="54222" x="7486650" y="2292350"/>
          <p14:tracePt t="54238" x="7499350" y="2311400"/>
          <p14:tracePt t="54255" x="7505700" y="2317750"/>
          <p14:tracePt t="54271" x="7505700" y="2330450"/>
          <p14:tracePt t="54288" x="7512050" y="2336800"/>
          <p14:tracePt t="54305" x="7524750" y="2349500"/>
          <p14:tracePt t="54321" x="7531100" y="2368550"/>
          <p14:tracePt t="54338" x="7537450" y="2381250"/>
          <p14:tracePt t="54355" x="7543800" y="2393950"/>
          <p14:tracePt t="54371" x="7550150" y="2400300"/>
          <p14:tracePt t="54388" x="7556500" y="2406650"/>
          <p14:tracePt t="54395" x="7562850" y="2419350"/>
          <p14:tracePt t="54405" x="7562850" y="2425700"/>
          <p14:tracePt t="54422" x="7575550" y="2432050"/>
          <p14:tracePt t="54424" x="7575550" y="2438400"/>
          <p14:tracePt t="54439" x="7581900" y="2438400"/>
          <p14:tracePt t="54455" x="7594600" y="2457450"/>
          <p14:tracePt t="54471" x="7620000" y="2470150"/>
          <p14:tracePt t="54488" x="7626350" y="2482850"/>
          <p14:tracePt t="54490" x="7632700" y="2489200"/>
          <p14:tracePt t="54505" x="7658100" y="2501900"/>
          <p14:tracePt t="54522" x="7677150" y="2508250"/>
          <p14:tracePt t="54538" x="7696200" y="2520950"/>
          <p14:tracePt t="54555" x="7715250" y="2533650"/>
          <p14:tracePt t="54572" x="7747000" y="2540000"/>
          <p14:tracePt t="54588" x="7791450" y="2552700"/>
          <p14:tracePt t="54605" x="7804150" y="2552700"/>
          <p14:tracePt t="54622" x="7829550" y="2552700"/>
          <p14:tracePt t="54624" x="7842250" y="2552700"/>
          <p14:tracePt t="54638" x="7854950" y="2559050"/>
          <p14:tracePt t="54656" x="7874000" y="2559050"/>
          <p14:tracePt t="54658" x="7880350" y="2565400"/>
          <p14:tracePt t="54673" x="7893050" y="2565400"/>
          <p14:tracePt t="54689" x="7918450" y="2565400"/>
          <p14:tracePt t="54705" x="7962900" y="2565400"/>
          <p14:tracePt t="54723" x="8013700" y="2565400"/>
          <p14:tracePt t="54739" x="8058150" y="2565400"/>
          <p14:tracePt t="54755" x="8102600" y="2565400"/>
          <p14:tracePt t="54772" x="8134350" y="2565400"/>
          <p14:tracePt t="54789" x="8178800" y="2552700"/>
          <p14:tracePt t="54805" x="8229600" y="2540000"/>
          <p14:tracePt t="54822" x="8242300" y="2533650"/>
          <p14:tracePt t="54840" x="8267700" y="2520950"/>
          <p14:tracePt t="54855" x="8274050" y="2514600"/>
          <p14:tracePt t="54872" x="8280400" y="2501900"/>
          <p14:tracePt t="54889" x="8286750" y="2489200"/>
          <p14:tracePt t="54906" x="8293100" y="2476500"/>
          <p14:tracePt t="54923" x="8293100" y="2463800"/>
          <p14:tracePt t="54939" x="8293100" y="2457450"/>
          <p14:tracePt t="54955" x="8299450" y="2444750"/>
          <p14:tracePt t="54972" x="8299450" y="2432050"/>
          <p14:tracePt t="54989" x="8299450" y="2425700"/>
          <p14:tracePt t="55006" x="8299450" y="2419350"/>
          <p14:tracePt t="55022" x="8299450" y="2413000"/>
          <p14:tracePt t="55039" x="8299450" y="2400300"/>
          <p14:tracePt t="55055" x="8299450" y="2387600"/>
          <p14:tracePt t="55072" x="8299450" y="2368550"/>
          <p14:tracePt t="55089" x="8293100" y="2355850"/>
          <p14:tracePt t="55106" x="8286750" y="2330450"/>
          <p14:tracePt t="55122" x="8274050" y="2311400"/>
          <p14:tracePt t="55140" x="8267700" y="2298700"/>
          <p14:tracePt t="55156" x="8261350" y="2292350"/>
          <p14:tracePt t="55190" x="8255000" y="2279650"/>
          <p14:tracePt t="55206" x="8248650" y="2279650"/>
          <p14:tracePt t="55222" x="8248650" y="2273300"/>
          <p14:tracePt t="55239" x="8242300" y="2266950"/>
          <p14:tracePt t="55399" x="8235950" y="2254250"/>
          <p14:tracePt t="55412" x="8229600" y="2247900"/>
          <p14:tracePt t="55423" x="8223250" y="2209800"/>
          <p14:tracePt t="55440" x="8216900" y="2190750"/>
          <p14:tracePt t="55456" x="8210550" y="2178050"/>
          <p14:tracePt t="55540" x="8210550" y="2171700"/>
          <p14:tracePt t="55640" x="8204200" y="2171700"/>
          <p14:tracePt t="55657" x="8204200" y="2165350"/>
          <p14:tracePt t="55673" x="8197850" y="2159000"/>
          <p14:tracePt t="55690" x="8191500" y="2152650"/>
          <p14:tracePt t="55706" x="8185150" y="2152650"/>
          <p14:tracePt t="55723" x="8153400" y="2146300"/>
          <p14:tracePt t="55740" x="8115300" y="2146300"/>
          <p14:tracePt t="55757" x="8064500" y="2152650"/>
          <p14:tracePt t="55773" x="7956550" y="2178050"/>
          <p14:tracePt t="55790" x="7886700" y="2190750"/>
          <p14:tracePt t="55807" x="7816850" y="2209800"/>
          <p14:tracePt t="55823" x="7759700" y="2228850"/>
          <p14:tracePt t="55840" x="7727950" y="2235200"/>
          <p14:tracePt t="55842" x="7715250" y="2235200"/>
          <p14:tracePt t="55857" x="7689850" y="2247900"/>
          <p14:tracePt t="55873" x="7658100" y="2260600"/>
          <p14:tracePt t="55890" x="7645400" y="2273300"/>
          <p14:tracePt t="55907" x="7600950" y="2305050"/>
          <p14:tracePt t="55924" x="7537450" y="2355850"/>
          <p14:tracePt t="55940" x="7493000" y="2387600"/>
          <p14:tracePt t="55957" x="7442200" y="2438400"/>
          <p14:tracePt t="55973" x="7416800" y="2457450"/>
          <p14:tracePt t="55990" x="7391400" y="2489200"/>
          <p14:tracePt t="56007" x="7372350" y="2508250"/>
          <p14:tracePt t="56023" x="7353300" y="2546350"/>
          <p14:tracePt t="56040" x="7346950" y="2584450"/>
          <p14:tracePt t="56042" x="7340600" y="2603500"/>
          <p14:tracePt t="56057" x="7334250" y="2616200"/>
          <p14:tracePt t="56073" x="7321550" y="2673350"/>
          <p14:tracePt t="56076" x="7321550" y="2692400"/>
          <p14:tracePt t="56090" x="7321550" y="2705100"/>
          <p14:tracePt t="56107" x="7308850" y="2755900"/>
          <p14:tracePt t="56124" x="7302500" y="2794000"/>
          <p14:tracePt t="56141" x="7302500" y="2857500"/>
          <p14:tracePt t="56158" x="7302500" y="2908300"/>
          <p14:tracePt t="56174" x="7302500" y="2971800"/>
          <p14:tracePt t="56190" x="7302500" y="3035300"/>
          <p14:tracePt t="56207" x="7308850" y="3098800"/>
          <p14:tracePt t="56224" x="7315200" y="3143250"/>
          <p14:tracePt t="56241" x="7327900" y="3187700"/>
          <p14:tracePt t="56257" x="7346950" y="3232150"/>
          <p14:tracePt t="56274" x="7366000" y="3282950"/>
          <p14:tracePt t="56276" x="7378700" y="3302000"/>
          <p14:tracePt t="56291" x="7397750" y="3340100"/>
          <p14:tracePt t="56307" x="7416800" y="3365500"/>
          <p14:tracePt t="56324" x="7435850" y="3397250"/>
          <p14:tracePt t="56341" x="7454900" y="3422650"/>
          <p14:tracePt t="56357" x="7480300" y="3441700"/>
          <p14:tracePt t="56374" x="7499350" y="3454400"/>
          <p14:tracePt t="56391" x="7512050" y="3473450"/>
          <p14:tracePt t="56408" x="7537450" y="3492500"/>
          <p14:tracePt t="56424" x="7562850" y="3511550"/>
          <p14:tracePt t="56441" x="7600950" y="3530600"/>
          <p14:tracePt t="56457" x="7632700" y="3536950"/>
          <p14:tracePt t="56474" x="7689850" y="3549650"/>
          <p14:tracePt t="56491" x="7727950" y="3549650"/>
          <p14:tracePt t="56507" x="7759700" y="3549650"/>
          <p14:tracePt t="56510" x="7785100" y="3549650"/>
          <p14:tracePt t="56524" x="7804150" y="3549650"/>
          <p14:tracePt t="56541" x="7886700" y="3549650"/>
          <p14:tracePt t="56558" x="7950200" y="3549650"/>
          <p14:tracePt t="56574" x="8013700" y="3536950"/>
          <p14:tracePt t="56591" x="8045450" y="3524250"/>
          <p14:tracePt t="56607" x="8115300" y="3498850"/>
          <p14:tracePt t="56625" x="8159750" y="3473450"/>
          <p14:tracePt t="56641" x="8210550" y="3441700"/>
          <p14:tracePt t="56658" x="8235950" y="3422650"/>
          <p14:tracePt t="56674" x="8267700" y="3378200"/>
          <p14:tracePt t="56692" x="8293100" y="3346450"/>
          <p14:tracePt t="56707" x="8343900" y="3276600"/>
          <p14:tracePt t="56725" x="8369300" y="3225800"/>
          <p14:tracePt t="56728" x="8394700" y="3168650"/>
          <p14:tracePt t="56741" x="8407400" y="3143250"/>
          <p14:tracePt t="56758" x="8420100" y="3098800"/>
          <p14:tracePt t="56774" x="8432800" y="3016250"/>
          <p14:tracePt t="56777" x="8432800" y="2990850"/>
          <p14:tracePt t="56792" x="8432800" y="2952750"/>
          <p14:tracePt t="56808" x="8432800" y="2908300"/>
          <p14:tracePt t="56824" x="8426450" y="2825750"/>
          <p14:tracePt t="56841" x="8420100" y="2774950"/>
          <p14:tracePt t="56858" x="8413750" y="2730500"/>
          <p14:tracePt t="56875" x="8401050" y="2686050"/>
          <p14:tracePt t="56891" x="8394700" y="2641600"/>
          <p14:tracePt t="56908" x="8375650" y="2578100"/>
          <p14:tracePt t="56926" x="8362950" y="2552700"/>
          <p14:tracePt t="56941" x="8356600" y="2520950"/>
          <p14:tracePt t="56958" x="8343900" y="2501900"/>
          <p14:tracePt t="56975" x="8331200" y="2476500"/>
          <p14:tracePt t="56992" x="8318500" y="2457450"/>
          <p14:tracePt t="56993" x="8312150" y="2438400"/>
          <p14:tracePt t="57008" x="8305800" y="2432050"/>
          <p14:tracePt t="57025" x="8267700" y="2368550"/>
          <p14:tracePt t="57042" x="8248650" y="2349500"/>
          <p14:tracePt t="57058" x="8223250" y="2317750"/>
          <p14:tracePt t="57075" x="8197850" y="2286000"/>
          <p14:tracePt t="57091" x="8178800" y="2273300"/>
          <p14:tracePt t="57109" x="8140700" y="2247900"/>
          <p14:tracePt t="57125" x="8121650" y="2241550"/>
          <p14:tracePt t="57141" x="8083550" y="2216150"/>
          <p14:tracePt t="57158" x="8058150" y="2216150"/>
          <p14:tracePt t="57175" x="8032750" y="2203450"/>
          <p14:tracePt t="57191" x="7994650" y="2197100"/>
          <p14:tracePt t="57208" x="7962900" y="2190750"/>
          <p14:tracePt t="57225" x="7931150" y="2184400"/>
          <p14:tracePt t="57227" x="7918450" y="2178050"/>
          <p14:tracePt t="57242" x="7867650" y="2178050"/>
          <p14:tracePt t="57258" x="7829550" y="2178050"/>
          <p14:tracePt t="57260" x="7804150" y="2178050"/>
          <p14:tracePt t="57276" x="7766050" y="2178050"/>
          <p14:tracePt t="57292" x="7727950" y="2178050"/>
          <p14:tracePt t="57308" x="7689850" y="2178050"/>
          <p14:tracePt t="57325" x="7658100" y="2178050"/>
          <p14:tracePt t="57342" x="7613650" y="2190750"/>
          <p14:tracePt t="57359" x="7581900" y="2203450"/>
          <p14:tracePt t="57376" x="7550150" y="2216150"/>
          <p14:tracePt t="57392" x="7531100" y="2228850"/>
          <p14:tracePt t="57397" x="7518400" y="2235200"/>
          <p14:tracePt t="57409" x="7512050" y="2235200"/>
          <p14:tracePt t="57425" x="7486650" y="2254250"/>
          <p14:tracePt t="57427" x="7480300" y="2260600"/>
          <p14:tracePt t="57442" x="7473950" y="2266950"/>
          <p14:tracePt t="57459" x="7435850" y="2292350"/>
          <p14:tracePt t="57475" x="7416800" y="2305050"/>
          <p14:tracePt t="57492" x="7397750" y="2336800"/>
          <p14:tracePt t="57495" x="7391400" y="2349500"/>
          <p14:tracePt t="57509" x="7378700" y="2355850"/>
          <p14:tracePt t="57526" x="7346950" y="2413000"/>
          <p14:tracePt t="57542" x="7327900" y="2438400"/>
          <p14:tracePt t="57559" x="7315200" y="2470150"/>
          <p14:tracePt t="57575" x="7308850" y="2495550"/>
          <p14:tracePt t="57592" x="7296150" y="2520950"/>
          <p14:tracePt t="57609" x="7289800" y="2546350"/>
          <p14:tracePt t="57626" x="7289800" y="2590800"/>
          <p14:tracePt t="57642" x="7283450" y="2641600"/>
          <p14:tracePt t="57659" x="7283450" y="2673350"/>
          <p14:tracePt t="57676" x="7283450" y="2724150"/>
          <p14:tracePt t="57693" x="7283450" y="2787650"/>
          <p14:tracePt t="57694" x="7283450" y="2806700"/>
          <p14:tracePt t="57709" x="7283450" y="2825750"/>
          <p14:tracePt t="57726" x="7296150" y="2921000"/>
          <p14:tracePt t="57742" x="7302500" y="2940050"/>
          <p14:tracePt t="57759" x="7321550" y="3016250"/>
          <p14:tracePt t="57776" x="7334250" y="3060700"/>
          <p14:tracePt t="57792" x="7340600" y="3105150"/>
          <p14:tracePt t="57809" x="7366000" y="3168650"/>
          <p14:tracePt t="57826" x="7378700" y="3187700"/>
          <p14:tracePt t="57843" x="7385050" y="3219450"/>
          <p14:tracePt t="57860" x="7410450" y="3257550"/>
          <p14:tracePt t="57876" x="7416800" y="3289300"/>
          <p14:tracePt t="57892" x="7429500" y="3308350"/>
          <p14:tracePt t="57909" x="7442200" y="3333750"/>
          <p14:tracePt t="57926" x="7454900" y="3352800"/>
          <p14:tracePt t="57928" x="7467600" y="3365500"/>
          <p14:tracePt t="57942" x="7473950" y="3371850"/>
          <p14:tracePt t="57960" x="7524750" y="3429000"/>
          <p14:tracePt t="57976" x="7550150" y="3448050"/>
          <p14:tracePt t="57992" x="7581900" y="3467100"/>
          <p14:tracePt t="58009" x="7613650" y="3486150"/>
          <p14:tracePt t="58026" x="7645400" y="3498850"/>
          <p14:tracePt t="58043" x="7696200" y="3505200"/>
          <p14:tracePt t="58059" x="7740650" y="3511550"/>
          <p14:tracePt t="58076" x="7791450" y="3511550"/>
          <p14:tracePt t="58093" x="7848600" y="3511550"/>
          <p14:tracePt t="58110" x="7912100" y="3505200"/>
          <p14:tracePt t="58127" x="7981950" y="3492500"/>
          <p14:tracePt t="58143" x="8020050" y="3486150"/>
          <p14:tracePt t="58159" x="8108950" y="3473450"/>
          <p14:tracePt t="58161" x="8159750" y="3467100"/>
          <p14:tracePt t="58177" x="8172450" y="3460750"/>
          <p14:tracePt t="58193" x="8223250" y="3448050"/>
          <p14:tracePt t="58210" x="8248650" y="3441700"/>
          <p14:tracePt t="58226" x="8261350" y="3435350"/>
          <p14:tracePt t="58243" x="8274050" y="3422650"/>
          <p14:tracePt t="58260" x="8305800" y="3384550"/>
          <p14:tracePt t="58276" x="8337550" y="3340100"/>
          <p14:tracePt t="58293" x="8369300" y="3302000"/>
          <p14:tracePt t="58310" x="8401050" y="3257550"/>
          <p14:tracePt t="58326" x="8426450" y="3206750"/>
          <p14:tracePt t="58344" x="8445500" y="3168650"/>
          <p14:tracePt t="58360" x="8464550" y="3105150"/>
          <p14:tracePt t="58377" x="8470900" y="3054350"/>
          <p14:tracePt t="58379" x="8477250" y="3009900"/>
          <p14:tracePt t="58393" x="8483600" y="2997200"/>
          <p14:tracePt t="58410" x="8483600" y="2940050"/>
          <p14:tracePt t="58426" x="8483600" y="2901950"/>
          <p14:tracePt t="58444" x="8483600" y="2838450"/>
          <p14:tracePt t="58460" x="8477250" y="2806700"/>
          <p14:tracePt t="58476" x="8470900" y="2774950"/>
          <p14:tracePt t="58493" x="8464550" y="2736850"/>
          <p14:tracePt t="58510" x="8445500" y="2692400"/>
          <p14:tracePt t="58527" x="8426450" y="2635250"/>
          <p14:tracePt t="58543" x="8407400" y="2590800"/>
          <p14:tracePt t="58560" x="8394700" y="2565400"/>
          <p14:tracePt t="58577" x="8382000" y="2533650"/>
          <p14:tracePt t="58580" x="8369300" y="2520950"/>
          <p14:tracePt t="58594" x="8362950" y="2501900"/>
          <p14:tracePt t="58610" x="8350250" y="2482850"/>
          <p14:tracePt t="58627" x="8331200" y="2457450"/>
          <p14:tracePt t="58643" x="8324850" y="2438400"/>
          <p14:tracePt t="58660" x="8293100" y="2400300"/>
          <p14:tracePt t="58678" x="8280400" y="2381250"/>
          <p14:tracePt t="58679" x="8267700" y="2368550"/>
          <p14:tracePt t="58693" x="8248650" y="2343150"/>
          <p14:tracePt t="58710" x="8229600" y="2324100"/>
          <p14:tracePt t="58727" x="8216900" y="2305050"/>
          <p14:tracePt t="58743" x="8197850" y="2292350"/>
          <p14:tracePt t="58760" x="8166100" y="2260600"/>
          <p14:tracePt t="58777" x="8153400" y="2247900"/>
          <p14:tracePt t="58794" x="8134350" y="2235200"/>
          <p14:tracePt t="58810" x="8121650" y="2228850"/>
          <p14:tracePt t="58828" x="8108950" y="2222500"/>
          <p14:tracePt t="58844" x="8089900" y="2209800"/>
          <p14:tracePt t="58847" x="8083550" y="2209800"/>
          <p14:tracePt t="58861" x="8070850" y="2203450"/>
          <p14:tracePt t="58878" x="8058150" y="2197100"/>
          <p14:tracePt t="58894" x="8032750" y="2197100"/>
          <p14:tracePt t="58910" x="8020050" y="2197100"/>
          <p14:tracePt t="58912" x="8001000" y="2197100"/>
          <p14:tracePt t="58927" x="7962900" y="2190750"/>
          <p14:tracePt t="58944" x="7880350" y="2190750"/>
          <p14:tracePt t="58960" x="7804150" y="2190750"/>
          <p14:tracePt t="58977" x="7747000" y="2190750"/>
          <p14:tracePt t="58994" x="7696200" y="2190750"/>
          <p14:tracePt t="59010" x="7645400" y="2190750"/>
          <p14:tracePt t="59027" x="7626350" y="2190750"/>
          <p14:tracePt t="59044" x="7607300" y="2197100"/>
          <p14:tracePt t="59060" x="7594600" y="2203450"/>
          <p14:tracePt t="59078" x="7588250" y="2209800"/>
          <p14:tracePt t="59095" x="7581900" y="2209800"/>
          <p14:tracePt t="59111" x="7569200" y="2222500"/>
          <p14:tracePt t="59128" x="7550150" y="2235200"/>
          <p14:tracePt t="59144" x="7524750" y="2260600"/>
          <p14:tracePt t="59161" x="7505700" y="2286000"/>
          <p14:tracePt t="59177" x="7461250" y="2330450"/>
          <p14:tracePt t="59194" x="7448550" y="2349500"/>
          <p14:tracePt t="59211" x="7435850" y="2355850"/>
          <p14:tracePt t="59227" x="7429500" y="2368550"/>
          <p14:tracePt t="59244" x="7423150" y="2374900"/>
          <p14:tracePt t="59277" x="7416800" y="2393950"/>
          <p14:tracePt t="59294" x="7410450" y="2406650"/>
          <p14:tracePt t="59311" x="7397750" y="2444750"/>
          <p14:tracePt t="59313" x="7385050" y="2463800"/>
          <p14:tracePt t="59328" x="7385050" y="2476500"/>
          <p14:tracePt t="59344" x="7372350" y="2520950"/>
          <p14:tracePt t="59345" x="7366000" y="2540000"/>
          <p14:tracePt t="59361" x="7366000" y="2571750"/>
          <p14:tracePt t="59378" x="7359650" y="2597150"/>
          <p14:tracePt t="59395" x="7353300" y="2622550"/>
          <p14:tracePt t="59411" x="7346950" y="2641600"/>
          <p14:tracePt t="59428" x="7346950" y="2667000"/>
          <p14:tracePt t="59444" x="7346950" y="2705100"/>
          <p14:tracePt t="59461" x="7346950" y="2755900"/>
          <p14:tracePt t="59478" x="7346950" y="2794000"/>
          <p14:tracePt t="59494" x="7346950" y="2844800"/>
          <p14:tracePt t="59511" x="7346950" y="2876550"/>
          <p14:tracePt t="59528" x="7346950" y="2908300"/>
          <p14:tracePt t="59544" x="7346950" y="2952750"/>
          <p14:tracePt t="59561" x="7353300" y="2978150"/>
          <p14:tracePt t="59578" x="7359650" y="3016250"/>
          <p14:tracePt t="59581" x="7359650" y="3022600"/>
          <p14:tracePt t="59595" x="7372350" y="3041650"/>
          <p14:tracePt t="59612" x="7385050" y="3092450"/>
          <p14:tracePt t="59628" x="7397750" y="3130550"/>
          <p14:tracePt t="59644" x="7416800" y="3168650"/>
          <p14:tracePt t="59661" x="7423150" y="3181350"/>
          <p14:tracePt t="59678" x="7435850" y="3206750"/>
          <p14:tracePt t="59695" x="7448550" y="3232150"/>
          <p14:tracePt t="59711" x="7454900" y="3238500"/>
          <p14:tracePt t="59728" x="7467600" y="3263900"/>
          <p14:tracePt t="59745" x="7473950" y="3276600"/>
          <p14:tracePt t="59761" x="7486650" y="3295650"/>
          <p14:tracePt t="59778" x="7493000" y="3302000"/>
          <p14:tracePt t="59795" x="7505700" y="3321050"/>
          <p14:tracePt t="59812" x="7512050" y="3327400"/>
          <p14:tracePt t="59815" x="7518400" y="3327400"/>
          <p14:tracePt t="59828" x="7518400" y="3333750"/>
          <p14:tracePt t="59831" x="7531100" y="3340100"/>
          <p14:tracePt t="59861" x="7556500" y="3352800"/>
          <p14:tracePt t="59879" x="7581900" y="3365500"/>
          <p14:tracePt t="59895" x="7626350" y="3371850"/>
          <p14:tracePt t="59911" x="7651750" y="3378200"/>
          <p14:tracePt t="59928" x="7683500" y="3384550"/>
          <p14:tracePt t="59945" x="7708900" y="3384550"/>
          <p14:tracePt t="59962" x="7734300" y="3384550"/>
          <p14:tracePt t="59978" x="7785100" y="3390900"/>
          <p14:tracePt t="59995" x="7829550" y="3390900"/>
          <p14:tracePt t="60012" x="7874000" y="3390900"/>
          <p14:tracePt t="60028" x="7899400" y="3390900"/>
          <p14:tracePt t="60031" x="7912100" y="3390900"/>
          <p14:tracePt t="60045" x="7950200" y="3390900"/>
          <p14:tracePt t="60062" x="7975600" y="3390900"/>
          <p14:tracePt t="60065" x="8007350" y="3390900"/>
          <p14:tracePt t="60079" x="8020050" y="3390900"/>
          <p14:tracePt t="60096" x="8077200" y="3378200"/>
          <p14:tracePt t="60112" x="8102600" y="3371850"/>
          <p14:tracePt t="60129" x="8121650" y="3371850"/>
          <p14:tracePt t="60145" x="8166100" y="3352800"/>
          <p14:tracePt t="60162" x="8197850" y="3340100"/>
          <p14:tracePt t="60179" x="8223250" y="3327400"/>
          <p14:tracePt t="60195" x="8267700" y="3295650"/>
          <p14:tracePt t="60212" x="8286750" y="3282950"/>
          <p14:tracePt t="60229" x="8305800" y="3263900"/>
          <p14:tracePt t="60245" x="8324850" y="3244850"/>
          <p14:tracePt t="60262" x="8350250" y="3194050"/>
          <p14:tracePt t="60264" x="8356600" y="3181350"/>
          <p14:tracePt t="60279" x="8369300" y="3162300"/>
          <p14:tracePt t="60296" x="8394700" y="3092450"/>
          <p14:tracePt t="60312" x="8407400" y="3041650"/>
          <p14:tracePt t="60330" x="8420100" y="3022600"/>
          <p14:tracePt t="60333" x="8426450" y="3003550"/>
          <p14:tracePt t="60346" x="8439150" y="2965450"/>
          <p14:tracePt t="60363" x="8451850" y="2927350"/>
          <p14:tracePt t="60379" x="8451850" y="2901950"/>
          <p14:tracePt t="60396" x="8458200" y="2876550"/>
          <p14:tracePt t="60412" x="8464550" y="2838450"/>
          <p14:tracePt t="60429" x="8464550" y="2800350"/>
          <p14:tracePt t="60445" x="8464550" y="2743200"/>
          <p14:tracePt t="60462" x="8464550" y="2717800"/>
          <p14:tracePt t="60479" x="8470900" y="2679700"/>
          <p14:tracePt t="60496" x="8470900" y="2660650"/>
          <p14:tracePt t="60512" x="8470900" y="2647950"/>
          <p14:tracePt t="60529" x="8470900" y="2628900"/>
          <p14:tracePt t="60546" x="8470900" y="2609850"/>
          <p14:tracePt t="60562" x="8470900" y="2597150"/>
          <p14:tracePt t="60564" x="8470900" y="2584450"/>
          <p14:tracePt t="60579" x="8458200" y="2527300"/>
          <p14:tracePt t="60596" x="8439150" y="2489200"/>
          <p14:tracePt t="60613" x="8432800" y="2457450"/>
          <p14:tracePt t="60629" x="8413750" y="2425700"/>
          <p14:tracePt t="60646" x="8401050" y="2406650"/>
          <p14:tracePt t="60662" x="8394700" y="2393950"/>
          <p14:tracePt t="60679" x="8388350" y="2381250"/>
          <p14:tracePt t="60696" x="8382000" y="2368550"/>
          <p14:tracePt t="60713" x="8369300" y="2349500"/>
          <p14:tracePt t="60729" x="8350250" y="2330450"/>
          <p14:tracePt t="60732" x="8337550" y="2317750"/>
          <p14:tracePt t="60746" x="8331200" y="2311400"/>
          <p14:tracePt t="60763" x="8318500" y="2298700"/>
          <p14:tracePt t="60765" x="8305800" y="2286000"/>
          <p14:tracePt t="60796" x="8286750" y="2273300"/>
          <p14:tracePt t="60813" x="8280400" y="2273300"/>
          <p14:tracePt t="60829" x="8267700" y="2260600"/>
          <p14:tracePt t="60846" x="8261350" y="2260600"/>
          <p14:tracePt t="60863" x="8248650" y="2254250"/>
          <p14:tracePt t="60880" x="8229600" y="2247900"/>
          <p14:tracePt t="60896" x="8216900" y="2247900"/>
          <p14:tracePt t="60913" x="8191500" y="2241550"/>
          <p14:tracePt t="60930" x="8166100" y="2241550"/>
          <p14:tracePt t="60946" x="8147050" y="2235200"/>
          <p14:tracePt t="60963" x="8128000" y="2235200"/>
          <p14:tracePt t="60979" x="8115300" y="2235200"/>
          <p14:tracePt t="60996" x="8102600" y="2228850"/>
          <p14:tracePt t="60997" x="8096250" y="2228850"/>
          <p14:tracePt t="61013" x="8083550" y="2228850"/>
          <p14:tracePt t="61030" x="8070850" y="2228850"/>
          <p14:tracePt t="61047" x="8039100" y="2222500"/>
          <p14:tracePt t="61063" x="8013700" y="2222500"/>
          <p14:tracePt t="61080" x="7981950" y="2216150"/>
          <p14:tracePt t="61097" x="7931150" y="2209800"/>
          <p14:tracePt t="61113" x="7912100" y="2209800"/>
          <p14:tracePt t="61130" x="7893050" y="2209800"/>
          <p14:tracePt t="61146" x="7874000" y="2209800"/>
          <p14:tracePt t="61163" x="7867650" y="2209800"/>
          <p14:tracePt t="61180" x="7854950" y="2209800"/>
          <p14:tracePt t="61196" x="7848600" y="2209800"/>
          <p14:tracePt t="61213" x="7842250" y="2209800"/>
          <p14:tracePt t="61230" x="7816850" y="2209800"/>
          <p14:tracePt t="61232" x="7791450" y="2209800"/>
          <p14:tracePt t="61246" x="7778750" y="2209800"/>
          <p14:tracePt t="61264" x="7753350" y="2209800"/>
          <p14:tracePt t="61280" x="7747000" y="2209800"/>
          <p14:tracePt t="61314" x="7740650" y="2209800"/>
          <p14:tracePt t="61511" x="7740650" y="2216150"/>
          <p14:tracePt t="61571" x="7734300" y="2216150"/>
          <p14:tracePt t="61826" x="7734300" y="2222500"/>
          <p14:tracePt t="61826" x="0" y="0"/>
        </p14:tracePtLst>
        <p14:tracePtLst>
          <p14:tracePt t="67731" x="1244600" y="4756150"/>
          <p14:tracePt t="67774" x="1244600" y="4749800"/>
          <p14:tracePt t="68428" x="1250950" y="4749800"/>
          <p14:tracePt t="68456" x="1257300" y="4749800"/>
          <p14:tracePt t="68485" x="1263650" y="4749800"/>
          <p14:tracePt t="68575" x="1270000" y="4756150"/>
          <p14:tracePt t="68581" x="1276350" y="4756150"/>
          <p14:tracePt t="68606" x="1308100" y="4756150"/>
          <p14:tracePt t="68622" x="1346200" y="4756150"/>
          <p14:tracePt t="68639" x="1390650" y="4762500"/>
          <p14:tracePt t="68656" x="1416050" y="4762500"/>
          <p14:tracePt t="68673" x="1466850" y="4762500"/>
          <p14:tracePt t="68689" x="1504950" y="4768850"/>
          <p14:tracePt t="68706" x="1511300" y="4768850"/>
          <p14:tracePt t="68723" x="1524000" y="4768850"/>
          <p14:tracePt t="68739" x="1530350" y="4768850"/>
          <p14:tracePt t="68772" x="1536700" y="4768850"/>
          <p14:tracePt t="68789" x="1543050" y="4768850"/>
          <p14:tracePt t="68823" x="1555750" y="4768850"/>
          <p14:tracePt t="68839" x="1568450" y="4768850"/>
          <p14:tracePt t="68856" x="1587500" y="4768850"/>
          <p14:tracePt t="68873" x="1606550" y="4768850"/>
          <p14:tracePt t="68889" x="1619250" y="4768850"/>
          <p14:tracePt t="68906" x="1644650" y="4768850"/>
          <p14:tracePt t="68923" x="1663700" y="4768850"/>
          <p14:tracePt t="68939" x="1676400" y="4768850"/>
          <p14:tracePt t="68956" x="1689100" y="4768850"/>
          <p14:tracePt t="69003" x="1695450" y="4768850"/>
          <p14:tracePt t="69023" x="1701800" y="4768850"/>
          <p14:tracePt t="69039" x="1714500" y="4768850"/>
          <p14:tracePt t="69056" x="1727200" y="4768850"/>
          <p14:tracePt t="69073" x="1739900" y="4768850"/>
          <p14:tracePt t="69089" x="1752600" y="4768850"/>
          <p14:tracePt t="69106" x="1765300" y="4768850"/>
          <p14:tracePt t="69123" x="1778000" y="4768850"/>
          <p14:tracePt t="69139" x="1784350" y="4768850"/>
          <p14:tracePt t="69157" x="1803400" y="4768850"/>
          <p14:tracePt t="69173" x="1822450" y="4768850"/>
          <p14:tracePt t="69190" x="1841500" y="4768850"/>
          <p14:tracePt t="69206" x="1860550" y="4768850"/>
          <p14:tracePt t="69223" x="1866900" y="4768850"/>
          <p14:tracePt t="69240" x="1879600" y="4768850"/>
          <p14:tracePt t="69257" x="1898650" y="4768850"/>
          <p14:tracePt t="69273" x="1905000" y="4768850"/>
          <p14:tracePt t="69290" x="1917700" y="4768850"/>
          <p14:tracePt t="69306" x="1924050" y="4768850"/>
          <p14:tracePt t="69323" x="1930400" y="4768850"/>
          <p14:tracePt t="69340" x="1936750" y="4768850"/>
          <p14:tracePt t="69356" x="1943100" y="4768850"/>
          <p14:tracePt t="69373" x="1955800" y="4768850"/>
          <p14:tracePt t="69390" x="1981200" y="4768850"/>
          <p14:tracePt t="69396" x="2000250" y="4768850"/>
          <p14:tracePt t="69407" x="2012950" y="4768850"/>
          <p14:tracePt t="69424" x="2032000" y="4768850"/>
          <p14:tracePt t="69426" x="2044700" y="4768850"/>
          <p14:tracePt t="69440" x="2070100" y="4768850"/>
          <p14:tracePt t="69457" x="2082800" y="4768850"/>
          <p14:tracePt t="69473" x="2101850" y="4768850"/>
          <p14:tracePt t="69490" x="2114550" y="4768850"/>
          <p14:tracePt t="69493" x="2120900" y="4768850"/>
          <p14:tracePt t="69507" x="2127250" y="4768850"/>
          <p14:tracePt t="69524" x="2152650" y="4768850"/>
          <p14:tracePt t="69540" x="2190750" y="4768850"/>
          <p14:tracePt t="69557" x="2209800" y="4762500"/>
          <p14:tracePt t="69573" x="2222500" y="4762500"/>
          <p14:tracePt t="69590" x="2235200" y="4762500"/>
          <p14:tracePt t="69607" x="2247900" y="4762500"/>
          <p14:tracePt t="69623" x="2254250" y="4762500"/>
          <p14:tracePt t="69640" x="2273300" y="4762500"/>
          <p14:tracePt t="69658" x="2286000" y="4762500"/>
          <p14:tracePt t="69660" x="2298700" y="4762500"/>
          <p14:tracePt t="69674" x="2311400" y="4762500"/>
          <p14:tracePt t="69690" x="2317750" y="4762500"/>
          <p14:tracePt t="69707" x="2330450" y="4762500"/>
          <p14:tracePt t="69724" x="2349500" y="4762500"/>
          <p14:tracePt t="69726" x="2355850" y="4762500"/>
          <p14:tracePt t="69740" x="2362200" y="4762500"/>
          <p14:tracePt t="69757" x="2374900" y="4762500"/>
          <p14:tracePt t="69774" x="2400300" y="4762500"/>
          <p14:tracePt t="69791" x="2413000" y="4762500"/>
          <p14:tracePt t="69807" x="2432050" y="4762500"/>
          <p14:tracePt t="69824" x="2438400" y="4762500"/>
          <p14:tracePt t="69840" x="2451100" y="4762500"/>
          <p14:tracePt t="69857" x="2457450" y="4762500"/>
          <p14:tracePt t="69874" x="2476500" y="4762500"/>
          <p14:tracePt t="69891" x="2495550" y="4762500"/>
          <p14:tracePt t="69908" x="2508250" y="4762500"/>
          <p14:tracePt t="69924" x="2520950" y="4762500"/>
          <p14:tracePt t="69942" x="2533650" y="4762500"/>
          <p14:tracePt t="69957" x="2546350" y="4762500"/>
          <p14:tracePt t="69975" x="2559050" y="4762500"/>
          <p14:tracePt t="69991" x="2571750" y="4762500"/>
          <p14:tracePt t="70008" x="2584450" y="4762500"/>
          <p14:tracePt t="70024" x="2603500" y="4756150"/>
          <p14:tracePt t="70041" x="2616200" y="4756150"/>
          <p14:tracePt t="70057" x="2635250" y="4756150"/>
          <p14:tracePt t="70074" x="2647950" y="4756150"/>
          <p14:tracePt t="70091" x="2660650" y="4756150"/>
          <p14:tracePt t="70107" x="2667000" y="4756150"/>
          <p14:tracePt t="70124" x="2679700" y="4756150"/>
          <p14:tracePt t="70141" x="2698750" y="4749800"/>
          <p14:tracePt t="70158" x="2724150" y="4749800"/>
          <p14:tracePt t="70175" x="2749550" y="4749800"/>
          <p14:tracePt t="70177" x="2768600" y="4749800"/>
          <p14:tracePt t="70191" x="2774950" y="4749800"/>
          <p14:tracePt t="70208" x="2794000" y="4743450"/>
          <p14:tracePt t="70225" x="2800350" y="4743450"/>
          <p14:tracePt t="70241" x="2806700" y="4743450"/>
          <p14:tracePt t="70257" x="2813050" y="4743450"/>
          <p14:tracePt t="70274" x="2819400" y="4743450"/>
          <p14:tracePt t="70291" x="2825750" y="4743450"/>
          <p14:tracePt t="70308" x="2844800" y="4743450"/>
          <p14:tracePt t="70324" x="2857500" y="4743450"/>
          <p14:tracePt t="70341" x="2863850" y="4743450"/>
          <p14:tracePt t="70358" x="2876550" y="4743450"/>
          <p14:tracePt t="70374" x="2882900" y="4737100"/>
          <p14:tracePt t="70392" x="2889250" y="4737100"/>
          <p14:tracePt t="70425" x="2901950" y="4737100"/>
          <p14:tracePt t="70441" x="2914650" y="4737100"/>
          <p14:tracePt t="70458" x="2921000" y="4737100"/>
          <p14:tracePt t="70475" x="2927350" y="4737100"/>
          <p14:tracePt t="70685" x="2921000" y="4737100"/>
          <p14:tracePt t="70739" x="2914650" y="4737100"/>
          <p14:tracePt t="70768" x="2908300" y="4737100"/>
          <p14:tracePt t="70792" x="2901950" y="4737100"/>
          <p14:tracePt t="70808" x="2895600" y="4737100"/>
          <p14:tracePt t="70825" x="2882900" y="4737100"/>
          <p14:tracePt t="70842" x="2870200" y="4743450"/>
          <p14:tracePt t="70844" x="2863850" y="4743450"/>
          <p14:tracePt t="70875" x="2851150" y="4743450"/>
          <p14:tracePt t="70892" x="2838450" y="4743450"/>
          <p14:tracePt t="70910" x="2825750" y="4743450"/>
          <p14:tracePt t="70926" x="2819400" y="4743450"/>
          <p14:tracePt t="70943" x="2806700" y="4743450"/>
          <p14:tracePt t="70958" x="2794000" y="4743450"/>
          <p14:tracePt t="70976" x="2787650" y="4743450"/>
          <p14:tracePt t="70992" x="2768600" y="4749800"/>
          <p14:tracePt t="71008" x="2755900" y="4749800"/>
          <p14:tracePt t="71025" x="2743200" y="4749800"/>
          <p14:tracePt t="71042" x="2730500" y="4749800"/>
          <p14:tracePt t="71059" x="2717800" y="4749800"/>
          <p14:tracePt t="71092" x="2705100" y="4749800"/>
          <p14:tracePt t="71109" x="2686050" y="4749800"/>
          <p14:tracePt t="71126" x="2673350" y="4749800"/>
          <p14:tracePt t="71143" x="2654300" y="4749800"/>
          <p14:tracePt t="71175" x="2641600" y="4749800"/>
          <p14:tracePt t="71193" x="2635250" y="4749800"/>
          <p14:tracePt t="71225" x="2628900" y="4749800"/>
          <p14:tracePt t="71242" x="2622550" y="4749800"/>
          <p14:tracePt t="71259" x="2616200" y="4749800"/>
          <p14:tracePt t="71275" x="2597150" y="4749800"/>
          <p14:tracePt t="71292" x="2590800" y="4749800"/>
          <p14:tracePt t="71309" x="2578100" y="4749800"/>
          <p14:tracePt t="71326" x="2571750" y="4749800"/>
          <p14:tracePt t="71342" x="2559050" y="4749800"/>
          <p14:tracePt t="71360" x="2552700" y="4749800"/>
          <p14:tracePt t="71376" x="2546350" y="4749800"/>
          <p14:tracePt t="71395" x="2533650" y="4749800"/>
          <p14:tracePt t="71410" x="2520950" y="4749800"/>
          <p14:tracePt t="71427" x="2514600" y="4749800"/>
          <p14:tracePt t="71442" x="2501900" y="4749800"/>
          <p14:tracePt t="71459" x="2495550" y="4749800"/>
          <p14:tracePt t="71476" x="2489200" y="4749800"/>
          <p14:tracePt t="71529" x="2489200" y="4756150"/>
          <p14:tracePt t="71723" x="2482850" y="4756150"/>
          <p14:tracePt t="71761" x="2476500" y="4756150"/>
          <p14:tracePt t="71785" x="2470150" y="4756150"/>
          <p14:tracePt t="71834" x="2463800" y="4756150"/>
          <p14:tracePt t="71869" x="2457450" y="4762500"/>
          <p14:tracePt t="71881" x="2451100" y="4762500"/>
          <p14:tracePt t="71893" x="2444750" y="4762500"/>
          <p14:tracePt t="71910" x="2438400" y="4762500"/>
          <p14:tracePt t="71927" x="2432050" y="4762500"/>
          <p14:tracePt t="71943" x="2425700" y="4762500"/>
          <p14:tracePt t="71960" x="2419350" y="4762500"/>
          <p14:tracePt t="71976" x="2413000" y="4762500"/>
          <p14:tracePt t="71993" x="2406650" y="4762500"/>
          <p14:tracePt t="72010" x="2400300" y="4762500"/>
          <p14:tracePt t="72026" x="2393950" y="4762500"/>
          <p14:tracePt t="72043" x="2387600" y="4762500"/>
          <p14:tracePt t="72060" x="2381250" y="4762500"/>
          <p14:tracePt t="72076" x="2381250" y="4768850"/>
          <p14:tracePt t="72094" x="2374900" y="4768850"/>
          <p14:tracePt t="72096" x="2368550" y="4768850"/>
          <p14:tracePt t="72110" x="2362200" y="4768850"/>
          <p14:tracePt t="72144" x="2349500" y="4768850"/>
          <p14:tracePt t="72160" x="2343150" y="4768850"/>
          <p14:tracePt t="72177" x="2336800" y="4768850"/>
          <p14:tracePt t="72193" x="2330450" y="4768850"/>
          <p14:tracePt t="72210" x="2317750" y="4768850"/>
          <p14:tracePt t="72227" x="2311400" y="4768850"/>
          <p14:tracePt t="72243" x="2298700" y="4768850"/>
          <p14:tracePt t="72260" x="2292350" y="4768850"/>
          <p14:tracePt t="72277" x="2279650" y="4768850"/>
          <p14:tracePt t="72294" x="2273300" y="4768850"/>
          <p14:tracePt t="72310" x="2260600" y="4768850"/>
          <p14:tracePt t="72327" x="2247900" y="4768850"/>
          <p14:tracePt t="72329" x="2241550" y="4768850"/>
          <p14:tracePt t="72361" x="2222500" y="4768850"/>
          <p14:tracePt t="72377" x="2209800" y="4768850"/>
          <p14:tracePt t="72395" x="2190750" y="4768850"/>
          <p14:tracePt t="72410" x="2171700" y="4768850"/>
          <p14:tracePt t="72428" x="2146300" y="4768850"/>
          <p14:tracePt t="72444" x="2127250" y="4775200"/>
          <p14:tracePt t="72460" x="2101850" y="4775200"/>
          <p14:tracePt t="72477" x="2076450" y="4775200"/>
          <p14:tracePt t="72494" x="2057400" y="4775200"/>
          <p14:tracePt t="72496" x="2044700" y="4775200"/>
          <p14:tracePt t="72510" x="2038350" y="4775200"/>
          <p14:tracePt t="72527" x="2025650" y="4775200"/>
          <p14:tracePt t="72544" x="2006600" y="4775200"/>
          <p14:tracePt t="72560" x="2000250" y="4775200"/>
          <p14:tracePt t="72577" x="1993900" y="4775200"/>
          <p14:tracePt t="72594" x="1974850" y="4775200"/>
          <p14:tracePt t="72611" x="1955800" y="4775200"/>
          <p14:tracePt t="72627" x="1943100" y="4775200"/>
          <p14:tracePt t="72644" x="1924050" y="4775200"/>
          <p14:tracePt t="72660" x="1911350" y="4775200"/>
          <p14:tracePt t="72678" x="1892300" y="4775200"/>
          <p14:tracePt t="72694" x="1885950" y="4775200"/>
          <p14:tracePt t="72711" x="1879600" y="4775200"/>
          <p14:tracePt t="72727" x="1873250" y="4775200"/>
          <p14:tracePt t="72761" x="1866900" y="4775200"/>
          <p14:tracePt t="72794" x="1860550" y="4775200"/>
          <p14:tracePt t="72811" x="1854200" y="4775200"/>
          <p14:tracePt t="72827" x="1847850" y="4775200"/>
          <p14:tracePt t="72845" x="1822450" y="4775200"/>
          <p14:tracePt t="72861" x="1809750" y="4775200"/>
          <p14:tracePt t="72878" x="1784350" y="4775200"/>
          <p14:tracePt t="72894" x="1771650" y="4775200"/>
          <p14:tracePt t="72911" x="1758950" y="4775200"/>
          <p14:tracePt t="72927" x="1746250" y="4775200"/>
          <p14:tracePt t="72944" x="1733550" y="4775200"/>
          <p14:tracePt t="72961" x="1727200" y="4775200"/>
          <p14:tracePt t="72978" x="1714500" y="4775200"/>
          <p14:tracePt t="72994" x="1695450" y="4775200"/>
          <p14:tracePt t="73011" x="1682750" y="4775200"/>
          <p14:tracePt t="73013" x="1676400" y="4775200"/>
          <p14:tracePt t="73028" x="1663700" y="4775200"/>
          <p14:tracePt t="73044" x="1644650" y="4775200"/>
          <p14:tracePt t="73061" x="1631950" y="4775200"/>
          <p14:tracePt t="73078" x="1625600" y="4775200"/>
          <p14:tracePt t="73095" x="1612900" y="4775200"/>
          <p14:tracePt t="73111" x="1593850" y="4775200"/>
          <p14:tracePt t="73128" x="1574800" y="4775200"/>
          <p14:tracePt t="73144" x="1549400" y="4775200"/>
          <p14:tracePt t="73161" x="1543050" y="4775200"/>
          <p14:tracePt t="73179" x="1530350" y="4775200"/>
          <p14:tracePt t="73194" x="1517650" y="4775200"/>
          <p14:tracePt t="73211" x="1511300" y="4775200"/>
          <p14:tracePt t="73228" x="1504950" y="4775200"/>
          <p14:tracePt t="73261" x="1492250" y="4775200"/>
          <p14:tracePt t="73279" x="1485900" y="4775200"/>
          <p14:tracePt t="73295" x="1479550" y="4775200"/>
          <p14:tracePt t="73311" x="1466850" y="4768850"/>
          <p14:tracePt t="73329" x="1447800" y="4768850"/>
          <p14:tracePt t="73345" x="1435100" y="4768850"/>
          <p14:tracePt t="73362" x="1422400" y="4768850"/>
          <p14:tracePt t="73379" x="1409700" y="4762500"/>
          <p14:tracePt t="73395" x="1390650" y="4762500"/>
          <p14:tracePt t="73411" x="1384300" y="4762500"/>
          <p14:tracePt t="73428" x="1352550" y="4756150"/>
          <p14:tracePt t="73445" x="1327150" y="4756150"/>
          <p14:tracePt t="73461" x="1320800" y="4756150"/>
          <p14:tracePt t="73478" x="1314450" y="4756150"/>
          <p14:tracePt t="73785" x="1314450" y="4762500"/>
          <p14:tracePt t="73813" x="1339850" y="4762500"/>
          <p14:tracePt t="73819" x="1352550" y="4762500"/>
          <p14:tracePt t="73829" x="1371600" y="4762500"/>
          <p14:tracePt t="73846" x="1422400" y="4768850"/>
          <p14:tracePt t="73862" x="1485900" y="4775200"/>
          <p14:tracePt t="73879" x="1562100" y="4775200"/>
          <p14:tracePt t="73895" x="1651000" y="4781550"/>
          <p14:tracePt t="73912" x="1752600" y="4781550"/>
          <p14:tracePt t="73915" x="1803400" y="4781550"/>
          <p14:tracePt t="73929" x="1854200" y="4781550"/>
          <p14:tracePt t="73946" x="1936750" y="4781550"/>
          <p14:tracePt t="73962" x="2012950" y="4781550"/>
          <p14:tracePt t="73979" x="2057400" y="4781550"/>
          <p14:tracePt t="73996" x="2082800" y="4781550"/>
          <p14:tracePt t="74012" x="2165350" y="4781550"/>
          <p14:tracePt t="74029" x="2203450" y="4781550"/>
          <p14:tracePt t="74046" x="2241550" y="4781550"/>
          <p14:tracePt t="74063" x="2273300" y="4781550"/>
          <p14:tracePt t="74079" x="2305050" y="4781550"/>
          <p14:tracePt t="74096" x="2349500" y="4781550"/>
          <p14:tracePt t="74113" x="2393950" y="4781550"/>
          <p14:tracePt t="74129" x="2425700" y="4781550"/>
          <p14:tracePt t="74146" x="2463800" y="4775200"/>
          <p14:tracePt t="74148" x="2482850" y="4775200"/>
          <p14:tracePt t="74162" x="2489200" y="4775200"/>
          <p14:tracePt t="74180" x="2520950" y="4768850"/>
          <p14:tracePt t="74196" x="2540000" y="4768850"/>
          <p14:tracePt t="74213" x="2578100" y="4768850"/>
          <p14:tracePt t="74229" x="2603500" y="4762500"/>
          <p14:tracePt t="74246" x="2641600" y="4762500"/>
          <p14:tracePt t="74262" x="2647950" y="4762500"/>
          <p14:tracePt t="74407" x="2654300" y="4762500"/>
          <p14:tracePt t="74417" x="2660650" y="4762500"/>
          <p14:tracePt t="74429" x="2667000" y="4762500"/>
          <p14:tracePt t="74431" x="2673350" y="4762500"/>
          <p14:tracePt t="74446" x="2705100" y="4762500"/>
          <p14:tracePt t="74463" x="2755900" y="4756150"/>
          <p14:tracePt t="74479" x="2774950" y="4749800"/>
          <p14:tracePt t="74496" x="2787650" y="4749800"/>
          <p14:tracePt t="74619" x="2806700" y="4749800"/>
          <p14:tracePt t="74642" x="2819400" y="4743450"/>
          <p14:tracePt t="75383" x="0" y="0"/>
        </p14:tracePtLst>
        <p14:tracePtLst>
          <p14:tracePt t="77474" x="1231900" y="4756150"/>
          <p14:tracePt t="77555" x="1238250" y="4756150"/>
          <p14:tracePt t="77567" x="1244600" y="4762500"/>
          <p14:tracePt t="77583" x="1250950" y="4762500"/>
          <p14:tracePt t="77600" x="1263650" y="4762500"/>
          <p14:tracePt t="77617" x="1282700" y="4762500"/>
          <p14:tracePt t="77633" x="1308100" y="4762500"/>
          <p14:tracePt t="77635" x="1320800" y="4768850"/>
          <p14:tracePt t="77650" x="1339850" y="4768850"/>
          <p14:tracePt t="77667" x="1352550" y="4768850"/>
          <p14:tracePt t="77683" x="1358900" y="4768850"/>
          <p14:tracePt t="77700" x="1365250" y="4768850"/>
          <p14:tracePt t="77717" x="1371600" y="4768850"/>
          <p14:tracePt t="77733" x="1384300" y="4768850"/>
          <p14:tracePt t="77751" x="1397000" y="4768850"/>
          <p14:tracePt t="77767" x="1409700" y="4768850"/>
          <p14:tracePt t="77783" x="1422400" y="4768850"/>
          <p14:tracePt t="77800" x="1441450" y="4768850"/>
          <p14:tracePt t="77803" x="1447800" y="4768850"/>
          <p14:tracePt t="77817" x="1460500" y="4768850"/>
          <p14:tracePt t="77833" x="1479550" y="4768850"/>
          <p14:tracePt t="77850" x="1504950" y="4768850"/>
          <p14:tracePt t="77867" x="1524000" y="4768850"/>
          <p14:tracePt t="77869" x="1536700" y="4768850"/>
          <p14:tracePt t="77883" x="1543050" y="4768850"/>
          <p14:tracePt t="77900" x="1562100" y="4768850"/>
          <p14:tracePt t="77917" x="1568450" y="4768850"/>
          <p14:tracePt t="77934" x="1574800" y="4768850"/>
          <p14:tracePt t="77950" x="1581150" y="4768850"/>
          <p14:tracePt t="77967" x="1593850" y="4768850"/>
          <p14:tracePt t="77984" x="1606550" y="4768850"/>
          <p14:tracePt t="78001" x="1619250" y="4768850"/>
          <p14:tracePt t="78018" x="1631950" y="4768850"/>
          <p14:tracePt t="78034" x="1638300" y="4768850"/>
          <p14:tracePt t="78108" x="1644650" y="4768850"/>
          <p14:tracePt t="78119" x="1651000" y="4768850"/>
          <p14:tracePt t="78134" x="1663700" y="4768850"/>
          <p14:tracePt t="78151" x="1676400" y="4768850"/>
          <p14:tracePt t="78167" x="1682750" y="4768850"/>
          <p14:tracePt t="78184" x="1701800" y="4768850"/>
          <p14:tracePt t="78201" x="1714500" y="4775200"/>
          <p14:tracePt t="78217" x="1720850" y="4775200"/>
          <p14:tracePt t="78234" x="1733550" y="4775200"/>
          <p14:tracePt t="78251" x="1746250" y="4775200"/>
          <p14:tracePt t="78267" x="1765300" y="4775200"/>
          <p14:tracePt t="78284" x="1790700" y="4775200"/>
          <p14:tracePt t="78301" x="1809750" y="4775200"/>
          <p14:tracePt t="78317" x="1841500" y="4775200"/>
          <p14:tracePt t="78318" x="1847850" y="4775200"/>
          <p14:tracePt t="78335" x="1866900" y="4775200"/>
          <p14:tracePt t="78351" x="1892300" y="4775200"/>
          <p14:tracePt t="78368" x="1911350" y="4775200"/>
          <p14:tracePt t="78384" x="1943100" y="4781550"/>
          <p14:tracePt t="78401" x="1974850" y="4781550"/>
          <p14:tracePt t="78418" x="2012950" y="4781550"/>
          <p14:tracePt t="78434" x="2044700" y="4781550"/>
          <p14:tracePt t="78451" x="2063750" y="4781550"/>
          <p14:tracePt t="78499" x="2070100" y="4781550"/>
          <p14:tracePt t="78518" x="2089150" y="4781550"/>
          <p14:tracePt t="78534" x="2120900" y="4781550"/>
          <p14:tracePt t="78551" x="2152650" y="4781550"/>
          <p14:tracePt t="78552" x="2171700" y="4781550"/>
          <p14:tracePt t="78568" x="2184400" y="4781550"/>
          <p14:tracePt t="78585" x="2203450" y="4781550"/>
          <p14:tracePt t="78789" x="2209800" y="4781550"/>
          <p14:tracePt t="78903" x="2216150" y="4781550"/>
          <p14:tracePt t="78908" x="2222500" y="4781550"/>
          <p14:tracePt t="78935" x="2235200" y="4781550"/>
          <p14:tracePt t="78952" x="2241550" y="4781550"/>
          <p14:tracePt t="78968" x="2254250" y="4781550"/>
          <p14:tracePt t="78985" x="2260600" y="4781550"/>
          <p14:tracePt t="79063" x="2266950" y="4781550"/>
          <p14:tracePt t="79069" x="2273300" y="4781550"/>
          <p14:tracePt t="79085" x="2279650" y="4781550"/>
          <p14:tracePt t="79102" x="2292350" y="4781550"/>
          <p14:tracePt t="79118" x="2305050" y="4781550"/>
          <p14:tracePt t="79135" x="2317750" y="4781550"/>
          <p14:tracePt t="79152" x="2330450" y="4781550"/>
          <p14:tracePt t="79169" x="2343150" y="4781550"/>
          <p14:tracePt t="79185" x="2355850" y="4781550"/>
          <p14:tracePt t="79202" x="2387600" y="4781550"/>
          <p14:tracePt t="79219" x="2400300" y="4781550"/>
          <p14:tracePt t="79221" x="2406650" y="4781550"/>
          <p14:tracePt t="79236" x="2413000" y="4781550"/>
          <p14:tracePt t="79252" x="2425700" y="4781550"/>
          <p14:tracePt t="79269" x="2438400" y="4781550"/>
          <p14:tracePt t="79285" x="2444750" y="4781550"/>
          <p14:tracePt t="79302" x="2470150" y="4781550"/>
          <p14:tracePt t="79319" x="2482850" y="4775200"/>
          <p14:tracePt t="79335" x="2501900" y="4775200"/>
          <p14:tracePt t="79352" x="2533650" y="4768850"/>
          <p14:tracePt t="79369" x="2552700" y="4768850"/>
          <p14:tracePt t="79385" x="2565400" y="4768850"/>
          <p14:tracePt t="79402" x="2578100" y="4768850"/>
          <p14:tracePt t="79419" x="2590800" y="4768850"/>
          <p14:tracePt t="79435" x="2603500" y="4762500"/>
          <p14:tracePt t="79452" x="2609850" y="4762500"/>
          <p14:tracePt t="79469" x="2622550" y="4762500"/>
          <p14:tracePt t="79486" x="2641600" y="4762500"/>
          <p14:tracePt t="79488" x="2654300" y="4762500"/>
          <p14:tracePt t="79503" x="2679700" y="4762500"/>
          <p14:tracePt t="79519" x="2698750" y="4762500"/>
          <p14:tracePt t="79536" x="2705100" y="4762500"/>
          <p14:tracePt t="79553" x="2730500" y="4756150"/>
          <p14:tracePt t="79569" x="2736850" y="4756150"/>
          <p14:tracePt t="79586" x="2762250" y="4756150"/>
          <p14:tracePt t="79602" x="2774950" y="4756150"/>
          <p14:tracePt t="79619" x="2781300" y="4756150"/>
          <p14:tracePt t="79636" x="2787650" y="4756150"/>
          <p14:tracePt t="79652" x="2794000" y="4756150"/>
          <p14:tracePt t="79669" x="2813050" y="4756150"/>
          <p14:tracePt t="79686" x="2825750" y="4756150"/>
          <p14:tracePt t="79702" x="2851150" y="4756150"/>
          <p14:tracePt t="79720" x="2870200" y="4756150"/>
          <p14:tracePt t="79722" x="2876550" y="4756150"/>
          <p14:tracePt t="79737" x="2882900" y="4756150"/>
          <p14:tracePt t="79769" x="2895600" y="4756150"/>
          <p14:tracePt t="79786" x="2901950" y="4756150"/>
          <p14:tracePt t="79819" x="2908300" y="4756150"/>
          <p14:tracePt t="79946" x="2914650" y="4756150"/>
          <p14:tracePt t="80934" x="0" y="0"/>
        </p14:tracePtLst>
        <p14:tracePtLst>
          <p14:tracePt t="83864" x="3746500" y="4781550"/>
          <p14:tracePt t="84038" x="3759200" y="4781550"/>
          <p14:tracePt t="84058" x="3778250" y="4781550"/>
          <p14:tracePt t="84074" x="3797300" y="4787900"/>
          <p14:tracePt t="84091" x="3829050" y="4787900"/>
          <p14:tracePt t="84108" x="3867150" y="4794250"/>
          <p14:tracePt t="84109" x="3879850" y="4794250"/>
          <p14:tracePt t="84125" x="3898900" y="4794250"/>
          <p14:tracePt t="84142" x="3911600" y="4794250"/>
          <p14:tracePt t="84176" x="3917950" y="4794250"/>
          <p14:tracePt t="84191" x="3924300" y="4794250"/>
          <p14:tracePt t="84208" x="3943350" y="4794250"/>
          <p14:tracePt t="84225" x="3968750" y="4794250"/>
          <p14:tracePt t="84242" x="4013200" y="4794250"/>
          <p14:tracePt t="84258" x="4057650" y="4794250"/>
          <p14:tracePt t="84275" x="4102100" y="4794250"/>
          <p14:tracePt t="84292" x="4140200" y="4800600"/>
          <p14:tracePt t="84308" x="4159250" y="4800600"/>
          <p14:tracePt t="84325" x="4184650" y="4800600"/>
          <p14:tracePt t="84342" x="4203700" y="4800600"/>
          <p14:tracePt t="84343" x="4210050" y="4800600"/>
          <p14:tracePt t="84358" x="4222750" y="4800600"/>
          <p14:tracePt t="84376" x="4241800" y="4800600"/>
          <p14:tracePt t="84392" x="4254500" y="4800600"/>
          <p14:tracePt t="84409" x="4279900" y="4800600"/>
          <p14:tracePt t="84426" x="4298950" y="4800600"/>
          <p14:tracePt t="84442" x="4330700" y="4800600"/>
          <p14:tracePt t="84458" x="4362450" y="4806950"/>
          <p14:tracePt t="84475" x="4381500" y="4806950"/>
          <p14:tracePt t="84492" x="4413250" y="4806950"/>
          <p14:tracePt t="84509" x="4438650" y="4806950"/>
          <p14:tracePt t="84511" x="4445000" y="4806950"/>
          <p14:tracePt t="84525" x="4451350" y="4806950"/>
          <p14:tracePt t="84542" x="4470400" y="4806950"/>
          <p14:tracePt t="84558" x="4489450" y="4806950"/>
          <p14:tracePt t="84575" x="4508500" y="4806950"/>
          <p14:tracePt t="84592" x="4527550" y="4813300"/>
          <p14:tracePt t="84594" x="4533900" y="4813300"/>
          <p14:tracePt t="84609" x="4565650" y="4813300"/>
          <p14:tracePt t="84625" x="4578350" y="4813300"/>
          <p14:tracePt t="84642" x="4603750" y="4813300"/>
          <p14:tracePt t="84659" x="4616450" y="4813300"/>
          <p14:tracePt t="84676" x="4635500" y="4813300"/>
          <p14:tracePt t="84693" x="4648200" y="4813300"/>
          <p14:tracePt t="84709" x="4660900" y="4813300"/>
          <p14:tracePt t="84726" x="4673600" y="4813300"/>
          <p14:tracePt t="84742" x="4686300" y="4813300"/>
          <p14:tracePt t="84759" x="4705350" y="4813300"/>
          <p14:tracePt t="84761" x="4711700" y="4813300"/>
          <p14:tracePt t="84775" x="4724400" y="4813300"/>
          <p14:tracePt t="84792" x="4749800" y="4813300"/>
          <p14:tracePt t="84809" x="4775200" y="4813300"/>
          <p14:tracePt t="84825" x="4794250" y="4813300"/>
          <p14:tracePt t="84842" x="4800600" y="4813300"/>
          <p14:tracePt t="84844" x="4819650" y="4813300"/>
          <p14:tracePt t="84859" x="4845050" y="4813300"/>
          <p14:tracePt t="84876" x="4876800" y="4813300"/>
          <p14:tracePt t="84893" x="4908550" y="4813300"/>
          <p14:tracePt t="84909" x="4927600" y="4813300"/>
          <p14:tracePt t="84926" x="4959350" y="4813300"/>
          <p14:tracePt t="84943" x="4991100" y="4813300"/>
          <p14:tracePt t="84959" x="5022850" y="4813300"/>
          <p14:tracePt t="84976" x="5041900" y="4813300"/>
          <p14:tracePt t="84993" x="5067300" y="4813300"/>
          <p14:tracePt t="85009" x="5092700" y="4813300"/>
          <p14:tracePt t="85026" x="5118100" y="4813300"/>
          <p14:tracePt t="85027" x="5137150" y="4813300"/>
          <p14:tracePt t="85059" x="5187950" y="4813300"/>
          <p14:tracePt t="85076" x="5207000" y="4813300"/>
          <p14:tracePt t="85092" x="5245100" y="4813300"/>
          <p14:tracePt t="85109" x="5251450" y="4813300"/>
          <p14:tracePt t="85127" x="5257800" y="4813300"/>
          <p14:tracePt t="85160" x="5264150" y="4813300"/>
          <p14:tracePt t="85193" x="5270500" y="4813300"/>
          <p14:tracePt t="85209" x="5276850" y="4813300"/>
          <p14:tracePt t="85226" x="5289550" y="4813300"/>
          <p14:tracePt t="86285" x="5270500" y="4813300"/>
          <p14:tracePt t="86295" x="5251450" y="4813300"/>
          <p14:tracePt t="86311" x="5207000" y="4819650"/>
          <p14:tracePt t="86327" x="5137150" y="4819650"/>
          <p14:tracePt t="86344" x="5086350" y="4826000"/>
          <p14:tracePt t="86361" x="5048250" y="4826000"/>
          <p14:tracePt t="86378" x="5035550" y="4826000"/>
          <p14:tracePt t="86395" x="5029200" y="4826000"/>
          <p14:tracePt t="86444" x="5022850" y="4826000"/>
          <p14:tracePt t="86446" x="5010150" y="4826000"/>
          <p14:tracePt t="86461" x="4972050" y="4832350"/>
          <p14:tracePt t="86477" x="4914900" y="4838700"/>
          <p14:tracePt t="86494" x="4845050" y="4838700"/>
          <p14:tracePt t="86511" x="4762500" y="4845050"/>
          <p14:tracePt t="86528" x="4699000" y="4845050"/>
          <p14:tracePt t="86544" x="4654550" y="4845050"/>
          <p14:tracePt t="86561" x="4622800" y="4845050"/>
          <p14:tracePt t="86578" x="4610100" y="4845050"/>
          <p14:tracePt t="86595" x="4603750" y="4845050"/>
          <p14:tracePt t="86612" x="4578350" y="4851400"/>
          <p14:tracePt t="86628" x="4540250" y="4857750"/>
          <p14:tracePt t="86645" x="4483100" y="4864100"/>
          <p14:tracePt t="86661" x="4413250" y="4864100"/>
          <p14:tracePt t="86679" x="4330700" y="4870450"/>
          <p14:tracePt t="86680" x="4298950" y="4870450"/>
          <p14:tracePt t="86695" x="4260850" y="4870450"/>
          <p14:tracePt t="86711" x="4222750" y="4870450"/>
          <p14:tracePt t="86728" x="4178300" y="4870450"/>
          <p14:tracePt t="86744" x="4146550" y="4870450"/>
          <p14:tracePt t="86761" x="4114800" y="4870450"/>
          <p14:tracePt t="86778" x="4076700" y="4870450"/>
          <p14:tracePt t="86795" x="4032250" y="4870450"/>
          <p14:tracePt t="86811" x="3968750" y="4870450"/>
          <p14:tracePt t="86828" x="3892550" y="4870450"/>
          <p14:tracePt t="86845" x="3835400" y="4870450"/>
          <p14:tracePt t="86862" x="3790950" y="4870450"/>
          <p14:tracePt t="86878" x="3771900" y="4870450"/>
          <p14:tracePt t="86943" x="3765550" y="4870450"/>
          <p14:tracePt t="86961" x="3752850" y="4870450"/>
          <p14:tracePt t="86978" x="3740150" y="4870450"/>
          <p14:tracePt t="86995" x="3708400" y="4870450"/>
          <p14:tracePt t="87012" x="3651250" y="4876800"/>
          <p14:tracePt t="87028" x="3587750" y="4876800"/>
          <p14:tracePt t="87045" x="3536950" y="4883150"/>
          <p14:tracePt t="87062" x="3524250" y="4883150"/>
          <p14:tracePt t="87145" x="3530600" y="4883150"/>
          <p14:tracePt t="87241" x="3536950" y="4883150"/>
          <p14:tracePt t="87246" x="3549650" y="4883150"/>
          <p14:tracePt t="87262" x="3575050" y="4883150"/>
          <p14:tracePt t="87278" x="3619500" y="4883150"/>
          <p14:tracePt t="87295" x="3689350" y="4876800"/>
          <p14:tracePt t="87312" x="3771900" y="4876800"/>
          <p14:tracePt t="87329" x="3848100" y="4876800"/>
          <p14:tracePt t="87346" x="3911600" y="4876800"/>
          <p14:tracePt t="87348" x="3924300" y="4870450"/>
          <p14:tracePt t="87362" x="3956050" y="4870450"/>
          <p14:tracePt t="87379" x="3994150" y="4870450"/>
          <p14:tracePt t="87396" x="4013200" y="4864100"/>
          <p14:tracePt t="87415" x="4019550" y="4864100"/>
          <p14:tracePt t="87429" x="4025900" y="4864100"/>
          <p14:tracePt t="87445" x="4051300" y="4864100"/>
          <p14:tracePt t="87462" x="4083050" y="4864100"/>
          <p14:tracePt t="87479" x="4133850" y="4864100"/>
          <p14:tracePt t="87495" x="4165600" y="4857750"/>
          <p14:tracePt t="87512" x="4216400" y="4857750"/>
          <p14:tracePt t="87529" x="4241800" y="4857750"/>
          <p14:tracePt t="87545" x="4273550" y="4857750"/>
          <p14:tracePt t="87562" x="4311650" y="4857750"/>
          <p14:tracePt t="87579" x="4324350" y="4857750"/>
          <p14:tracePt t="87583" x="4337050" y="4857750"/>
          <p14:tracePt t="87596" x="4343400" y="4851400"/>
          <p14:tracePt t="87613" x="4362450" y="4851400"/>
          <p14:tracePt t="87631" x="4419600" y="4851400"/>
          <p14:tracePt t="87646" x="4451350" y="4851400"/>
          <p14:tracePt t="87662" x="4489450" y="4851400"/>
          <p14:tracePt t="87680" x="4527550" y="4851400"/>
          <p14:tracePt t="87696" x="4552950" y="4851400"/>
          <p14:tracePt t="87712" x="4597400" y="4851400"/>
          <p14:tracePt t="87729" x="4629150" y="4851400"/>
          <p14:tracePt t="87746" x="4667250" y="4851400"/>
          <p14:tracePt t="87762" x="4705350" y="4851400"/>
          <p14:tracePt t="87779" x="4737100" y="4851400"/>
          <p14:tracePt t="87796" x="4762500" y="4851400"/>
          <p14:tracePt t="87800" x="4768850" y="4851400"/>
          <p14:tracePt t="87812" x="4781550" y="4851400"/>
          <p14:tracePt t="87830" x="4800600" y="4851400"/>
          <p14:tracePt t="87832" x="4806950" y="4851400"/>
          <p14:tracePt t="87847" x="4819650" y="4851400"/>
          <p14:tracePt t="87863" x="4864100" y="4851400"/>
          <p14:tracePt t="87880" x="4889500" y="4851400"/>
          <p14:tracePt t="87896" x="4914900" y="4851400"/>
          <p14:tracePt t="87912" x="4927600" y="4851400"/>
          <p14:tracePt t="87929" x="4940300" y="4851400"/>
          <p14:tracePt t="87946" x="4959350" y="4851400"/>
          <p14:tracePt t="87963" x="4972050" y="4851400"/>
          <p14:tracePt t="87979" x="4991100" y="4851400"/>
          <p14:tracePt t="87996" x="5010150" y="4851400"/>
          <p14:tracePt t="88013" x="5022850" y="4851400"/>
          <p14:tracePt t="88029" x="5048250" y="4851400"/>
          <p14:tracePt t="88046" x="5060950" y="4851400"/>
          <p14:tracePt t="88063" x="5086350" y="4851400"/>
          <p14:tracePt t="88080" x="5099050" y="4851400"/>
          <p14:tracePt t="88097" x="5118100" y="4851400"/>
          <p14:tracePt t="88099" x="5130800" y="4851400"/>
          <p14:tracePt t="88114" x="5149850" y="4851400"/>
          <p14:tracePt t="88130" x="5156200" y="4851400"/>
          <p14:tracePt t="88146" x="5162550" y="4851400"/>
          <p14:tracePt t="88180" x="5168900" y="4851400"/>
          <p14:tracePt t="88196" x="5175250" y="4851400"/>
          <p14:tracePt t="88213" x="5187950" y="4851400"/>
          <p14:tracePt t="88230" x="5194300" y="4851400"/>
          <p14:tracePt t="88353" x="5200650" y="4851400"/>
          <p14:tracePt t="88719" x="5200650" y="4845050"/>
          <p14:tracePt t="88750" x="5187950" y="4845050"/>
          <p14:tracePt t="88777" x="5156200" y="4845050"/>
          <p14:tracePt t="88782" x="5149850" y="4845050"/>
          <p14:tracePt t="88797" x="5118100" y="4845050"/>
          <p14:tracePt t="88814" x="5105400" y="4845050"/>
          <p14:tracePt t="88831" x="5054600" y="4845050"/>
          <p14:tracePt t="88848" x="5022850" y="4845050"/>
          <p14:tracePt t="88864" x="4984750" y="4845050"/>
          <p14:tracePt t="88880" x="4927600" y="4845050"/>
          <p14:tracePt t="88897" x="4876800" y="4845050"/>
          <p14:tracePt t="88914" x="4826000" y="4845050"/>
          <p14:tracePt t="88931" x="4762500" y="4845050"/>
          <p14:tracePt t="88947" x="4705350" y="4845050"/>
          <p14:tracePt t="88964" x="4641850" y="4845050"/>
          <p14:tracePt t="88981" x="4591050" y="4845050"/>
          <p14:tracePt t="88997" x="4565650" y="4845050"/>
          <p14:tracePt t="89000" x="4552950" y="4845050"/>
          <p14:tracePt t="89014" x="4533900" y="4845050"/>
          <p14:tracePt t="89031" x="4489450" y="4845050"/>
          <p14:tracePt t="89047" x="4464050" y="4845050"/>
          <p14:tracePt t="89064" x="4445000" y="4845050"/>
          <p14:tracePt t="89066" x="4432300" y="4845050"/>
          <p14:tracePt t="89081" x="4394200" y="4845050"/>
          <p14:tracePt t="89098" x="4349750" y="4845050"/>
          <p14:tracePt t="89114" x="4298950" y="4845050"/>
          <p14:tracePt t="89131" x="4254500" y="4845050"/>
          <p14:tracePt t="89147" x="4203700" y="4845050"/>
          <p14:tracePt t="89164" x="4140200" y="4845050"/>
          <p14:tracePt t="89181" x="4102100" y="4845050"/>
          <p14:tracePt t="89198" x="4025900" y="4838700"/>
          <p14:tracePt t="89214" x="3949700" y="4838700"/>
          <p14:tracePt t="89231" x="3911600" y="4832350"/>
          <p14:tracePt t="89234" x="3879850" y="4832350"/>
          <p14:tracePt t="89248" x="3873500" y="4832350"/>
          <p14:tracePt t="89264" x="3854450" y="4832350"/>
          <p14:tracePt t="89281" x="3841750" y="4826000"/>
          <p14:tracePt t="89315" x="3835400" y="4826000"/>
          <p14:tracePt t="89331" x="3822700" y="4826000"/>
          <p14:tracePt t="89348" x="3797300" y="4826000"/>
          <p14:tracePt t="89364" x="3790950" y="4826000"/>
          <p14:tracePt t="89381" x="3784600" y="4826000"/>
          <p14:tracePt t="89414" x="3771900" y="4826000"/>
          <p14:tracePt t="89431" x="3765550" y="4826000"/>
          <p14:tracePt t="89650" x="3778250" y="4826000"/>
          <p14:tracePt t="89655" x="3797300" y="4826000"/>
          <p14:tracePt t="89665" x="3822700" y="4826000"/>
          <p14:tracePt t="89681" x="3930650" y="4832350"/>
          <p14:tracePt t="89698" x="4083050" y="4832350"/>
          <p14:tracePt t="89715" x="4292600" y="4832350"/>
          <p14:tracePt t="89717" x="4356100" y="4832350"/>
          <p14:tracePt t="89732" x="4489450" y="4832350"/>
          <p14:tracePt t="89734" x="4616450" y="4826000"/>
          <p14:tracePt t="89748" x="4673600" y="4826000"/>
          <p14:tracePt t="89765" x="4857750" y="4819650"/>
          <p14:tracePt t="89782" x="4927600" y="4819650"/>
          <p14:tracePt t="89799" x="4959350" y="4819650"/>
          <p14:tracePt t="89815" x="4965700" y="4819650"/>
          <p14:tracePt t="89908" x="4978400" y="4819650"/>
          <p14:tracePt t="89910" x="4984750" y="4819650"/>
          <p14:tracePt t="89932" x="5010150" y="4819650"/>
          <p14:tracePt t="89948" x="5035550" y="4819650"/>
          <p14:tracePt t="89949" x="5048250" y="4819650"/>
          <p14:tracePt t="89965" x="5060950" y="4813300"/>
          <p14:tracePt t="89982" x="5073650" y="4813300"/>
          <p14:tracePt t="90049" x="5080000" y="4813300"/>
          <p14:tracePt t="90452" x="0" y="0"/>
        </p14:tracePtLst>
        <p14:tracePtLst>
          <p14:tracePt t="96304" x="8585200" y="2133600"/>
          <p14:tracePt t="96359" x="8578850" y="2127250"/>
          <p14:tracePt t="96373" x="8572500" y="2127250"/>
          <p14:tracePt t="96390" x="8559800" y="2127250"/>
          <p14:tracePt t="96406" x="8553450" y="2127250"/>
          <p14:tracePt t="96423" x="8534400" y="2127250"/>
          <p14:tracePt t="96440" x="8515350" y="2120900"/>
          <p14:tracePt t="96457" x="8496300" y="2120900"/>
          <p14:tracePt t="96474" x="8451850" y="2120900"/>
          <p14:tracePt t="96490" x="8382000" y="2133600"/>
          <p14:tracePt t="96507" x="8318500" y="2139950"/>
          <p14:tracePt t="96523" x="8261350" y="2152650"/>
          <p14:tracePt t="96540" x="8223250" y="2152650"/>
          <p14:tracePt t="96557" x="8197850" y="2159000"/>
          <p14:tracePt t="96573" x="8185150" y="2159000"/>
          <p14:tracePt t="96590" x="8172450" y="2159000"/>
          <p14:tracePt t="96607" x="8166100" y="2159000"/>
          <p14:tracePt t="96623" x="8153400" y="2159000"/>
          <p14:tracePt t="96640" x="8128000" y="2171700"/>
          <p14:tracePt t="96657" x="8089900" y="2184400"/>
          <p14:tracePt t="96659" x="8070850" y="2184400"/>
          <p14:tracePt t="96675" x="8039100" y="2190750"/>
          <p14:tracePt t="96691" x="8007350" y="2203450"/>
          <p14:tracePt t="96708" x="7981950" y="2209800"/>
          <p14:tracePt t="96724" x="7956550" y="2216150"/>
          <p14:tracePt t="96740" x="7931150" y="2235200"/>
          <p14:tracePt t="96757" x="7918450" y="2260600"/>
          <p14:tracePt t="96774" x="7899400" y="2279650"/>
          <p14:tracePt t="96790" x="7880350" y="2305050"/>
          <p14:tracePt t="96807" x="7867650" y="2336800"/>
          <p14:tracePt t="96824" x="7861300" y="2368550"/>
          <p14:tracePt t="96840" x="7854950" y="2400300"/>
          <p14:tracePt t="96857" x="7848600" y="2425700"/>
          <p14:tracePt t="96860" x="7848600" y="2438400"/>
          <p14:tracePt t="96874" x="7848600" y="2457450"/>
          <p14:tracePt t="96890" x="7848600" y="2470150"/>
          <p14:tracePt t="96907" x="7854950" y="2489200"/>
          <p14:tracePt t="96924" x="7874000" y="2533650"/>
          <p14:tracePt t="96941" x="7899400" y="2552700"/>
          <p14:tracePt t="96957" x="7931150" y="2578100"/>
          <p14:tracePt t="96974" x="7962900" y="2603500"/>
          <p14:tracePt t="96991" x="8007350" y="2616200"/>
          <p14:tracePt t="97007" x="8058150" y="2622550"/>
          <p14:tracePt t="97024" x="8102600" y="2628900"/>
          <p14:tracePt t="97040" x="8191500" y="2635250"/>
          <p14:tracePt t="97057" x="8286750" y="2635250"/>
          <p14:tracePt t="97074" x="8337550" y="2635250"/>
          <p14:tracePt t="97091" x="8432800" y="2628900"/>
          <p14:tracePt t="97107" x="8509000" y="2603500"/>
          <p14:tracePt t="97124" x="8540750" y="2584450"/>
          <p14:tracePt t="97127" x="8553450" y="2578100"/>
          <p14:tracePt t="97141" x="8559800" y="2571750"/>
          <p14:tracePt t="97158" x="8604250" y="2533650"/>
          <p14:tracePt t="97174" x="8629650" y="2508250"/>
          <p14:tracePt t="97191" x="8648700" y="2482850"/>
          <p14:tracePt t="97207" x="8667750" y="2444750"/>
          <p14:tracePt t="97225" x="8680450" y="2413000"/>
          <p14:tracePt t="97241" x="8680450" y="2381250"/>
          <p14:tracePt t="97257" x="8680450" y="2355850"/>
          <p14:tracePt t="97274" x="8680450" y="2336800"/>
          <p14:tracePt t="97291" x="8680450" y="2330450"/>
          <p14:tracePt t="97308" x="8674100" y="2317750"/>
          <p14:tracePt t="97324" x="8667750" y="2298700"/>
          <p14:tracePt t="97341" x="8655050" y="2279650"/>
          <p14:tracePt t="97358" x="8648700" y="2273300"/>
          <p14:tracePt t="97360" x="8642350" y="2273300"/>
          <p14:tracePt t="97374" x="8629650" y="2260600"/>
          <p14:tracePt t="97391" x="8610600" y="2254250"/>
          <p14:tracePt t="97397" x="8585200" y="2247900"/>
          <p14:tracePt t="97409" x="8566150" y="2241550"/>
          <p14:tracePt t="97425" x="8509000" y="2228850"/>
          <p14:tracePt t="97441" x="8470900" y="2222500"/>
          <p14:tracePt t="97458" x="8439150" y="2222500"/>
          <p14:tracePt t="97474" x="8375650" y="2216150"/>
          <p14:tracePt t="97492" x="8331200" y="2209800"/>
          <p14:tracePt t="97508" x="8286750" y="2209800"/>
          <p14:tracePt t="97524" x="8191500" y="2203450"/>
          <p14:tracePt t="97541" x="8140700" y="2203450"/>
          <p14:tracePt t="97558" x="8108950" y="2203450"/>
          <p14:tracePt t="97560" x="8083550" y="2203450"/>
          <p14:tracePt t="97574" x="8077200" y="2203450"/>
          <p14:tracePt t="97591" x="8058150" y="2203450"/>
          <p14:tracePt t="97608" x="8039100" y="2203450"/>
          <p14:tracePt t="97624" x="8001000" y="2216150"/>
          <p14:tracePt t="97642" x="7950200" y="2241550"/>
          <p14:tracePt t="97658" x="7874000" y="2279650"/>
          <p14:tracePt t="97675" x="7835900" y="2305050"/>
          <p14:tracePt t="97692" x="7816850" y="2317750"/>
          <p14:tracePt t="97708" x="7804150" y="2330450"/>
          <p14:tracePt t="97725" x="7797800" y="2343150"/>
          <p14:tracePt t="97743" x="7791450" y="2349500"/>
          <p14:tracePt t="97746" x="7791450" y="2362200"/>
          <p14:tracePt t="97775" x="7785100" y="2393950"/>
          <p14:tracePt t="97792" x="7778750" y="2425700"/>
          <p14:tracePt t="97808" x="7778750" y="2451100"/>
          <p14:tracePt t="97811" x="7778750" y="2463800"/>
          <p14:tracePt t="97825" x="7778750" y="2482850"/>
          <p14:tracePt t="97842" x="7778750" y="2501900"/>
          <p14:tracePt t="97858" x="7778750" y="2514600"/>
          <p14:tracePt t="97875" x="7778750" y="2533650"/>
          <p14:tracePt t="97892" x="7785100" y="2552700"/>
          <p14:tracePt t="97909" x="7797800" y="2571750"/>
          <p14:tracePt t="97925" x="7829550" y="2590800"/>
          <p14:tracePt t="97942" x="7854950" y="2597150"/>
          <p14:tracePt t="97959" x="7899400" y="2609850"/>
          <p14:tracePt t="97975" x="7937500" y="2616200"/>
          <p14:tracePt t="97992" x="7981950" y="2616200"/>
          <p14:tracePt t="98009" x="8026400" y="2616200"/>
          <p14:tracePt t="98025" x="8096250" y="2584450"/>
          <p14:tracePt t="98042" x="8159750" y="2552700"/>
          <p14:tracePt t="98045" x="8185150" y="2540000"/>
          <p14:tracePt t="98058" x="8223250" y="2527300"/>
          <p14:tracePt t="98075" x="8267700" y="2501900"/>
          <p14:tracePt t="98092" x="8274050" y="2495550"/>
          <p14:tracePt t="98166" x="8274050" y="2489200"/>
          <p14:tracePt t="98186" x="8274050" y="2482850"/>
          <p14:tracePt t="98209" x="8274050" y="2476500"/>
          <p14:tracePt t="98242" x="0" y="0"/>
        </p14:tracePtLst>
        <p14:tracePtLst>
          <p14:tracePt t="98804" x="7524750" y="3606800"/>
          <p14:tracePt t="98811" x="7518400" y="3600450"/>
          <p14:tracePt t="98820" x="7518400" y="3594100"/>
          <p14:tracePt t="98827" x="7505700" y="3587750"/>
          <p14:tracePt t="98843" x="7493000" y="3581400"/>
          <p14:tracePt t="98859" x="7480300" y="3568700"/>
          <p14:tracePt t="98876" x="7467600" y="3568700"/>
          <p14:tracePt t="98893" x="7435850" y="3568700"/>
          <p14:tracePt t="98910" x="7410450" y="3568700"/>
          <p14:tracePt t="98927" x="7359650" y="3568700"/>
          <p14:tracePt t="98943" x="7334250" y="3568700"/>
          <p14:tracePt t="98946" x="7296150" y="3568700"/>
          <p14:tracePt t="98960" x="7277100" y="3568700"/>
          <p14:tracePt t="98977" x="7245350" y="3568700"/>
          <p14:tracePt t="98993" x="7181850" y="3581400"/>
          <p14:tracePt t="99010" x="7162800" y="3587750"/>
          <p14:tracePt t="99026" x="7137400" y="3600450"/>
          <p14:tracePt t="99043" x="7105650" y="3625850"/>
          <p14:tracePt t="99060" x="7080250" y="3644900"/>
          <p14:tracePt t="99076" x="7067550" y="3657600"/>
          <p14:tracePt t="99093" x="7048500" y="3683000"/>
          <p14:tracePt t="99110" x="7035800" y="3695700"/>
          <p14:tracePt t="99127" x="7029450" y="3708400"/>
          <p14:tracePt t="99144" x="7023100" y="3721100"/>
          <p14:tracePt t="99160" x="7023100" y="3733800"/>
          <p14:tracePt t="99177" x="7016750" y="3752850"/>
          <p14:tracePt t="99180" x="7016750" y="3771900"/>
          <p14:tracePt t="99193" x="7016750" y="3784600"/>
          <p14:tracePt t="99210" x="7016750" y="3829050"/>
          <p14:tracePt t="99226" x="7016750" y="3892550"/>
          <p14:tracePt t="99228" x="7016750" y="3911600"/>
          <p14:tracePt t="99243" x="7016750" y="3968750"/>
          <p14:tracePt t="99260" x="7023100" y="4000500"/>
          <p14:tracePt t="99277" x="7029450" y="4019550"/>
          <p14:tracePt t="99293" x="7042150" y="4051300"/>
          <p14:tracePt t="99310" x="7061200" y="4083050"/>
          <p14:tracePt t="99327" x="7067550" y="4102100"/>
          <p14:tracePt t="99343" x="7086600" y="4133850"/>
          <p14:tracePt t="99360" x="7105650" y="4152900"/>
          <p14:tracePt t="99377" x="7131050" y="4171950"/>
          <p14:tracePt t="99396" x="7156450" y="4184650"/>
          <p14:tracePt t="99399" x="7169150" y="4191000"/>
          <p14:tracePt t="99410" x="7188200" y="4191000"/>
          <p14:tracePt t="99428" x="7283450" y="4197350"/>
          <p14:tracePt t="99443" x="7372350" y="4197350"/>
          <p14:tracePt t="99460" x="7435850" y="4197350"/>
          <p14:tracePt t="99462" x="7473950" y="4191000"/>
          <p14:tracePt t="99477" x="7486650" y="4191000"/>
          <p14:tracePt t="99495" x="7537450" y="4184650"/>
          <p14:tracePt t="99510" x="7556500" y="4184650"/>
          <p14:tracePt t="99527" x="7575550" y="4178300"/>
          <p14:tracePt t="99544" x="7600950" y="4165600"/>
          <p14:tracePt t="99560" x="7651750" y="4133850"/>
          <p14:tracePt t="99577" x="7696200" y="4102100"/>
          <p14:tracePt t="99594" x="7740650" y="4064000"/>
          <p14:tracePt t="99610" x="7766050" y="4032250"/>
          <p14:tracePt t="99627" x="7778750" y="4013200"/>
          <p14:tracePt t="99644" x="7797800" y="3981450"/>
          <p14:tracePt t="99661" x="7804150" y="3962400"/>
          <p14:tracePt t="99664" x="7810500" y="3943350"/>
          <p14:tracePt t="99678" x="7810500" y="3930650"/>
          <p14:tracePt t="99694" x="7810500" y="3892550"/>
          <p14:tracePt t="99696" x="7810500" y="3867150"/>
          <p14:tracePt t="99710" x="7810500" y="3848100"/>
          <p14:tracePt t="99727" x="7804150" y="3797300"/>
          <p14:tracePt t="99744" x="7791450" y="3771900"/>
          <p14:tracePt t="99761" x="7785100" y="3752850"/>
          <p14:tracePt t="99777" x="7772400" y="3733800"/>
          <p14:tracePt t="99794" x="7759700" y="3721100"/>
          <p14:tracePt t="99811" x="7753350" y="3708400"/>
          <p14:tracePt t="99827" x="7727950" y="3689350"/>
          <p14:tracePt t="99844" x="7708900" y="3683000"/>
          <p14:tracePt t="99861" x="7689850" y="3663950"/>
          <p14:tracePt t="99878" x="7632700" y="3632200"/>
          <p14:tracePt t="99894" x="7581900" y="3619500"/>
          <p14:tracePt t="99896" x="7569200" y="3613150"/>
          <p14:tracePt t="99911" x="7537450" y="3600450"/>
          <p14:tracePt t="99928" x="7499350" y="3594100"/>
          <p14:tracePt t="99931" x="7493000" y="3594100"/>
          <p14:tracePt t="99944" x="7473950" y="3587750"/>
          <p14:tracePt t="99961" x="7461250" y="3581400"/>
          <p14:tracePt t="99978" x="7448550" y="3581400"/>
          <p14:tracePt t="99994" x="7435850" y="3581400"/>
          <p14:tracePt t="100011" x="7404100" y="3581400"/>
          <p14:tracePt t="100027" x="7366000" y="3575050"/>
          <p14:tracePt t="100044" x="7315200" y="3575050"/>
          <p14:tracePt t="100061" x="7258050" y="3575050"/>
          <p14:tracePt t="100078" x="7219950" y="3575050"/>
          <p14:tracePt t="100094" x="7200900" y="3581400"/>
          <p14:tracePt t="100111" x="7175500" y="3587750"/>
          <p14:tracePt t="100128" x="7162800" y="3600450"/>
          <p14:tracePt t="100129" x="7150100" y="3613150"/>
          <p14:tracePt t="100145" x="7143750" y="3613150"/>
          <p14:tracePt t="100161" x="7124700" y="3638550"/>
          <p14:tracePt t="100163" x="7112000" y="3644900"/>
          <p14:tracePt t="100178" x="7092950" y="3663950"/>
          <p14:tracePt t="100195" x="7080250" y="3683000"/>
          <p14:tracePt t="100211" x="7067550" y="3695700"/>
          <p14:tracePt t="100228" x="7054850" y="3714750"/>
          <p14:tracePt t="100244" x="7042150" y="3740150"/>
          <p14:tracePt t="100261" x="7029450" y="3759200"/>
          <p14:tracePt t="100278" x="7023100" y="3790950"/>
          <p14:tracePt t="100294" x="7010400" y="3816350"/>
          <p14:tracePt t="100311" x="7010400" y="3829050"/>
          <p14:tracePt t="100328" x="7004050" y="3860800"/>
          <p14:tracePt t="100344" x="7004050" y="3879850"/>
          <p14:tracePt t="100362" x="7004050" y="3911600"/>
          <p14:tracePt t="100364" x="7004050" y="3917950"/>
          <p14:tracePt t="100378" x="7004050" y="3930650"/>
          <p14:tracePt t="100396" x="7004050" y="3956050"/>
          <p14:tracePt t="100411" x="7010400" y="3975100"/>
          <p14:tracePt t="100428" x="7023100" y="3987800"/>
          <p14:tracePt t="100445" x="7035800" y="4006850"/>
          <p14:tracePt t="100461" x="7067550" y="4038600"/>
          <p14:tracePt t="100478" x="7099300" y="4057650"/>
          <p14:tracePt t="100495" x="7131050" y="4076700"/>
          <p14:tracePt t="100511" x="7175500" y="4089400"/>
          <p14:tracePt t="100528" x="7251700" y="4108450"/>
          <p14:tracePt t="100545" x="7302500" y="4121150"/>
          <p14:tracePt t="100561" x="7346950" y="4121150"/>
          <p14:tracePt t="100578" x="7385050" y="4121150"/>
          <p14:tracePt t="100595" x="7423150" y="4121150"/>
          <p14:tracePt t="100612" x="7435850" y="4121150"/>
          <p14:tracePt t="100629" x="7461250" y="4121150"/>
          <p14:tracePt t="100631" x="7493000" y="4108450"/>
          <p14:tracePt t="100645" x="7499350" y="4108450"/>
          <p14:tracePt t="100662" x="7581900" y="4057650"/>
          <p14:tracePt t="100680" x="7613650" y="4032250"/>
          <p14:tracePt t="100695" x="7670800" y="3994150"/>
          <p14:tracePt t="100712" x="7696200" y="3968750"/>
          <p14:tracePt t="100728" x="7715250" y="3949700"/>
          <p14:tracePt t="100745" x="7715250" y="3937000"/>
          <p14:tracePt t="100762" x="7727950" y="3898900"/>
          <p14:tracePt t="100779" x="7734300" y="3867150"/>
          <p14:tracePt t="100795" x="7734300" y="3841750"/>
          <p14:tracePt t="100812" x="7734300" y="3816350"/>
          <p14:tracePt t="100828" x="7727950" y="3778250"/>
          <p14:tracePt t="100845" x="7721600" y="3759200"/>
          <p14:tracePt t="100863" x="7715250" y="3746500"/>
          <p14:tracePt t="100879" x="7715250" y="3740150"/>
          <p14:tracePt t="100895" x="7702550" y="3721100"/>
          <p14:tracePt t="100912" x="7696200" y="3708400"/>
          <p14:tracePt t="100929" x="7689850" y="3702050"/>
          <p14:tracePt t="100946" x="7677150" y="3689350"/>
          <p14:tracePt t="100962" x="7664450" y="3683000"/>
          <p14:tracePt t="100979" x="7645400" y="3676650"/>
          <p14:tracePt t="100995" x="7632700" y="3663950"/>
          <p14:tracePt t="101012" x="7607300" y="3663950"/>
          <p14:tracePt t="101029" x="7588250" y="3663950"/>
          <p14:tracePt t="101045" x="7575550" y="3657600"/>
          <p14:tracePt t="101062" x="7556500" y="3657600"/>
          <p14:tracePt t="101079" x="7537450" y="3657600"/>
          <p14:tracePt t="101083" x="7531100" y="3657600"/>
          <p14:tracePt t="101096" x="7518400" y="3657600"/>
          <p14:tracePt t="101113" x="7486650" y="3657600"/>
          <p14:tracePt t="101115" x="7467600" y="3657600"/>
          <p14:tracePt t="101130" x="7461250" y="3657600"/>
          <p14:tracePt t="101146" x="7416800" y="3657600"/>
          <p14:tracePt t="101162" x="7378700" y="3657600"/>
          <p14:tracePt t="101179" x="7359650" y="3657600"/>
          <p14:tracePt t="101196" x="7346950" y="3657600"/>
          <p14:tracePt t="101212" x="7327900" y="3663950"/>
          <p14:tracePt t="101229" x="7308850" y="3670300"/>
          <p14:tracePt t="101246" x="7289800" y="3683000"/>
          <p14:tracePt t="101262" x="7264400" y="3695700"/>
          <p14:tracePt t="101279" x="7258050" y="3702050"/>
          <p14:tracePt t="101282" x="7251700" y="3702050"/>
          <p14:tracePt t="101451" x="0" y="0"/>
        </p14:tracePtLst>
        <p14:tracePtLst>
          <p14:tracePt t="116557" x="3790950" y="4806950"/>
          <p14:tracePt t="116611" x="3816350" y="4806950"/>
          <p14:tracePt t="116617" x="3841750" y="4813300"/>
          <p14:tracePt t="116632" x="3879850" y="4813300"/>
          <p14:tracePt t="116648" x="4000500" y="4826000"/>
          <p14:tracePt t="116665" x="4241800" y="4851400"/>
          <p14:tracePt t="116681" x="4394200" y="4864100"/>
          <p14:tracePt t="116698" x="4552950" y="4864100"/>
          <p14:tracePt t="116715" x="4673600" y="4870450"/>
          <p14:tracePt t="116731" x="4768850" y="4870450"/>
          <p14:tracePt t="116748" x="4864100" y="4864100"/>
          <p14:tracePt t="116765" x="4933950" y="4851400"/>
          <p14:tracePt t="116781" x="5041900" y="4819650"/>
          <p14:tracePt t="116798" x="5130800" y="4787900"/>
          <p14:tracePt t="116815" x="5219700" y="4762500"/>
          <p14:tracePt t="116832" x="5308600" y="4743450"/>
          <p14:tracePt t="116834" x="5353050" y="4730750"/>
          <p14:tracePt t="116848" x="5403850" y="4724400"/>
          <p14:tracePt t="116865" x="5480050" y="4699000"/>
          <p14:tracePt t="116882" x="5518150" y="4679950"/>
          <p14:tracePt t="116898" x="5556250" y="4654550"/>
          <p14:tracePt t="116915" x="5568950" y="4641850"/>
          <p14:tracePt t="116932" x="5575300" y="4629150"/>
          <p14:tracePt t="116948" x="5581650" y="4603750"/>
          <p14:tracePt t="116965" x="5588000" y="4584700"/>
          <p14:tracePt t="116982" x="5588000" y="4559300"/>
          <p14:tracePt t="116998" x="5588000" y="4546600"/>
          <p14:tracePt t="117015" x="5568950" y="4514850"/>
          <p14:tracePt t="117032" x="5524500" y="4470400"/>
          <p14:tracePt t="117048" x="5429250" y="4406900"/>
          <p14:tracePt t="117065" x="5353050" y="4368800"/>
          <p14:tracePt t="117068" x="5289550" y="4343400"/>
          <p14:tracePt t="117083" x="5219700" y="4324350"/>
          <p14:tracePt t="117100" x="5067300" y="4292600"/>
          <p14:tracePt t="117116" x="4953000" y="4267200"/>
          <p14:tracePt t="117132" x="4838700" y="4254500"/>
          <p14:tracePt t="117148" x="4737100" y="4254500"/>
          <p14:tracePt t="117165" x="4629150" y="4248150"/>
          <p14:tracePt t="117182" x="4508500" y="4248150"/>
          <p14:tracePt t="117199" x="4413250" y="4248150"/>
          <p14:tracePt t="117215" x="4362450" y="4248150"/>
          <p14:tracePt t="117232" x="4279900" y="4254500"/>
          <p14:tracePt t="117249" x="4235450" y="4260850"/>
          <p14:tracePt t="117265" x="4203700" y="4267200"/>
          <p14:tracePt t="117282" x="4171950" y="4286250"/>
          <p14:tracePt t="117299" x="4133850" y="4298950"/>
          <p14:tracePt t="117302" x="4095750" y="4311650"/>
          <p14:tracePt t="117316" x="4083050" y="4318000"/>
          <p14:tracePt t="117332" x="4000500" y="4343400"/>
          <p14:tracePt t="117350" x="3917950" y="4362450"/>
          <p14:tracePt t="117366" x="3873500" y="4368800"/>
          <p14:tracePt t="117383" x="3841750" y="4381500"/>
          <p14:tracePt t="117399" x="3829050" y="4387850"/>
          <p14:tracePt t="117415" x="3822700" y="4394200"/>
          <p14:tracePt t="117432" x="3803650" y="4413250"/>
          <p14:tracePt t="117449" x="3790950" y="4425950"/>
          <p14:tracePt t="117466" x="3778250" y="4457700"/>
          <p14:tracePt t="117482" x="3771900" y="4489450"/>
          <p14:tracePt t="117499" x="3771900" y="4508500"/>
          <p14:tracePt t="117516" x="3771900" y="4533900"/>
          <p14:tracePt t="117532" x="3771900" y="4540250"/>
          <p14:tracePt t="117549" x="3771900" y="4565650"/>
          <p14:tracePt t="117567" x="3778250" y="4584700"/>
          <p14:tracePt t="117568" x="3778250" y="4597400"/>
          <p14:tracePt t="117582" x="3797300" y="4635500"/>
          <p14:tracePt t="117600" x="3810000" y="4654550"/>
          <p14:tracePt t="117616" x="3822700" y="4673600"/>
          <p14:tracePt t="117632" x="3854450" y="4699000"/>
          <p14:tracePt t="117649" x="3892550" y="4724400"/>
          <p14:tracePt t="117666" x="3943350" y="4749800"/>
          <p14:tracePt t="117683" x="4000500" y="4775200"/>
          <p14:tracePt t="117699" x="4076700" y="4794250"/>
          <p14:tracePt t="117716" x="4178300" y="4813300"/>
          <p14:tracePt t="117733" x="4305300" y="4819650"/>
          <p14:tracePt t="117735" x="4349750" y="4819650"/>
          <p14:tracePt t="117749" x="4451350" y="4832350"/>
          <p14:tracePt t="117766" x="4540250" y="4832350"/>
          <p14:tracePt t="117783" x="4667250" y="4832350"/>
          <p14:tracePt t="117786" x="4718050" y="4838700"/>
          <p14:tracePt t="117799" x="4762500" y="4838700"/>
          <p14:tracePt t="117817" x="4794250" y="4838700"/>
          <p14:tracePt t="117820" x="4813300" y="4838700"/>
          <p14:tracePt t="117833" x="4838700" y="4832350"/>
          <p14:tracePt t="117850" x="4876800" y="4819650"/>
          <p14:tracePt t="117866" x="4940300" y="4787900"/>
          <p14:tracePt t="117883" x="5016500" y="4762500"/>
          <p14:tracePt t="117899" x="5086350" y="4737100"/>
          <p14:tracePt t="117916" x="5137150" y="4730750"/>
          <p14:tracePt t="117933" x="5156200" y="4718050"/>
          <p14:tracePt t="117950" x="5162550" y="4718050"/>
          <p14:tracePt t="117983" x="5168900" y="4711700"/>
          <p14:tracePt t="118000" x="5175250" y="4692650"/>
          <p14:tracePt t="118016" x="5200650" y="4635500"/>
          <p14:tracePt t="118033" x="5207000" y="4603750"/>
          <p14:tracePt t="118050" x="5213350" y="4584700"/>
          <p14:tracePt t="118067" x="5213350" y="4552950"/>
          <p14:tracePt t="118083" x="5213350" y="4546600"/>
          <p14:tracePt t="118100" x="5213350" y="4533900"/>
          <p14:tracePt t="118117" x="5207000" y="4514850"/>
          <p14:tracePt t="118134" x="5194300" y="4495800"/>
          <p14:tracePt t="118150" x="5168900" y="4483100"/>
          <p14:tracePt t="118166" x="5149850" y="4470400"/>
          <p14:tracePt t="118183" x="5099050" y="4457700"/>
          <p14:tracePt t="118200" x="5054600" y="4445000"/>
          <p14:tracePt t="118216" x="5022850" y="4438650"/>
          <p14:tracePt t="118233" x="5003800" y="4438650"/>
          <p14:tracePt t="118250" x="4997450" y="4438650"/>
          <p14:tracePt t="118378" x="0" y="0"/>
        </p14:tracePtLst>
        <p14:tracePtLst>
          <p14:tracePt t="126515" x="6648450" y="3911600"/>
          <p14:tracePt t="126557" x="6654800" y="3917950"/>
          <p14:tracePt t="126577" x="6673850" y="3924300"/>
          <p14:tracePt t="126593" x="6686550" y="3930650"/>
          <p14:tracePt t="126610" x="6692900" y="3930650"/>
          <p14:tracePt t="126627" x="6699250" y="3937000"/>
          <p14:tracePt t="126671" x="6705600" y="3937000"/>
          <p14:tracePt t="126694" x="6711950" y="3937000"/>
          <p14:tracePt t="126710" x="6718300" y="3937000"/>
          <p14:tracePt t="126728" x="6737350" y="3937000"/>
          <p14:tracePt t="126744" x="6743700" y="3937000"/>
          <p14:tracePt t="126760" x="6762750" y="3937000"/>
          <p14:tracePt t="126777" x="6781800" y="3937000"/>
          <p14:tracePt t="126794" x="6813550" y="3930650"/>
          <p14:tracePt t="126810" x="6851650" y="3924300"/>
          <p14:tracePt t="126827" x="6870700" y="3917950"/>
          <p14:tracePt t="126844" x="6889750" y="3917950"/>
          <p14:tracePt t="126860" x="6896100" y="3917950"/>
          <p14:tracePt t="126908" x="6902450" y="3917950"/>
          <p14:tracePt t="126928" x="6908800" y="3917950"/>
          <p14:tracePt t="126944" x="6921500" y="3905250"/>
          <p14:tracePt t="126961" x="6953250" y="3892550"/>
          <p14:tracePt t="126977" x="6959600" y="3892550"/>
          <p14:tracePt t="126994" x="6972300" y="3892550"/>
          <p14:tracePt t="127011" x="6978650" y="3886200"/>
          <p14:tracePt t="127027" x="6985000" y="3879850"/>
          <p14:tracePt t="127045" x="6991350" y="3873500"/>
          <p14:tracePt t="127061" x="7010400" y="3848100"/>
          <p14:tracePt t="127078" x="7023100" y="3835400"/>
          <p14:tracePt t="127094" x="7035800" y="3810000"/>
          <p14:tracePt t="127112" x="7048500" y="3797300"/>
          <p14:tracePt t="127114" x="7061200" y="3790950"/>
          <p14:tracePt t="127127" x="7061200" y="3784600"/>
          <p14:tracePt t="127145" x="7067550" y="3778250"/>
          <p14:tracePt t="127147" x="7073900" y="3771900"/>
          <p14:tracePt t="127177" x="7080250" y="3759200"/>
          <p14:tracePt t="127195" x="7080250" y="3752850"/>
          <p14:tracePt t="127211" x="7092950" y="3721100"/>
          <p14:tracePt t="127228" x="7092950" y="3702050"/>
          <p14:tracePt t="127244" x="7092950" y="3695700"/>
          <p14:tracePt t="127262" x="7092950" y="3683000"/>
          <p14:tracePt t="127278" x="7092950" y="3670300"/>
          <p14:tracePt t="127295" x="7092950" y="3657600"/>
          <p14:tracePt t="127311" x="7092950" y="3632200"/>
          <p14:tracePt t="127328" x="7092950" y="3625850"/>
          <p14:tracePt t="127345" x="7086600" y="3613150"/>
          <p14:tracePt t="127361" x="7080250" y="3600450"/>
          <p14:tracePt t="127378" x="7073900" y="3594100"/>
          <p14:tracePt t="127380" x="7067550" y="3587750"/>
          <p14:tracePt t="127396" x="7061200" y="3581400"/>
          <p14:tracePt t="127411" x="7035800" y="3562350"/>
          <p14:tracePt t="127428" x="7016750" y="3543300"/>
          <p14:tracePt t="127445" x="6991350" y="3517900"/>
          <p14:tracePt t="127461" x="6965950" y="3498850"/>
          <p14:tracePt t="127478" x="6940550" y="3492500"/>
          <p14:tracePt t="127495" x="6927850" y="3479800"/>
          <p14:tracePt t="127511" x="6908800" y="3467100"/>
          <p14:tracePt t="127528" x="6883400" y="3460750"/>
          <p14:tracePt t="127545" x="6858000" y="3448050"/>
          <p14:tracePt t="127561" x="6832600" y="3441700"/>
          <p14:tracePt t="127578" x="6807200" y="3435350"/>
          <p14:tracePt t="127595" x="6800850" y="3435350"/>
          <p14:tracePt t="127611" x="6769100" y="3429000"/>
          <p14:tracePt t="127628" x="6743700" y="3429000"/>
          <p14:tracePt t="127646" x="6692900" y="3429000"/>
          <p14:tracePt t="127662" x="6654800" y="3429000"/>
          <p14:tracePt t="127680" x="6635750" y="3435350"/>
          <p14:tracePt t="127695" x="6604000" y="3448050"/>
          <p14:tracePt t="127711" x="6572250" y="3454400"/>
          <p14:tracePt t="127728" x="6553200" y="3467100"/>
          <p14:tracePt t="127745" x="6546850" y="3473450"/>
          <p14:tracePt t="127762" x="6534150" y="3486150"/>
          <p14:tracePt t="127778" x="6527800" y="3492500"/>
          <p14:tracePt t="127795" x="6521450" y="3505200"/>
          <p14:tracePt t="127812" x="6515100" y="3511550"/>
          <p14:tracePt t="127828" x="6508750" y="3530600"/>
          <p14:tracePt t="127845" x="6496050" y="3549650"/>
          <p14:tracePt t="127862" x="6496050" y="3562350"/>
          <p14:tracePt t="127878" x="6483350" y="3587750"/>
          <p14:tracePt t="127882" x="6477000" y="3606800"/>
          <p14:tracePt t="127896" x="6477000" y="3625850"/>
          <p14:tracePt t="127912" x="6464300" y="3657600"/>
          <p14:tracePt t="127929" x="6457950" y="3683000"/>
          <p14:tracePt t="127946" x="6457950" y="3689350"/>
          <p14:tracePt t="127962" x="6457950" y="3714750"/>
          <p14:tracePt t="127979" x="6457950" y="3721100"/>
          <p14:tracePt t="127995" x="6457950" y="3746500"/>
          <p14:tracePt t="128012" x="6457950" y="3752850"/>
          <p14:tracePt t="128029" x="6457950" y="3778250"/>
          <p14:tracePt t="128045" x="6457950" y="3803650"/>
          <p14:tracePt t="128062" x="6470650" y="3816350"/>
          <p14:tracePt t="128079" x="6470650" y="3835400"/>
          <p14:tracePt t="128095" x="6483350" y="3854450"/>
          <p14:tracePt t="128112" x="6489700" y="3867150"/>
          <p14:tracePt t="128114" x="6489700" y="3873500"/>
          <p14:tracePt t="128129" x="6496050" y="3879850"/>
          <p14:tracePt t="128146" x="6515100" y="3905250"/>
          <p14:tracePt t="128163" x="6534150" y="3917950"/>
          <p14:tracePt t="128179" x="6546850" y="3937000"/>
          <p14:tracePt t="128196" x="6559550" y="3949700"/>
          <p14:tracePt t="128212" x="6572250" y="3949700"/>
          <p14:tracePt t="128229" x="6584950" y="3962400"/>
          <p14:tracePt t="128245" x="6604000" y="3975100"/>
          <p14:tracePt t="128262" x="6629400" y="3987800"/>
          <p14:tracePt t="128279" x="6648450" y="3994150"/>
          <p14:tracePt t="128296" x="6673850" y="4006850"/>
          <p14:tracePt t="128312" x="6686550" y="4006850"/>
          <p14:tracePt t="128329" x="6711950" y="4013200"/>
          <p14:tracePt t="128346" x="6743700" y="4013200"/>
          <p14:tracePt t="128348" x="6762750" y="4013200"/>
          <p14:tracePt t="128362" x="6781800" y="4013200"/>
          <p14:tracePt t="128380" x="6819900" y="4013200"/>
          <p14:tracePt t="128397" x="6858000" y="4013200"/>
          <p14:tracePt t="128413" x="6883400" y="4013200"/>
          <p14:tracePt t="128429" x="6889750" y="4013200"/>
          <p14:tracePt t="128446" x="6915150" y="4013200"/>
          <p14:tracePt t="128463" x="6927850" y="4006850"/>
          <p14:tracePt t="128479" x="6946900" y="3994150"/>
          <p14:tracePt t="128496" x="6972300" y="3975100"/>
          <p14:tracePt t="128513" x="7010400" y="3956050"/>
          <p14:tracePt t="128529" x="7023100" y="3937000"/>
          <p14:tracePt t="128546" x="7042150" y="3917950"/>
          <p14:tracePt t="128563" x="7061200" y="3905250"/>
          <p14:tracePt t="128580" x="7073900" y="3886200"/>
          <p14:tracePt t="128596" x="7080250" y="3873500"/>
          <p14:tracePt t="128598" x="7092950" y="3860800"/>
          <p14:tracePt t="128613" x="7105650" y="3848100"/>
          <p14:tracePt t="128630" x="7131050" y="3803650"/>
          <p14:tracePt t="128646" x="7143750" y="3765550"/>
          <p14:tracePt t="128663" x="7156450" y="3727450"/>
          <p14:tracePt t="128680" x="7156450" y="3714750"/>
          <p14:tracePt t="128696" x="7156450" y="3689350"/>
          <p14:tracePt t="128713" x="7156450" y="3676650"/>
          <p14:tracePt t="128729" x="7156450" y="3651250"/>
          <p14:tracePt t="128746" x="7156450" y="3632200"/>
          <p14:tracePt t="128763" x="7143750" y="3606800"/>
          <p14:tracePt t="128779" x="7131050" y="3581400"/>
          <p14:tracePt t="128796" x="7118350" y="3562350"/>
          <p14:tracePt t="128798" x="7105650" y="3549650"/>
          <p14:tracePt t="128813" x="7092950" y="3530600"/>
          <p14:tracePt t="128830" x="7073900" y="3511550"/>
          <p14:tracePt t="128846" x="7048500" y="3486150"/>
          <p14:tracePt t="128864" x="7035800" y="3479800"/>
          <p14:tracePt t="128880" x="7023100" y="3460750"/>
          <p14:tracePt t="128896" x="7010400" y="3454400"/>
          <p14:tracePt t="128913" x="7004050" y="3448050"/>
          <p14:tracePt t="128930" x="6991350" y="3441700"/>
          <p14:tracePt t="128947" x="6985000" y="3441700"/>
          <p14:tracePt t="128963" x="6959600" y="3441700"/>
          <p14:tracePt t="128980" x="6940550" y="3441700"/>
          <p14:tracePt t="128996" x="6896100" y="3448050"/>
          <p14:tracePt t="129013" x="6845300" y="3460750"/>
          <p14:tracePt t="129030" x="6807200" y="3467100"/>
          <p14:tracePt t="129032" x="6788150" y="3479800"/>
          <p14:tracePt t="129046" x="6775450" y="3486150"/>
          <p14:tracePt t="129063" x="6731000" y="3498850"/>
          <p14:tracePt t="129080" x="6718300" y="3505200"/>
          <p14:tracePt t="129097" x="6705600" y="3517900"/>
          <p14:tracePt t="129114" x="6692900" y="3530600"/>
          <p14:tracePt t="129130" x="6680200" y="3543300"/>
          <p14:tracePt t="129147" x="6661150" y="3575050"/>
          <p14:tracePt t="129163" x="6648450" y="3600450"/>
          <p14:tracePt t="129180" x="6642100" y="3619500"/>
          <p14:tracePt t="129197" x="6635750" y="3638550"/>
          <p14:tracePt t="129213" x="6629400" y="3657600"/>
          <p14:tracePt t="129230" x="6629400" y="3663950"/>
          <p14:tracePt t="129247" x="6623050" y="3683000"/>
          <p14:tracePt t="129263" x="6623050" y="3695700"/>
          <p14:tracePt t="129266" x="6616700" y="3708400"/>
          <p14:tracePt t="129280" x="6616700" y="3721100"/>
          <p14:tracePt t="129297" x="6616700" y="3759200"/>
          <p14:tracePt t="129298" x="6616700" y="3771900"/>
          <p14:tracePt t="129313" x="6623050" y="3803650"/>
          <p14:tracePt t="129330" x="6623050" y="3822700"/>
          <p14:tracePt t="129347" x="6635750" y="3841750"/>
          <p14:tracePt t="129365" x="6635750" y="3848100"/>
          <p14:tracePt t="129381" x="6654800" y="3879850"/>
          <p14:tracePt t="129398" x="6661150" y="3892550"/>
          <p14:tracePt t="129405" x="6680200" y="3917950"/>
          <p14:tracePt t="129413" x="6692900" y="3924300"/>
          <p14:tracePt t="129431" x="6705600" y="3937000"/>
          <p14:tracePt t="129447" x="6718300" y="3949700"/>
          <p14:tracePt t="129464" x="6737350" y="3956050"/>
          <p14:tracePt t="129480" x="6743700" y="3962400"/>
          <p14:tracePt t="129497" x="6756400" y="3968750"/>
          <p14:tracePt t="129514" x="6775450" y="3975100"/>
          <p14:tracePt t="129530" x="6794500" y="3987800"/>
          <p14:tracePt t="129531" x="6807200" y="3987800"/>
          <p14:tracePt t="129547" x="6832600" y="3994150"/>
          <p14:tracePt t="129564" x="6858000" y="4000500"/>
          <p14:tracePt t="129581" x="6883400" y="4000500"/>
          <p14:tracePt t="129598" x="6908800" y="4000500"/>
          <p14:tracePt t="129614" x="6934200" y="4000500"/>
          <p14:tracePt t="129631" x="6953250" y="3994150"/>
          <p14:tracePt t="129647" x="6978650" y="3975100"/>
          <p14:tracePt t="129664" x="7004050" y="3956050"/>
          <p14:tracePt t="129681" x="7029450" y="3930650"/>
          <p14:tracePt t="129697" x="7048500" y="3911600"/>
          <p14:tracePt t="129699" x="7054850" y="3905250"/>
          <p14:tracePt t="129714" x="7067550" y="3892550"/>
          <p14:tracePt t="129731" x="7073900" y="3879850"/>
          <p14:tracePt t="129747" x="7086600" y="3860800"/>
          <p14:tracePt t="129764" x="7105650" y="3816350"/>
          <p14:tracePt t="129766" x="7112000" y="3803650"/>
          <p14:tracePt t="129781" x="7118350" y="3790950"/>
          <p14:tracePt t="129798" x="7131050" y="3746500"/>
          <p14:tracePt t="129814" x="7143750" y="3721100"/>
          <p14:tracePt t="129831" x="7143750" y="3714750"/>
          <p14:tracePt t="129848" x="7143750" y="3695700"/>
          <p14:tracePt t="129865" x="7143750" y="3683000"/>
          <p14:tracePt t="129881" x="7143750" y="3670300"/>
          <p14:tracePt t="129897" x="7137400" y="3638550"/>
          <p14:tracePt t="129915" x="7131050" y="3619500"/>
          <p14:tracePt t="129931" x="7118350" y="3594100"/>
          <p14:tracePt t="129948" x="7099300" y="3562350"/>
          <p14:tracePt t="129964" x="7092950" y="3543300"/>
          <p14:tracePt t="129967" x="7080250" y="3530600"/>
          <p14:tracePt t="129998" x="7061200" y="3505200"/>
          <p14:tracePt t="130015" x="7048500" y="3492500"/>
          <p14:tracePt t="130031" x="7035800" y="3479800"/>
          <p14:tracePt t="130048" x="7010400" y="3467100"/>
          <p14:tracePt t="130064" x="6997700" y="3454400"/>
          <p14:tracePt t="130081" x="6985000" y="3454400"/>
          <p14:tracePt t="130098" x="6965950" y="3441700"/>
          <p14:tracePt t="130115" x="6946900" y="3435350"/>
          <p14:tracePt t="130131" x="6927850" y="3429000"/>
          <p14:tracePt t="130148" x="6902450" y="3422650"/>
          <p14:tracePt t="130165" x="6877050" y="3422650"/>
          <p14:tracePt t="130182" x="6858000" y="3422650"/>
          <p14:tracePt t="130183" x="6845300" y="3422650"/>
          <p14:tracePt t="130198" x="6826250" y="3422650"/>
          <p14:tracePt t="130215" x="6800850" y="3422650"/>
          <p14:tracePt t="130216" x="6775450" y="3422650"/>
          <p14:tracePt t="130248" x="6750050" y="3422650"/>
          <p14:tracePt t="130265" x="6731000" y="3429000"/>
          <p14:tracePt t="130281" x="6711950" y="3441700"/>
          <p14:tracePt t="130298" x="6673850" y="3460750"/>
          <p14:tracePt t="130315" x="6635750" y="3486150"/>
          <p14:tracePt t="130331" x="6616700" y="3505200"/>
          <p14:tracePt t="130349" x="6597650" y="3517900"/>
          <p14:tracePt t="130365" x="6584950" y="3530600"/>
          <p14:tracePt t="130382" x="6578600" y="3536950"/>
          <p14:tracePt t="130399" x="6578600" y="3543300"/>
          <p14:tracePt t="130415" x="6572250" y="3549650"/>
          <p14:tracePt t="130432" x="6572250" y="3562350"/>
          <p14:tracePt t="130448" x="6565900" y="3581400"/>
          <p14:tracePt t="130451" x="6559550" y="3587750"/>
          <p14:tracePt t="130465" x="6553200" y="3625850"/>
          <p14:tracePt t="130482" x="6553200" y="3657600"/>
          <p14:tracePt t="130498" x="6553200" y="3689350"/>
          <p14:tracePt t="130515" x="6553200" y="3708400"/>
          <p14:tracePt t="130532" x="6553200" y="3727450"/>
          <p14:tracePt t="130548" x="6553200" y="3746500"/>
          <p14:tracePt t="130565" x="6553200" y="3771900"/>
          <p14:tracePt t="130582" x="6559550" y="3784600"/>
          <p14:tracePt t="130599" x="6565900" y="3810000"/>
          <p14:tracePt t="130616" x="6572250" y="3829050"/>
          <p14:tracePt t="130632" x="6584950" y="3854450"/>
          <p14:tracePt t="130648" x="6591300" y="3867150"/>
          <p14:tracePt t="130665" x="6597650" y="3879850"/>
          <p14:tracePt t="130682" x="6604000" y="3886200"/>
          <p14:tracePt t="130684" x="6604000" y="3892550"/>
          <p14:tracePt t="130698" x="6610350" y="3892550"/>
          <p14:tracePt t="130715" x="6635750" y="3911600"/>
          <p14:tracePt t="130732" x="6648450" y="3924300"/>
          <p14:tracePt t="130749" x="6673850" y="3943350"/>
          <p14:tracePt t="130765" x="6705600" y="3956050"/>
          <p14:tracePt t="130782" x="6724650" y="3962400"/>
          <p14:tracePt t="130799" x="6737350" y="3968750"/>
          <p14:tracePt t="130815" x="6750050" y="3968750"/>
          <p14:tracePt t="130833" x="6762750" y="3975100"/>
          <p14:tracePt t="130849" x="6781800" y="3981450"/>
          <p14:tracePt t="130866" x="6794500" y="3981450"/>
          <p14:tracePt t="130883" x="6826250" y="3981450"/>
          <p14:tracePt t="130885" x="6838950" y="3981450"/>
          <p14:tracePt t="130899" x="6845300" y="3981450"/>
          <p14:tracePt t="130916" x="6877050" y="3975100"/>
          <p14:tracePt t="130918" x="6902450" y="3968750"/>
          <p14:tracePt t="130932" x="6915150" y="3968750"/>
          <p14:tracePt t="130949" x="6940550" y="3962400"/>
          <p14:tracePt t="130951" x="6946900" y="3956050"/>
          <p14:tracePt t="130982" x="6972300" y="3949700"/>
          <p14:tracePt t="130999" x="6972300" y="3943350"/>
          <p14:tracePt t="131016" x="6985000" y="3937000"/>
          <p14:tracePt t="131032" x="6997700" y="3924300"/>
          <p14:tracePt t="131049" x="7010400" y="3905250"/>
          <p14:tracePt t="131066" x="7029450" y="3892550"/>
          <p14:tracePt t="131083" x="7054850" y="3860800"/>
          <p14:tracePt t="131100" x="7067550" y="3841750"/>
          <p14:tracePt t="131101" x="7073900" y="3829050"/>
          <p14:tracePt t="131116" x="7073900" y="3816350"/>
          <p14:tracePt t="131119" x="7080250" y="3810000"/>
          <p14:tracePt t="131133" x="7086600" y="3797300"/>
          <p14:tracePt t="131149" x="7086600" y="3771900"/>
          <p14:tracePt t="131167" x="7086600" y="3740150"/>
          <p14:tracePt t="131183" x="7086600" y="3721100"/>
          <p14:tracePt t="131185" x="7086600" y="3702050"/>
          <p14:tracePt t="131199" x="7086600" y="3670300"/>
          <p14:tracePt t="131216" x="7086600" y="3644900"/>
          <p14:tracePt t="131232" x="7080250" y="3619500"/>
          <p14:tracePt t="131249" x="7080250" y="3600450"/>
          <p14:tracePt t="131266" x="7067550" y="3575050"/>
          <p14:tracePt t="131283" x="7054850" y="3562350"/>
          <p14:tracePt t="131299" x="7048500" y="3543300"/>
          <p14:tracePt t="131316" x="7035800" y="3530600"/>
          <p14:tracePt t="131333" x="7029450" y="3517900"/>
          <p14:tracePt t="131335" x="7023100" y="3505200"/>
          <p14:tracePt t="131350" x="7016750" y="3498850"/>
          <p14:tracePt t="131367" x="7004050" y="3479800"/>
          <p14:tracePt t="131384" x="6991350" y="3473450"/>
          <p14:tracePt t="131400" x="6972300" y="3454400"/>
          <p14:tracePt t="131417" x="6959600" y="3441700"/>
          <p14:tracePt t="131433" x="6940550" y="3429000"/>
          <p14:tracePt t="131449" x="6921500" y="3422650"/>
          <p14:tracePt t="131466" x="6902450" y="3416300"/>
          <p14:tracePt t="131483" x="6883400" y="3403600"/>
          <p14:tracePt t="131500" x="6870700" y="3397250"/>
          <p14:tracePt t="131516" x="6845300" y="3390900"/>
          <p14:tracePt t="131534" x="6826250" y="3384550"/>
          <p14:tracePt t="131550" x="6788150" y="3378200"/>
          <p14:tracePt t="131567" x="6756400" y="3378200"/>
          <p14:tracePt t="131583" x="6737350" y="3378200"/>
          <p14:tracePt t="131600" x="6699250" y="3378200"/>
          <p14:tracePt t="131601" x="6686550" y="3378200"/>
          <p14:tracePt t="131617" x="6680200" y="3378200"/>
          <p14:tracePt t="131634" x="6623050" y="3416300"/>
          <p14:tracePt t="131650" x="6565900" y="3460750"/>
          <p14:tracePt t="131667" x="6534150" y="3492500"/>
          <p14:tracePt t="131683" x="6489700" y="3549650"/>
          <p14:tracePt t="131700" x="6470650" y="3587750"/>
          <p14:tracePt t="131716" x="6451600" y="3625850"/>
          <p14:tracePt t="131733" x="6445250" y="3651250"/>
          <p14:tracePt t="131750" x="6438900" y="3695700"/>
          <p14:tracePt t="131766" x="6438900" y="3727450"/>
          <p14:tracePt t="131783" x="6438900" y="3759200"/>
          <p14:tracePt t="131800" x="6438900" y="3778250"/>
          <p14:tracePt t="131817" x="6438900" y="3810000"/>
          <p14:tracePt t="131834" x="6438900" y="3841750"/>
          <p14:tracePt t="131836" x="6445250" y="3860800"/>
          <p14:tracePt t="131850" x="6445250" y="3867150"/>
          <p14:tracePt t="131867" x="6457950" y="3892550"/>
          <p14:tracePt t="131900" x="6477000" y="3924300"/>
          <p14:tracePt t="131917" x="6508750" y="3943350"/>
          <p14:tracePt t="131933" x="6521450" y="3956050"/>
          <p14:tracePt t="131950" x="6540500" y="3975100"/>
          <p14:tracePt t="131967" x="6559550" y="3981450"/>
          <p14:tracePt t="131983" x="6604000" y="3994150"/>
          <p14:tracePt t="132000" x="6623050" y="4000500"/>
          <p14:tracePt t="132017" x="6654800" y="4006850"/>
          <p14:tracePt t="132033" x="6699250" y="4013200"/>
          <p14:tracePt t="132050" x="6724650" y="4019550"/>
          <p14:tracePt t="132067" x="6743700" y="4019550"/>
          <p14:tracePt t="132070" x="6750050" y="4019550"/>
          <p14:tracePt t="132084" x="6756400" y="4019550"/>
          <p14:tracePt t="132101" x="6781800" y="4019550"/>
          <p14:tracePt t="132103" x="6788150" y="4019550"/>
          <p14:tracePt t="132118" x="6800850" y="4019550"/>
          <p14:tracePt t="132135" x="6832600" y="4019550"/>
          <p14:tracePt t="132150" x="6858000" y="4006850"/>
          <p14:tracePt t="132167" x="6889750" y="4000500"/>
          <p14:tracePt t="132184" x="6921500" y="3994150"/>
          <p14:tracePt t="132200" x="6946900" y="3981450"/>
          <p14:tracePt t="132217" x="6985000" y="3968750"/>
          <p14:tracePt t="132234" x="6997700" y="3962400"/>
          <p14:tracePt t="132310" x="6997700" y="3956050"/>
          <p14:tracePt t="132336" x="7004050" y="3949700"/>
          <p14:tracePt t="132361" x="7004050" y="3937000"/>
          <p14:tracePt t="132369" x="7010400" y="3930650"/>
          <p14:tracePt t="132385" x="7016750" y="3917950"/>
          <p14:tracePt t="132401" x="7023100" y="3898900"/>
          <p14:tracePt t="132417" x="7029450" y="3873500"/>
          <p14:tracePt t="132434" x="7029450" y="3860800"/>
          <p14:tracePt t="132451" x="7035800" y="3841750"/>
          <p14:tracePt t="132467" x="7042150" y="3822700"/>
          <p14:tracePt t="132484" x="7042150" y="3810000"/>
          <p14:tracePt t="132501" x="7042150" y="3790950"/>
          <p14:tracePt t="132517" x="7042150" y="3771900"/>
          <p14:tracePt t="132534" x="7048500" y="3740150"/>
          <p14:tracePt t="132536" x="7048500" y="3721100"/>
          <p14:tracePt t="132551" x="7048500" y="3708400"/>
          <p14:tracePt t="132568" x="7048500" y="3676650"/>
          <p14:tracePt t="132584" x="7048500" y="3663950"/>
          <p14:tracePt t="132601" x="7048500" y="3657600"/>
          <p14:tracePt t="132618" x="7048500" y="3651250"/>
          <p14:tracePt t="132635" x="7048500" y="3638550"/>
          <p14:tracePt t="132651" x="7048500" y="3632200"/>
          <p14:tracePt t="132668" x="7048500" y="3619500"/>
          <p14:tracePt t="132684" x="7048500" y="3613150"/>
          <p14:tracePt t="132701" x="7048500" y="3606800"/>
          <p14:tracePt t="133026" x="7048500" y="3600450"/>
          <p14:tracePt t="133038" x="7048500" y="3587750"/>
          <p14:tracePt t="133052" x="7042150" y="3581400"/>
          <p14:tracePt t="133068" x="7035800" y="3575050"/>
          <p14:tracePt t="133085" x="7035800" y="3568700"/>
          <p14:tracePt t="133102" x="7035800" y="3562350"/>
          <p14:tracePt t="133118" x="7029450" y="3562350"/>
          <p14:tracePt t="133135" x="7029450" y="3556000"/>
          <p14:tracePt t="133168" x="7023100" y="3549650"/>
          <p14:tracePt t="133185" x="7016750" y="3543300"/>
          <p14:tracePt t="133202" x="7010400" y="3536950"/>
          <p14:tracePt t="133218" x="6997700" y="3530600"/>
          <p14:tracePt t="133235" x="6991350" y="3530600"/>
          <p14:tracePt t="133252" x="6985000" y="3517900"/>
          <p14:tracePt t="133253" x="6978650" y="3517900"/>
          <p14:tracePt t="133268" x="6972300" y="3517900"/>
          <p14:tracePt t="133286" x="6965950" y="3517900"/>
          <p14:tracePt t="133302" x="6953250" y="3511550"/>
          <p14:tracePt t="133318" x="6940550" y="3511550"/>
          <p14:tracePt t="133335" x="6927850" y="3511550"/>
          <p14:tracePt t="133352" x="6902450" y="3511550"/>
          <p14:tracePt t="133369" x="6883400" y="3511550"/>
          <p14:tracePt t="133385" x="6851650" y="3511550"/>
          <p14:tracePt t="133402" x="6832600" y="3505200"/>
          <p14:tracePt t="133419" x="6813550" y="3505200"/>
          <p14:tracePt t="133435" x="6807200" y="3505200"/>
          <p14:tracePt t="133452" x="6800850" y="3505200"/>
          <p14:tracePt t="133469" x="6788150" y="3505200"/>
          <p14:tracePt t="133485" x="6781800" y="3505200"/>
          <p14:tracePt t="133502" x="6769100" y="3505200"/>
          <p14:tracePt t="133519" x="6762750" y="3505200"/>
          <p14:tracePt t="133536" x="6756400" y="3505200"/>
          <p14:tracePt t="133553" x="6724650" y="3511550"/>
          <p14:tracePt t="133569" x="6705600" y="3524250"/>
          <p14:tracePt t="133585" x="6692900" y="3536950"/>
          <p14:tracePt t="133602" x="6667500" y="3549650"/>
          <p14:tracePt t="133619" x="6661150" y="3556000"/>
          <p14:tracePt t="133635" x="6654800" y="3562350"/>
          <p14:tracePt t="133652" x="6648450" y="3568700"/>
          <p14:tracePt t="133669" x="6648450" y="3575050"/>
          <p14:tracePt t="133686" x="6635750" y="3587750"/>
          <p14:tracePt t="133702" x="6629400" y="3600450"/>
          <p14:tracePt t="133719" x="6616700" y="3613150"/>
          <p14:tracePt t="133721" x="6616700" y="3625850"/>
          <p14:tracePt t="133736" x="6610350" y="3638550"/>
          <p14:tracePt t="133752" x="6604000" y="3644900"/>
          <p14:tracePt t="133769" x="6604000" y="3657600"/>
          <p14:tracePt t="133787" x="6597650" y="3676650"/>
          <p14:tracePt t="133803" x="6597650" y="3689350"/>
          <p14:tracePt t="133819" x="6591300" y="3702050"/>
          <p14:tracePt t="133836" x="6591300" y="3721100"/>
          <p14:tracePt t="133852" x="6591300" y="3746500"/>
          <p14:tracePt t="133869" x="6591300" y="3765550"/>
          <p14:tracePt t="133886" x="6591300" y="3784600"/>
          <p14:tracePt t="133902" x="6591300" y="3803650"/>
          <p14:tracePt t="133919" x="6591300" y="3810000"/>
          <p14:tracePt t="133936" x="6597650" y="3835400"/>
          <p14:tracePt t="133953" x="6604000" y="3848100"/>
          <p14:tracePt t="133954" x="6604000" y="3860800"/>
          <p14:tracePt t="133969" x="6610350" y="3873500"/>
          <p14:tracePt t="133986" x="6616700" y="3879850"/>
          <p14:tracePt t="133988" x="6616700" y="3886200"/>
          <p14:tracePt t="134003" x="6629400" y="3898900"/>
          <p14:tracePt t="134019" x="6642100" y="3905250"/>
          <p14:tracePt t="134053" x="6654800" y="3924300"/>
          <p14:tracePt t="134069" x="6661150" y="3930650"/>
          <p14:tracePt t="134086" x="6667500" y="3937000"/>
          <p14:tracePt t="134103" x="6686550" y="3943350"/>
          <p14:tracePt t="134119" x="6705600" y="3956050"/>
          <p14:tracePt t="134136" x="6731000" y="3968750"/>
          <p14:tracePt t="134153" x="6743700" y="3975100"/>
          <p14:tracePt t="134169" x="6775450" y="3987800"/>
          <p14:tracePt t="134186" x="6813550" y="4000500"/>
          <p14:tracePt t="134189" x="6826250" y="4000500"/>
          <p14:tracePt t="134203" x="6838950" y="4006850"/>
          <p14:tracePt t="134220" x="6896100" y="4013200"/>
          <p14:tracePt t="134236" x="6908800" y="4013200"/>
          <p14:tracePt t="134253" x="6940550" y="4013200"/>
          <p14:tracePt t="134270" x="6953250" y="4006850"/>
          <p14:tracePt t="134287" x="6972300" y="4006850"/>
          <p14:tracePt t="134303" x="7004050" y="3981450"/>
          <p14:tracePt t="134320" x="7016750" y="3975100"/>
          <p14:tracePt t="134336" x="7029450" y="3968750"/>
          <p14:tracePt t="134353" x="7035800" y="3962400"/>
          <p14:tracePt t="134370" x="7054850" y="3937000"/>
          <p14:tracePt t="134386" x="7067550" y="3917950"/>
          <p14:tracePt t="134403" x="7086600" y="3892550"/>
          <p14:tracePt t="134420" x="7092950" y="3867150"/>
          <p14:tracePt t="134437" x="7105650" y="3841750"/>
          <p14:tracePt t="134453" x="7118350" y="3822700"/>
          <p14:tracePt t="134455" x="7118350" y="3816350"/>
          <p14:tracePt t="134471" x="7124700" y="3797300"/>
          <p14:tracePt t="134486" x="7131050" y="3784600"/>
          <p14:tracePt t="134504" x="7131050" y="3765550"/>
          <p14:tracePt t="134520" x="7131050" y="3746500"/>
          <p14:tracePt t="134537" x="7131050" y="3714750"/>
          <p14:tracePt t="134554" x="7131050" y="3689350"/>
          <p14:tracePt t="134570" x="7131050" y="3644900"/>
          <p14:tracePt t="134587" x="7118350" y="3619500"/>
          <p14:tracePt t="134603" x="7118350" y="3600450"/>
          <p14:tracePt t="134620" x="7105650" y="3581400"/>
          <p14:tracePt t="134637" x="7099300" y="3562350"/>
          <p14:tracePt t="134653" x="7086600" y="3549650"/>
          <p14:tracePt t="134670" x="7080250" y="3536950"/>
          <p14:tracePt t="134672" x="7080250" y="3524250"/>
          <p14:tracePt t="134687" x="7073900" y="3524250"/>
          <p14:tracePt t="134704" x="7061200" y="3498850"/>
          <p14:tracePt t="134720" x="7048500" y="3486150"/>
          <p14:tracePt t="134737" x="7042150" y="3473450"/>
          <p14:tracePt t="134754" x="7029450" y="3454400"/>
          <p14:tracePt t="134771" x="7023100" y="3448050"/>
          <p14:tracePt t="134787" x="7016750" y="3441700"/>
          <p14:tracePt t="134803" x="7010400" y="3435350"/>
          <p14:tracePt t="134820" x="7004050" y="3429000"/>
          <p14:tracePt t="134837" x="6997700" y="3422650"/>
          <p14:tracePt t="134854" x="6991350" y="3409950"/>
          <p14:tracePt t="134870" x="6978650" y="3403600"/>
          <p14:tracePt t="134887" x="6972300" y="3403600"/>
          <p14:tracePt t="134904" x="6965950" y="3403600"/>
          <p14:tracePt t="134920" x="6965950" y="3397250"/>
          <p14:tracePt t="134937" x="6959600" y="3397250"/>
          <p14:tracePt t="134939" x="6953250" y="3397250"/>
          <p14:tracePt t="134954" x="6946900" y="3397250"/>
          <p14:tracePt t="134970" x="6921500" y="3390900"/>
          <p14:tracePt t="134987" x="6902450" y="3390900"/>
          <p14:tracePt t="135004" x="6883400" y="3390900"/>
          <p14:tracePt t="135021" x="6858000" y="3390900"/>
          <p14:tracePt t="135037" x="6845300" y="3390900"/>
          <p14:tracePt t="135055" x="6826250" y="3390900"/>
          <p14:tracePt t="135071" x="6813550" y="3390900"/>
          <p14:tracePt t="135087" x="6807200" y="3390900"/>
          <p14:tracePt t="135104" x="6794500" y="3390900"/>
          <p14:tracePt t="135106" x="6788150" y="3390900"/>
          <p14:tracePt t="135121" x="6781800" y="3397250"/>
          <p14:tracePt t="135138" x="6756400" y="3416300"/>
          <p14:tracePt t="135154" x="6731000" y="3429000"/>
          <p14:tracePt t="135171" x="6724650" y="3435350"/>
          <p14:tracePt t="135173" x="6718300" y="3441700"/>
          <p14:tracePt t="135187" x="6699250" y="3454400"/>
          <p14:tracePt t="135204" x="6686550" y="3473450"/>
          <p14:tracePt t="135221" x="6673850" y="3479800"/>
          <p14:tracePt t="135237" x="6661150" y="3498850"/>
          <p14:tracePt t="135255" x="6648450" y="3511550"/>
          <p14:tracePt t="135271" x="6635750" y="3530600"/>
          <p14:tracePt t="135288" x="6623050" y="3549650"/>
          <p14:tracePt t="135304" x="6610350" y="3587750"/>
          <p14:tracePt t="135321" x="6597650" y="3619500"/>
          <p14:tracePt t="135338" x="6591300" y="3651250"/>
          <p14:tracePt t="135340" x="6584950" y="3670300"/>
          <p14:tracePt t="135354" x="6584950" y="3683000"/>
          <p14:tracePt t="135371" x="6578600" y="3702050"/>
          <p14:tracePt t="135373" x="6578600" y="3708400"/>
          <p14:tracePt t="135388" x="6578600" y="3727450"/>
          <p14:tracePt t="135404" x="6578600" y="3746500"/>
          <p14:tracePt t="135421" x="6578600" y="3778250"/>
          <p14:tracePt t="135438" x="6578600" y="3784600"/>
          <p14:tracePt t="135454" x="6584950" y="3816350"/>
          <p14:tracePt t="135471" x="6584950" y="3829050"/>
          <p14:tracePt t="135488" x="6604000" y="3860800"/>
          <p14:tracePt t="135505" x="6610350" y="3873500"/>
          <p14:tracePt t="135522" x="6610350" y="3879850"/>
          <p14:tracePt t="135538" x="6616700" y="3886200"/>
          <p14:tracePt t="135555" x="6623050" y="3898900"/>
          <p14:tracePt t="135571" x="6629400" y="3905250"/>
          <p14:tracePt t="135588" x="6642100" y="3911600"/>
          <p14:tracePt t="135605" x="6648450" y="3917950"/>
          <p14:tracePt t="135607" x="6648450" y="3930650"/>
          <p14:tracePt t="135622" x="6667500" y="3943350"/>
          <p14:tracePt t="135638" x="6673850" y="3956050"/>
          <p14:tracePt t="135655" x="6686550" y="3962400"/>
          <p14:tracePt t="135671" x="6699250" y="3975100"/>
          <p14:tracePt t="135688" x="6711950" y="3981450"/>
          <p14:tracePt t="135705" x="6731000" y="3994150"/>
          <p14:tracePt t="135721" x="6743700" y="4000500"/>
          <p14:tracePt t="135738" x="6775450" y="4013200"/>
          <p14:tracePt t="135755" x="6794500" y="4013200"/>
          <p14:tracePt t="135771" x="6813550" y="4019550"/>
          <p14:tracePt t="135788" x="6832600" y="4025900"/>
          <p14:tracePt t="135805" x="6851650" y="4025900"/>
          <p14:tracePt t="135822" x="6870700" y="4032250"/>
          <p14:tracePt t="135838" x="6896100" y="4032250"/>
          <p14:tracePt t="135855" x="6915150" y="4032250"/>
          <p14:tracePt t="135857" x="6921500" y="4032250"/>
          <p14:tracePt t="135872" x="6934200" y="4032250"/>
          <p14:tracePt t="135888" x="6940550" y="4032250"/>
          <p14:tracePt t="135905" x="6946900" y="4032250"/>
          <p14:tracePt t="135958" x="6959600" y="4032250"/>
          <p14:tracePt t="135960" x="6972300" y="4032250"/>
          <p14:tracePt t="135972" x="6985000" y="4025900"/>
          <p14:tracePt t="135989" x="7023100" y="4006850"/>
          <p14:tracePt t="136005" x="7067550" y="3987800"/>
          <p14:tracePt t="136022" x="7118350" y="3956050"/>
          <p14:tracePt t="136038" x="7150100" y="3937000"/>
          <p14:tracePt t="136056" x="7188200" y="3917950"/>
          <p14:tracePt t="136072" x="7200900" y="3905250"/>
          <p14:tracePt t="136089" x="7207250" y="3886200"/>
          <p14:tracePt t="136090" x="7213600" y="3879850"/>
          <p14:tracePt t="136105" x="7219950" y="3867150"/>
          <p14:tracePt t="136122" x="7232650" y="3835400"/>
          <p14:tracePt t="136138" x="7232650" y="3797300"/>
          <p14:tracePt t="136155" x="7245350" y="3778250"/>
          <p14:tracePt t="136172" x="7251700" y="3752850"/>
          <p14:tracePt t="136189" x="7251700" y="3740150"/>
          <p14:tracePt t="136205" x="7251700" y="3721100"/>
          <p14:tracePt t="136222" x="7251700" y="3714750"/>
          <p14:tracePt t="136239" x="7251700" y="3702050"/>
          <p14:tracePt t="136256" x="7251700" y="3689350"/>
          <p14:tracePt t="136258" x="7251700" y="3683000"/>
          <p14:tracePt t="136289" x="7251700" y="3657600"/>
          <p14:tracePt t="136292" x="7251700" y="3651250"/>
          <p14:tracePt t="136305" x="7251700" y="3632200"/>
          <p14:tracePt t="136322" x="7245350" y="3606800"/>
          <p14:tracePt t="136339" x="7239000" y="3587750"/>
          <p14:tracePt t="136356" x="7226300" y="3562350"/>
          <p14:tracePt t="136389" x="7213600" y="3549650"/>
          <p14:tracePt t="136405" x="7200900" y="3543300"/>
          <p14:tracePt t="136422" x="7188200" y="3530600"/>
          <p14:tracePt t="136439" x="7181850" y="3524250"/>
          <p14:tracePt t="136456" x="7156450" y="3517900"/>
          <p14:tracePt t="136472" x="7143750" y="3517900"/>
          <p14:tracePt t="136489" x="7105650" y="3511550"/>
          <p14:tracePt t="136506" x="7067550" y="3505200"/>
          <p14:tracePt t="136523" x="6991350" y="3498850"/>
          <p14:tracePt t="136525" x="6978650" y="3498850"/>
          <p14:tracePt t="136539" x="6946900" y="3492500"/>
          <p14:tracePt t="136556" x="6902450" y="3492500"/>
          <p14:tracePt t="136572" x="6889750" y="3492500"/>
          <p14:tracePt t="136589" x="6877050" y="3492500"/>
          <p14:tracePt t="136606" x="6870700" y="3492500"/>
          <p14:tracePt t="136622" x="6851650" y="3492500"/>
          <p14:tracePt t="136639" x="6832600" y="3498850"/>
          <p14:tracePt t="136656" x="6800850" y="3511550"/>
          <p14:tracePt t="136672" x="6762750" y="3530600"/>
          <p14:tracePt t="136689" x="6711950" y="3568700"/>
          <p14:tracePt t="136706" x="6661150" y="3594100"/>
          <p14:tracePt t="136723" x="6616700" y="3625850"/>
          <p14:tracePt t="136740" x="6591300" y="3651250"/>
          <p14:tracePt t="136756" x="6565900" y="3676650"/>
          <p14:tracePt t="136759" x="6559550" y="3689350"/>
          <p14:tracePt t="136773" x="6553200" y="3702050"/>
          <p14:tracePt t="136790" x="6540500" y="3746500"/>
          <p14:tracePt t="136792" x="6540500" y="3778250"/>
          <p14:tracePt t="136806" x="6540500" y="3816350"/>
          <p14:tracePt t="136823" x="6540500" y="3854450"/>
          <p14:tracePt t="136825" x="6540500" y="3879850"/>
          <p14:tracePt t="136839" x="6540500" y="3905250"/>
          <p14:tracePt t="136856" x="6540500" y="3911600"/>
          <p14:tracePt t="136873" x="6540500" y="3924300"/>
          <p14:tracePt t="136906" x="6546850" y="3930650"/>
          <p14:tracePt t="136923" x="6559550" y="3937000"/>
          <p14:tracePt t="136940" x="6572250" y="3949700"/>
          <p14:tracePt t="136956" x="6597650" y="3949700"/>
          <p14:tracePt t="136960" x="6604000" y="3949700"/>
          <p14:tracePt t="136974" x="6629400" y="3949700"/>
          <p14:tracePt t="136990" x="6648450" y="3949700"/>
          <p14:tracePt t="137007" x="6686550" y="3949700"/>
          <p14:tracePt t="137009" x="6711950" y="3949700"/>
          <p14:tracePt t="137023" x="6718300" y="3949700"/>
          <p14:tracePt t="137040" x="6750050" y="3949700"/>
          <p14:tracePt t="137056" x="6762750" y="3949700"/>
          <p14:tracePt t="137073" x="6769100" y="3949700"/>
          <p14:tracePt t="137090" x="6788150" y="3943350"/>
          <p14:tracePt t="137106" x="6800850" y="3943350"/>
          <p14:tracePt t="137123" x="6832600" y="3930650"/>
          <p14:tracePt t="137140" x="6845300" y="3930650"/>
          <p14:tracePt t="137156" x="6864350" y="3917950"/>
          <p14:tracePt t="137173" x="6870700" y="3917950"/>
          <p14:tracePt t="137190" x="6877050" y="3917950"/>
          <p14:tracePt t="137404" x="0" y="0"/>
        </p14:tracePtLst>
        <p14:tracePtLst>
          <p14:tracePt t="149077" x="3841750" y="5200650"/>
          <p14:tracePt t="149118" x="3848100" y="5200650"/>
          <p14:tracePt t="149125" x="3860800" y="5200650"/>
          <p14:tracePt t="149138" x="3898900" y="5200650"/>
          <p14:tracePt t="149155" x="3962400" y="5200650"/>
          <p14:tracePt t="149171" x="4013200" y="5200650"/>
          <p14:tracePt t="149188" x="4051300" y="5207000"/>
          <p14:tracePt t="149205" x="4102100" y="5207000"/>
          <p14:tracePt t="149221" x="4159250" y="5207000"/>
          <p14:tracePt t="149238" x="4241800" y="5187950"/>
          <p14:tracePt t="149255" x="4305300" y="5175250"/>
          <p14:tracePt t="149259" x="4356100" y="5168900"/>
          <p14:tracePt t="149272" x="4406900" y="5162550"/>
          <p14:tracePt t="149289" x="4514850" y="5162550"/>
          <p14:tracePt t="149305" x="4578350" y="5162550"/>
          <p14:tracePt t="149321" x="4597400" y="5162550"/>
          <p14:tracePt t="149323" x="4648200" y="5162550"/>
          <p14:tracePt t="149338" x="4699000" y="5162550"/>
          <p14:tracePt t="149355" x="4718050" y="5162550"/>
          <p14:tracePt t="149371" x="4730750" y="5162550"/>
          <p14:tracePt t="149388" x="4743450" y="5162550"/>
          <p14:tracePt t="149405" x="4768850" y="5162550"/>
          <p14:tracePt t="149422" x="4806950" y="5168900"/>
          <p14:tracePt t="149438" x="4851400" y="5168900"/>
          <p14:tracePt t="149455" x="4876800" y="5168900"/>
          <p14:tracePt t="149663" x="4883150" y="5168900"/>
          <p14:tracePt t="149715" x="0" y="0"/>
        </p14:tracePtLst>
        <p14:tracePtLst>
          <p14:tracePt t="168265" x="1174750" y="5689600"/>
          <p14:tracePt t="168365" x="1219200" y="5689600"/>
          <p14:tracePt t="168371" x="1250950" y="5689600"/>
          <p14:tracePt t="168378" x="1270000" y="5689600"/>
          <p14:tracePt t="168395" x="1308100" y="5689600"/>
          <p14:tracePt t="168412" x="1333500" y="5689600"/>
          <p14:tracePt t="168429" x="1346200" y="5689600"/>
          <p14:tracePt t="168445" x="1352550" y="5689600"/>
          <p14:tracePt t="168479" x="1365250" y="5689600"/>
          <p14:tracePt t="168496" x="1384300" y="5689600"/>
          <p14:tracePt t="168512" x="1416050" y="5689600"/>
          <p14:tracePt t="168528" x="1428750" y="5689600"/>
          <p14:tracePt t="168545" x="1447800" y="5689600"/>
          <p14:tracePt t="168562" x="1466850" y="5689600"/>
          <p14:tracePt t="168578" x="1479550" y="5689600"/>
          <p14:tracePt t="168595" x="1498600" y="5689600"/>
          <p14:tracePt t="168612" x="1524000" y="5689600"/>
          <p14:tracePt t="168628" x="1543050" y="5689600"/>
          <p14:tracePt t="168645" x="1562100" y="5689600"/>
          <p14:tracePt t="168662" x="1587500" y="5689600"/>
          <p14:tracePt t="168679" x="1612900" y="5689600"/>
          <p14:tracePt t="168682" x="1619250" y="5689600"/>
          <p14:tracePt t="168696" x="1625600" y="5689600"/>
          <p14:tracePt t="168713" x="1644650" y="5689600"/>
          <p14:tracePt t="168729" x="1651000" y="5689600"/>
          <p14:tracePt t="168746" x="1663700" y="5689600"/>
          <p14:tracePt t="168762" x="1682750" y="5689600"/>
          <p14:tracePt t="168779" x="1695450" y="5689600"/>
          <p14:tracePt t="168795" x="1727200" y="5689600"/>
          <p14:tracePt t="168813" x="1739900" y="5689600"/>
          <p14:tracePt t="168829" x="1765300" y="5689600"/>
          <p14:tracePt t="168845" x="1790700" y="5689600"/>
          <p14:tracePt t="168862" x="1809750" y="5689600"/>
          <p14:tracePt t="168879" x="1847850" y="5689600"/>
          <p14:tracePt t="168895" x="1873250" y="5695950"/>
          <p14:tracePt t="168912" x="1892300" y="5695950"/>
          <p14:tracePt t="168929" x="1917700" y="5695950"/>
          <p14:tracePt t="168946" x="1949450" y="5695950"/>
          <p14:tracePt t="168963" x="1955800" y="5695950"/>
          <p14:tracePt t="168980" x="1962150" y="5695950"/>
          <p14:tracePt t="168982" x="1968500" y="5695950"/>
          <p14:tracePt t="169012" x="1981200" y="5695950"/>
          <p14:tracePt t="169029" x="2000250" y="5695950"/>
          <p14:tracePt t="169046" x="2019300" y="5695950"/>
          <p14:tracePt t="169063" x="2051050" y="5695950"/>
          <p14:tracePt t="169079" x="2076450" y="5695950"/>
          <p14:tracePt t="169096" x="2108200" y="5695950"/>
          <p14:tracePt t="169112" x="2127250" y="5695950"/>
          <p14:tracePt t="169129" x="2146300" y="5695950"/>
          <p14:tracePt t="169146" x="2171700" y="5695950"/>
          <p14:tracePt t="169162" x="2190750" y="5695950"/>
          <p14:tracePt t="169180" x="2222500" y="5695950"/>
          <p14:tracePt t="169182" x="2235200" y="5695950"/>
          <p14:tracePt t="169196" x="2247900" y="5695950"/>
          <p14:tracePt t="169213" x="2279650" y="5695950"/>
          <p14:tracePt t="169215" x="2298700" y="5695950"/>
          <p14:tracePt t="169229" x="2330450" y="5695950"/>
          <p14:tracePt t="169246" x="2362200" y="5695950"/>
          <p14:tracePt t="169263" x="2393950" y="5695950"/>
          <p14:tracePt t="169279" x="2425700" y="5695950"/>
          <p14:tracePt t="169296" x="2444750" y="5695950"/>
          <p14:tracePt t="169313" x="2482850" y="5695950"/>
          <p14:tracePt t="169329" x="2514600" y="5695950"/>
          <p14:tracePt t="169346" x="2546350" y="5695950"/>
          <p14:tracePt t="169363" x="2578100" y="5695950"/>
          <p14:tracePt t="169379" x="2590800" y="5695950"/>
          <p14:tracePt t="169396" x="2628900" y="5695950"/>
          <p14:tracePt t="169413" x="2686050" y="5695950"/>
          <p14:tracePt t="169447" x="2755900" y="5695950"/>
          <p14:tracePt t="169463" x="2774950" y="5695950"/>
          <p14:tracePt t="169480" x="2806700" y="5695950"/>
          <p14:tracePt t="169497" x="2838450" y="5695950"/>
          <p14:tracePt t="169513" x="2876550" y="5695950"/>
          <p14:tracePt t="169529" x="2895600" y="5695950"/>
          <p14:tracePt t="169547" x="2933700" y="5689600"/>
          <p14:tracePt t="169563" x="2965450" y="5689600"/>
          <p14:tracePt t="169580" x="2997200" y="5689600"/>
          <p14:tracePt t="169596" x="3022600" y="5689600"/>
          <p14:tracePt t="169613" x="3028950" y="5689600"/>
          <p14:tracePt t="169799" x="3028950" y="5683250"/>
          <p14:tracePt t="169843" x="3016250" y="5683250"/>
          <p14:tracePt t="169863" x="3003550" y="5676900"/>
          <p14:tracePt t="169880" x="2965450" y="5676900"/>
          <p14:tracePt t="169882" x="2933700" y="5676900"/>
          <p14:tracePt t="169897" x="2921000" y="5676900"/>
          <p14:tracePt t="169914" x="2832100" y="5676900"/>
          <p14:tracePt t="169930" x="2768600" y="5676900"/>
          <p14:tracePt t="169947" x="2717800" y="5676900"/>
          <p14:tracePt t="169963" x="2660650" y="5683250"/>
          <p14:tracePt t="169980" x="2603500" y="5683250"/>
          <p14:tracePt t="169997" x="2520950" y="5689600"/>
          <p14:tracePt t="170013" x="2425700" y="5689600"/>
          <p14:tracePt t="170030" x="2330450" y="5695950"/>
          <p14:tracePt t="170047" x="2279650" y="5695950"/>
          <p14:tracePt t="170064" x="2197100" y="5695950"/>
          <p14:tracePt t="170080" x="2139950" y="5695950"/>
          <p14:tracePt t="170097" x="2114550" y="5695950"/>
          <p14:tracePt t="170114" x="2082800" y="5695950"/>
          <p14:tracePt t="170119" x="2070100" y="5702300"/>
          <p14:tracePt t="170130" x="2063750" y="5702300"/>
          <p14:tracePt t="170148" x="2057400" y="5702300"/>
          <p14:tracePt t="170165" x="2051050" y="5702300"/>
          <p14:tracePt t="170181" x="2038350" y="5702300"/>
          <p14:tracePt t="170198" x="2019300" y="5702300"/>
          <p14:tracePt t="170214" x="2000250" y="5702300"/>
          <p14:tracePt t="170231" x="1968500" y="5702300"/>
          <p14:tracePt t="170247" x="1930400" y="5708650"/>
          <p14:tracePt t="170264" x="1873250" y="5715000"/>
          <p14:tracePt t="170281" x="1847850" y="5715000"/>
          <p14:tracePt t="170298" x="1841500" y="5715000"/>
          <p14:tracePt t="170428" x="1847850" y="5715000"/>
          <p14:tracePt t="170435" x="1860550" y="5715000"/>
          <p14:tracePt t="170447" x="1905000" y="5715000"/>
          <p14:tracePt t="170464" x="1993900" y="5708650"/>
          <p14:tracePt t="170481" x="2089150" y="5702300"/>
          <p14:tracePt t="170498" x="2209800" y="5695950"/>
          <p14:tracePt t="170514" x="2311400" y="5695950"/>
          <p14:tracePt t="170531" x="2438400" y="5695950"/>
          <p14:tracePt t="170547" x="2520950" y="5695950"/>
          <p14:tracePt t="170564" x="2597150" y="5695950"/>
          <p14:tracePt t="170566" x="2635250" y="5695950"/>
          <p14:tracePt t="170581" x="2660650" y="5695950"/>
          <p14:tracePt t="170598" x="2686050" y="5695950"/>
          <p14:tracePt t="170614" x="2724150" y="5689600"/>
          <p14:tracePt t="170631" x="2755900" y="5689600"/>
          <p14:tracePt t="170648" x="2781300" y="5683250"/>
          <p14:tracePt t="170664" x="2806700" y="5683250"/>
          <p14:tracePt t="170682" x="2832100" y="5683250"/>
          <p14:tracePt t="170698" x="2863850" y="5683250"/>
          <p14:tracePt t="170714" x="2901950" y="5683250"/>
          <p14:tracePt t="170731" x="2933700" y="5683250"/>
          <p14:tracePt t="170748" x="2946400" y="5683250"/>
          <p14:tracePt t="170808" x="2952750" y="5683250"/>
          <p14:tracePt t="170825" x="2959100" y="5683250"/>
          <p14:tracePt t="170848" x="2971800" y="5683250"/>
          <p14:tracePt t="171084" x="2952750" y="5683250"/>
          <p14:tracePt t="171098" x="2921000" y="5683250"/>
          <p14:tracePt t="171115" x="2876550" y="5683250"/>
          <p14:tracePt t="171132" x="2832100" y="5683250"/>
          <p14:tracePt t="171148" x="2743200" y="5683250"/>
          <p14:tracePt t="171165" x="2667000" y="5683250"/>
          <p14:tracePt t="171183" x="2546350" y="5689600"/>
          <p14:tracePt t="171199" x="2482850" y="5689600"/>
          <p14:tracePt t="171215" x="2387600" y="5689600"/>
          <p14:tracePt t="171232" x="2311400" y="5689600"/>
          <p14:tracePt t="171248" x="2247900" y="5689600"/>
          <p14:tracePt t="171265" x="2216150" y="5689600"/>
          <p14:tracePt t="171282" x="2171700" y="5689600"/>
          <p14:tracePt t="171298" x="2139950" y="5695950"/>
          <p14:tracePt t="171300" x="2120900" y="5695950"/>
          <p14:tracePt t="171315" x="2108200" y="5695950"/>
          <p14:tracePt t="171332" x="2063750" y="5702300"/>
          <p14:tracePt t="171349" x="2038350" y="5702300"/>
          <p14:tracePt t="171365" x="2012950" y="5702300"/>
          <p14:tracePt t="171383" x="2006600" y="5708650"/>
          <p14:tracePt t="171400" x="1993900" y="5708650"/>
          <p14:tracePt t="171432" x="1955800" y="5708650"/>
          <p14:tracePt t="171449" x="1917700" y="5708650"/>
          <p14:tracePt t="171465" x="1873250" y="5715000"/>
          <p14:tracePt t="171482" x="1860550" y="5715000"/>
          <p14:tracePt t="171640" x="1866900" y="5715000"/>
          <p14:tracePt t="171650" x="1879600" y="5715000"/>
          <p14:tracePt t="171665" x="1911350" y="5715000"/>
          <p14:tracePt t="171683" x="1949450" y="5715000"/>
          <p14:tracePt t="171699" x="2000250" y="5715000"/>
          <p14:tracePt t="171716" x="2070100" y="5715000"/>
          <p14:tracePt t="171732" x="2146300" y="5715000"/>
          <p14:tracePt t="171749" x="2203450" y="5715000"/>
          <p14:tracePt t="171766" x="2247900" y="5715000"/>
          <p14:tracePt t="171782" x="2273300" y="5715000"/>
          <p14:tracePt t="171785" x="2286000" y="5715000"/>
          <p14:tracePt t="171799" x="2292350" y="5715000"/>
          <p14:tracePt t="171816" x="2324100" y="5715000"/>
          <p14:tracePt t="171832" x="2355850" y="5708650"/>
          <p14:tracePt t="171849" x="2413000" y="5702300"/>
          <p14:tracePt t="171866" x="2463800" y="5702300"/>
          <p14:tracePt t="171883" x="2552700" y="5695950"/>
          <p14:tracePt t="171900" x="2609850" y="5689600"/>
          <p14:tracePt t="171916" x="2660650" y="5689600"/>
          <p14:tracePt t="171933" x="2692400" y="5689600"/>
          <p14:tracePt t="171950" x="2717800" y="5689600"/>
          <p14:tracePt t="171966" x="2736850" y="5689600"/>
          <p14:tracePt t="171983" x="2755900" y="5689600"/>
          <p14:tracePt t="171984" x="2774950" y="5689600"/>
          <p14:tracePt t="171999" x="2787650" y="5689600"/>
          <p14:tracePt t="172016" x="2851150" y="5689600"/>
          <p14:tracePt t="172033" x="2870200" y="5689600"/>
          <p14:tracePt t="172049" x="2901950" y="5689600"/>
          <p14:tracePt t="172066" x="2908300" y="5689600"/>
          <p14:tracePt t="172195" x="2908300" y="5683250"/>
          <p14:tracePt t="172216" x="2889250" y="5683250"/>
          <p14:tracePt t="172233" x="2819400" y="5683250"/>
          <p14:tracePt t="172234" x="2774950" y="5689600"/>
          <p14:tracePt t="172250" x="2673350" y="5695950"/>
          <p14:tracePt t="172266" x="2578100" y="5702300"/>
          <p14:tracePt t="172283" x="2432050" y="5702300"/>
          <p14:tracePt t="172300" x="2330450" y="5702300"/>
          <p14:tracePt t="172316" x="2190750" y="5708650"/>
          <p14:tracePt t="172333" x="2101850" y="5715000"/>
          <p14:tracePt t="172350" x="2006600" y="5715000"/>
          <p14:tracePt t="172367" x="1905000" y="5727700"/>
          <p14:tracePt t="172384" x="1816100" y="5727700"/>
          <p14:tracePt t="172402" x="1720850" y="5727700"/>
          <p14:tracePt t="172416" x="1631950" y="5727700"/>
          <p14:tracePt t="172434" x="1574800" y="5727700"/>
          <p14:tracePt t="172451" x="1517650" y="5727700"/>
          <p14:tracePt t="172453" x="1504950" y="5727700"/>
          <p14:tracePt t="172467" x="1479550" y="5727700"/>
          <p14:tracePt t="172483" x="1460500" y="5727700"/>
          <p14:tracePt t="172485" x="1441450" y="5727700"/>
          <p14:tracePt t="172500" x="1416050" y="5727700"/>
          <p14:tracePt t="172517" x="1358900" y="5727700"/>
          <p14:tracePt t="172533" x="1320800" y="5727700"/>
          <p14:tracePt t="172550" x="1250950" y="5727700"/>
          <p14:tracePt t="172567" x="1206500" y="5727700"/>
          <p14:tracePt t="172583" x="1155700" y="5727700"/>
          <p14:tracePt t="172600" x="1143000" y="5727700"/>
          <p14:tracePt t="172617" x="1130300" y="5727700"/>
          <p14:tracePt t="172634" x="1123950" y="5727700"/>
          <p14:tracePt t="172725" x="1117600" y="5727700"/>
          <p14:tracePt t="172748" x="1111250" y="5727700"/>
          <p14:tracePt t="172842" x="1130300" y="5727700"/>
          <p14:tracePt t="172849" x="1155700" y="5727700"/>
          <p14:tracePt t="172868" x="1250950" y="5721350"/>
          <p14:tracePt t="172884" x="1390650" y="5715000"/>
          <p14:tracePt t="172900" x="1536700" y="5708650"/>
          <p14:tracePt t="172917" x="1708150" y="5708650"/>
          <p14:tracePt t="172934" x="1854200" y="5708650"/>
          <p14:tracePt t="172950" x="1943100" y="5708650"/>
          <p14:tracePt t="172953" x="1962150" y="5708650"/>
          <p14:tracePt t="172967" x="1981200" y="5708650"/>
          <p14:tracePt t="172984" x="1993900" y="5708650"/>
          <p14:tracePt t="173001" x="2000250" y="5708650"/>
          <p14:tracePt t="173017" x="2019300" y="5708650"/>
          <p14:tracePt t="173034" x="2051050" y="5708650"/>
          <p14:tracePt t="173051" x="2120900" y="5708650"/>
          <p14:tracePt t="173067" x="2209800" y="5708650"/>
          <p14:tracePt t="173084" x="2292350" y="5708650"/>
          <p14:tracePt t="173101" x="2425700" y="5708650"/>
          <p14:tracePt t="173118" x="2520950" y="5708650"/>
          <p14:tracePt t="173135" x="2603500" y="5708650"/>
          <p14:tracePt t="173151" x="2660650" y="5708650"/>
          <p14:tracePt t="173168" x="2698750" y="5708650"/>
          <p14:tracePt t="173170" x="2705100" y="5708650"/>
          <p14:tracePt t="173184" x="2711450" y="5708650"/>
          <p14:tracePt t="173201" x="2717800" y="5708650"/>
          <p14:tracePt t="173218" x="2724150" y="5708650"/>
          <p14:tracePt t="173235" x="2736850" y="5708650"/>
          <p14:tracePt t="173251" x="2749550" y="5708650"/>
          <p14:tracePt t="173268" x="2768600" y="5708650"/>
          <p14:tracePt t="173284" x="2787650" y="5702300"/>
          <p14:tracePt t="173301" x="2806700" y="5702300"/>
          <p14:tracePt t="173318" x="2819400" y="5702300"/>
          <p14:tracePt t="173437" x="0" y="0"/>
        </p14:tracePtLst>
        <p14:tracePtLst>
          <p14:tracePt t="174462" x="7486650" y="2781300"/>
          <p14:tracePt t="174588" x="7486650" y="2774950"/>
          <p14:tracePt t="174602" x="7473950" y="2774950"/>
          <p14:tracePt t="174619" x="7454900" y="2768600"/>
          <p14:tracePt t="174636" x="7385050" y="2768600"/>
          <p14:tracePt t="174653" x="7321550" y="2768600"/>
          <p14:tracePt t="174669" x="7251700" y="2768600"/>
          <p14:tracePt t="174686" x="7181850" y="2781300"/>
          <p14:tracePt t="174703" x="7118350" y="2787650"/>
          <p14:tracePt t="174719" x="7035800" y="2800350"/>
          <p14:tracePt t="174736" x="6959600" y="2825750"/>
          <p14:tracePt t="174753" x="6889750" y="2844800"/>
          <p14:tracePt t="174769" x="6851650" y="2863850"/>
          <p14:tracePt t="174786" x="6826250" y="2876550"/>
          <p14:tracePt t="174789" x="6813550" y="2882900"/>
          <p14:tracePt t="174803" x="6807200" y="2889250"/>
          <p14:tracePt t="174820" x="6781800" y="2952750"/>
          <p14:tracePt t="174837" x="6762750" y="2997200"/>
          <p14:tracePt t="174853" x="6743700" y="3067050"/>
          <p14:tracePt t="174871" x="6731000" y="3105150"/>
          <p14:tracePt t="174886" x="6724650" y="3136900"/>
          <p14:tracePt t="174903" x="6724650" y="3149600"/>
          <p14:tracePt t="174920" x="6724650" y="3181350"/>
          <p14:tracePt t="174937" x="6737350" y="3206750"/>
          <p14:tracePt t="174953" x="6750050" y="3244850"/>
          <p14:tracePt t="174970" x="6762750" y="3270250"/>
          <p14:tracePt t="174986" x="6800850" y="3302000"/>
          <p14:tracePt t="175003" x="6896100" y="3340100"/>
          <p14:tracePt t="175020" x="7023100" y="3384550"/>
          <p14:tracePt t="175036" x="7181850" y="3416300"/>
          <p14:tracePt t="175038" x="7232650" y="3429000"/>
          <p14:tracePt t="175053" x="7283450" y="3441700"/>
          <p14:tracePt t="175070" x="7410450" y="3460750"/>
          <p14:tracePt t="175087" x="7416800" y="3460750"/>
          <p14:tracePt t="175120" x="7435850" y="3384550"/>
          <p14:tracePt t="175136" x="7448550" y="3295650"/>
          <p14:tracePt t="175153" x="7454900" y="3200400"/>
          <p14:tracePt t="175170" x="7454900" y="3149600"/>
          <p14:tracePt t="175187" x="7454900" y="3117850"/>
          <p14:tracePt t="175203" x="7442200" y="3092450"/>
          <p14:tracePt t="175220" x="7416800" y="3060700"/>
          <p14:tracePt t="175237" x="7372350" y="3041650"/>
          <p14:tracePt t="175253" x="7302500" y="3028950"/>
          <p14:tracePt t="175270" x="7200900" y="3028950"/>
          <p14:tracePt t="175272" x="7143750" y="3028950"/>
          <p14:tracePt t="175287" x="7073900" y="3035300"/>
          <p14:tracePt t="175303" x="6896100" y="3060700"/>
          <p14:tracePt t="175305" x="6800850" y="3073400"/>
          <p14:tracePt t="175321" x="6661150" y="3086100"/>
          <p14:tracePt t="175337" x="6635750" y="3092450"/>
          <p14:tracePt t="175370" x="6635750" y="3098800"/>
          <p14:tracePt t="175404" x="6654800" y="3105150"/>
          <p14:tracePt t="175407" x="0" y="0"/>
        </p14:tracePtLst>
        <p14:tracePtLst>
          <p14:tracePt t="175730" x="9988550" y="3194050"/>
          <p14:tracePt t="175736" x="9988550" y="3187700"/>
          <p14:tracePt t="175754" x="9988550" y="3181350"/>
          <p14:tracePt t="175771" x="9988550" y="3168650"/>
          <p14:tracePt t="175772" x="9982200" y="3149600"/>
          <p14:tracePt t="175787" x="9969500" y="3124200"/>
          <p14:tracePt t="175805" x="9912350" y="3060700"/>
          <p14:tracePt t="175821" x="9874250" y="3035300"/>
          <p14:tracePt t="175838" x="9798050" y="2997200"/>
          <p14:tracePt t="175854" x="9709150" y="2971800"/>
          <p14:tracePt t="175871" x="9594850" y="2952750"/>
          <p14:tracePt t="175888" x="9366250" y="2933700"/>
          <p14:tracePt t="175904" x="9213850" y="2933700"/>
          <p14:tracePt t="175921" x="9074150" y="2959100"/>
          <p14:tracePt t="175938" x="8966200" y="2990850"/>
          <p14:tracePt t="175954" x="8890000" y="3035300"/>
          <p14:tracePt t="175971" x="8826500" y="3098800"/>
          <p14:tracePt t="175973" x="8807450" y="3124200"/>
          <p14:tracePt t="175988" x="8801100" y="3143250"/>
          <p14:tracePt t="176004" x="8788400" y="3206750"/>
          <p14:tracePt t="176006" x="8788400" y="3232150"/>
          <p14:tracePt t="176021" x="8788400" y="3257550"/>
          <p14:tracePt t="176038" x="8788400" y="3340100"/>
          <p14:tracePt t="176055" x="8801100" y="3384550"/>
          <p14:tracePt t="176071" x="8826500" y="3441700"/>
          <p14:tracePt t="176088" x="8858250" y="3492500"/>
          <p14:tracePt t="176104" x="8915400" y="3549650"/>
          <p14:tracePt t="176121" x="8997950" y="3613150"/>
          <p14:tracePt t="176138" x="9048750" y="3638550"/>
          <p14:tracePt t="176154" x="9118600" y="3651250"/>
          <p14:tracePt t="176171" x="9194800" y="3651250"/>
          <p14:tracePt t="176188" x="9271000" y="3619500"/>
          <p14:tracePt t="176204" x="9315450" y="3587750"/>
          <p14:tracePt t="176206" x="9340850" y="3556000"/>
          <p14:tracePt t="176221" x="9372600" y="3505200"/>
          <p14:tracePt t="176238" x="9404350" y="3409950"/>
          <p14:tracePt t="176254" x="9417050" y="3314700"/>
          <p14:tracePt t="176271" x="9423400" y="3251200"/>
          <p14:tracePt t="176288" x="9423400" y="3200400"/>
          <p14:tracePt t="176305" x="9423400" y="3175000"/>
          <p14:tracePt t="176321" x="9423400" y="3136900"/>
          <p14:tracePt t="176338" x="9423400" y="3111500"/>
          <p14:tracePt t="176355" x="9417050" y="3092450"/>
          <p14:tracePt t="176371" x="9410700" y="3086100"/>
          <p14:tracePt t="176388" x="9410700" y="3079750"/>
          <p14:tracePt t="176405" x="9410700" y="3073400"/>
          <p14:tracePt t="176438" x="9404350" y="3073400"/>
          <p14:tracePt t="176455" x="9391650" y="3067050"/>
          <p14:tracePt t="176456" x="9378950" y="3067050"/>
          <p14:tracePt t="176471" x="9359900" y="3067050"/>
          <p14:tracePt t="176472" x="0" y="0"/>
        </p14:tracePtLst>
        <p14:tracePtLst>
          <p14:tracePt t="185291" x="3422650" y="5740400"/>
          <p14:tracePt t="185339" x="3429000" y="5746750"/>
          <p14:tracePt t="185349" x="3441700" y="5746750"/>
          <p14:tracePt t="185366" x="3473450" y="5746750"/>
          <p14:tracePt t="185382" x="3498850" y="5746750"/>
          <p14:tracePt t="185385" x="3517900" y="5746750"/>
          <p14:tracePt t="185400" x="3530600" y="5746750"/>
          <p14:tracePt t="185417" x="3549650" y="5746750"/>
          <p14:tracePt t="185418" x="3562350" y="5753100"/>
          <p14:tracePt t="185434" x="3575050" y="5753100"/>
          <p14:tracePt t="185450" x="3594100" y="5753100"/>
          <p14:tracePt t="185466" x="3606800" y="5753100"/>
          <p14:tracePt t="185482" x="3663950" y="5759450"/>
          <p14:tracePt t="185499" x="3721100" y="5759450"/>
          <p14:tracePt t="185517" x="3790950" y="5759450"/>
          <p14:tracePt t="185533" x="3822700" y="5759450"/>
          <p14:tracePt t="185549" x="3854450" y="5759450"/>
          <p14:tracePt t="185566" x="3892550" y="5759450"/>
          <p14:tracePt t="185583" x="3917950" y="5759450"/>
          <p14:tracePt t="185585" x="3924300" y="5759450"/>
          <p14:tracePt t="185599" x="3949700" y="5759450"/>
          <p14:tracePt t="185616" x="4000500" y="5759450"/>
          <p14:tracePt t="185634" x="4064000" y="5759450"/>
          <p14:tracePt t="185650" x="4121150" y="5759450"/>
          <p14:tracePt t="185653" x="4133850" y="5759450"/>
          <p14:tracePt t="185666" x="4152900" y="5759450"/>
          <p14:tracePt t="185684" x="4235450" y="5759450"/>
          <p14:tracePt t="185700" x="4267200" y="5759450"/>
          <p14:tracePt t="185716" x="4318000" y="5759450"/>
          <p14:tracePt t="185733" x="4381500" y="5759450"/>
          <p14:tracePt t="185750" x="4413250" y="5759450"/>
          <p14:tracePt t="185767" x="4476750" y="5759450"/>
          <p14:tracePt t="185783" x="4514850" y="5759450"/>
          <p14:tracePt t="185800" x="4565650" y="5759450"/>
          <p14:tracePt t="185816" x="4597400" y="5759450"/>
          <p14:tracePt t="185833" x="4667250" y="5759450"/>
          <p14:tracePt t="185835" x="4692650" y="5759450"/>
          <p14:tracePt t="185850" x="4711700" y="5759450"/>
          <p14:tracePt t="185854" x="4737100" y="5759450"/>
          <p14:tracePt t="185867" x="4775200" y="5759450"/>
          <p14:tracePt t="185883" x="4845050" y="5759450"/>
          <p14:tracePt t="185900" x="4857750" y="5759450"/>
          <p14:tracePt t="185918" x="4914900" y="5765800"/>
          <p14:tracePt t="185933" x="4959350" y="5765800"/>
          <p14:tracePt t="185950" x="5054600" y="5772150"/>
          <p14:tracePt t="185966" x="5111750" y="5772150"/>
          <p14:tracePt t="185984" x="5175250" y="5772150"/>
          <p14:tracePt t="186000" x="5226050" y="5772150"/>
          <p14:tracePt t="186016" x="5264150" y="5772150"/>
          <p14:tracePt t="186033" x="5302250" y="5772150"/>
          <p14:tracePt t="186050" x="5340350" y="5772150"/>
          <p14:tracePt t="186052" x="5353050" y="5772150"/>
          <p14:tracePt t="186067" x="5372100" y="5772150"/>
          <p14:tracePt t="186083" x="5403850" y="5772150"/>
          <p14:tracePt t="186086" x="5422900" y="5772150"/>
          <p14:tracePt t="186100" x="5435600" y="5772150"/>
          <p14:tracePt t="186117" x="5467350" y="5772150"/>
          <p14:tracePt t="186134" x="5499100" y="5772150"/>
          <p14:tracePt t="186150" x="5518150" y="5772150"/>
          <p14:tracePt t="186168" x="5556250" y="5772150"/>
          <p14:tracePt t="186185" x="5600700" y="5772150"/>
          <p14:tracePt t="186200" x="5651500" y="5772150"/>
          <p14:tracePt t="186217" x="5689600" y="5772150"/>
          <p14:tracePt t="186234" x="5702300" y="5772150"/>
          <p14:tracePt t="186582" x="5689600" y="5772150"/>
          <p14:tracePt t="186601" x="5683250" y="5772150"/>
          <p14:tracePt t="186634" x="5676900" y="5772150"/>
          <p14:tracePt t="186651" x="5664200" y="5772150"/>
          <p14:tracePt t="186668" x="5657850" y="5772150"/>
          <p14:tracePt t="186685" x="5645150" y="5772150"/>
          <p14:tracePt t="186701" x="5638800" y="5772150"/>
          <p14:tracePt t="186717" x="5626100" y="5772150"/>
          <p14:tracePt t="186734" x="5613400" y="5772150"/>
          <p14:tracePt t="186751" x="5607050" y="5772150"/>
          <p14:tracePt t="186767" x="5600700" y="5772150"/>
          <p14:tracePt t="186876" x="5588000" y="5772150"/>
          <p14:tracePt t="186892" x="5568950" y="5772150"/>
          <p14:tracePt t="186901" x="5562600" y="5772150"/>
          <p14:tracePt t="186918" x="5537200" y="5772150"/>
          <p14:tracePt t="186935" x="5511800" y="5772150"/>
          <p14:tracePt t="186951" x="5492750" y="5772150"/>
          <p14:tracePt t="186968" x="5467350" y="5772150"/>
          <p14:tracePt t="186984" x="5416550" y="5772150"/>
          <p14:tracePt t="187001" x="5346700" y="5772150"/>
          <p14:tracePt t="187003" x="5302250" y="5772150"/>
          <p14:tracePt t="187018" x="5276850" y="5772150"/>
          <p14:tracePt t="187035" x="5175250" y="5772150"/>
          <p14:tracePt t="187051" x="5143500" y="5772150"/>
          <p14:tracePt t="187068" x="5092700" y="5772150"/>
          <p14:tracePt t="187085" x="5035550" y="5772150"/>
          <p14:tracePt t="187101" x="4978400" y="5772150"/>
          <p14:tracePt t="187119" x="4921250" y="5772150"/>
          <p14:tracePt t="187135" x="4845050" y="5772150"/>
          <p14:tracePt t="187151" x="4775200" y="5772150"/>
          <p14:tracePt t="187168" x="4737100" y="5772150"/>
          <p14:tracePt t="187185" x="4711700" y="5772150"/>
          <p14:tracePt t="187201" x="4679950" y="5772150"/>
          <p14:tracePt t="187218" x="4629150" y="5772150"/>
          <p14:tracePt t="187235" x="4578350" y="5772150"/>
          <p14:tracePt t="187236" x="4565650" y="5772150"/>
          <p14:tracePt t="187251" x="4521200" y="5772150"/>
          <p14:tracePt t="187268" x="4457700" y="5772150"/>
          <p14:tracePt t="187270" x="4438650" y="5772150"/>
          <p14:tracePt t="187285" x="4356100" y="5772150"/>
          <p14:tracePt t="187301" x="4229100" y="5772150"/>
          <p14:tracePt t="187318" x="4070350" y="5772150"/>
          <p14:tracePt t="187336" x="3981450" y="5772150"/>
          <p14:tracePt t="187352" x="3848100" y="5772150"/>
          <p14:tracePt t="187369" x="3727450" y="5772150"/>
          <p14:tracePt t="187385" x="3676650" y="5772150"/>
          <p14:tracePt t="187402" x="3600450" y="5772150"/>
          <p14:tracePt t="187418" x="3562350" y="5772150"/>
          <p14:tracePt t="187435" x="3524250" y="5772150"/>
          <p14:tracePt t="187452" x="3498850" y="5772150"/>
          <p14:tracePt t="187671" x="0" y="0"/>
        </p14:tracePtLst>
        <p14:tracePtLst>
          <p14:tracePt t="217216" x="1562100" y="6178550"/>
          <p14:tracePt t="217252" x="1568450" y="6178550"/>
          <p14:tracePt t="217258" x="1574800" y="6178550"/>
          <p14:tracePt t="217272" x="1612900" y="6178550"/>
          <p14:tracePt t="217288" x="1663700" y="6172200"/>
          <p14:tracePt t="217305" x="1746250" y="6172200"/>
          <p14:tracePt t="217322" x="1828800" y="6172200"/>
          <p14:tracePt t="217339" x="1892300" y="6172200"/>
          <p14:tracePt t="217355" x="1936750" y="6172200"/>
          <p14:tracePt t="217372" x="1968500" y="6172200"/>
          <p14:tracePt t="217389" x="1993900" y="6172200"/>
          <p14:tracePt t="217405" x="2044700" y="6172200"/>
          <p14:tracePt t="217422" x="2120900" y="6172200"/>
          <p14:tracePt t="217438" x="2190750" y="6172200"/>
          <p14:tracePt t="217455" x="2254250" y="6172200"/>
          <p14:tracePt t="217457" x="2273300" y="6172200"/>
          <p14:tracePt t="217472" x="2279650" y="6172200"/>
          <p14:tracePt t="217489" x="2298700" y="6178550"/>
          <p14:tracePt t="217522" x="2311400" y="6178550"/>
          <p14:tracePt t="217539" x="2330450" y="6165850"/>
          <p14:tracePt t="217555" x="2343150" y="6146800"/>
          <p14:tracePt t="217572" x="2362200" y="6121400"/>
          <p14:tracePt t="217589" x="2374900" y="6108700"/>
          <p14:tracePt t="217605" x="2374900" y="6096000"/>
          <p14:tracePt t="217622" x="2381250" y="6089650"/>
          <p14:tracePt t="217639" x="2381250" y="6076950"/>
          <p14:tracePt t="217655" x="2400300" y="6057900"/>
          <p14:tracePt t="217672" x="2413000" y="6045200"/>
          <p14:tracePt t="217689" x="2432050" y="6026150"/>
          <p14:tracePt t="217691" x="2438400" y="6019800"/>
          <p14:tracePt t="217706" x="2438400" y="6007100"/>
          <p14:tracePt t="217722" x="2438400" y="5988050"/>
          <p14:tracePt t="217739" x="2438400" y="5969000"/>
          <p14:tracePt t="217756" x="2438400" y="5962650"/>
          <p14:tracePt t="217772" x="2438400" y="5943600"/>
          <p14:tracePt t="217789" x="2432050" y="5937250"/>
          <p14:tracePt t="217806" x="2425700" y="5924550"/>
          <p14:tracePt t="217822" x="2413000" y="5911850"/>
          <p14:tracePt t="217840" x="2400300" y="5899150"/>
          <p14:tracePt t="217856" x="2387600" y="5886450"/>
          <p14:tracePt t="217872" x="2368550" y="5880100"/>
          <p14:tracePt t="217889" x="2336800" y="5861050"/>
          <p14:tracePt t="217906" x="2298700" y="5848350"/>
          <p14:tracePt t="217907" x="2266950" y="5842000"/>
          <p14:tracePt t="217922" x="2247900" y="5835650"/>
          <p14:tracePt t="217939" x="2184400" y="5822950"/>
          <p14:tracePt t="217941" x="2171700" y="5816600"/>
          <p14:tracePt t="217956" x="2127250" y="5816600"/>
          <p14:tracePt t="217974" x="2019300" y="5803900"/>
          <p14:tracePt t="217989" x="1924050" y="5797550"/>
          <p14:tracePt t="218006" x="1854200" y="5791200"/>
          <p14:tracePt t="218022" x="1746250" y="5784850"/>
          <p14:tracePt t="218040" x="1695450" y="5784850"/>
          <p14:tracePt t="218056" x="1676400" y="5784850"/>
          <p14:tracePt t="218073" x="1670050" y="5784850"/>
          <p14:tracePt t="218089" x="1663700" y="5784850"/>
          <p14:tracePt t="218107" x="1651000" y="5797550"/>
          <p14:tracePt t="218123" x="1612900" y="5829300"/>
          <p14:tracePt t="218139" x="1574800" y="5873750"/>
          <p14:tracePt t="218156" x="1536700" y="5924550"/>
          <p14:tracePt t="218173" x="1530350" y="5962650"/>
          <p14:tracePt t="218190" x="1524000" y="5969000"/>
          <p14:tracePt t="218206" x="1524000" y="6007100"/>
          <p14:tracePt t="218223" x="1524000" y="6019800"/>
          <p14:tracePt t="218239" x="1524000" y="6045200"/>
          <p14:tracePt t="218256" x="1530350" y="6064250"/>
          <p14:tracePt t="218273" x="1543050" y="6083300"/>
          <p14:tracePt t="218290" x="1562100" y="6108700"/>
          <p14:tracePt t="218306" x="1593850" y="6134100"/>
          <p14:tracePt t="218323" x="1612900" y="6146800"/>
          <p14:tracePt t="218340" x="1670050" y="6172200"/>
          <p14:tracePt t="218357" x="1752600" y="6203950"/>
          <p14:tracePt t="218373" x="1860550" y="6229350"/>
          <p14:tracePt t="218390" x="1943100" y="6248400"/>
          <p14:tracePt t="218407" x="2178050" y="6286500"/>
          <p14:tracePt t="218423" x="2324100" y="6292850"/>
          <p14:tracePt t="218440" x="2432050" y="6292850"/>
          <p14:tracePt t="218441" x="2463800" y="6292850"/>
          <p14:tracePt t="218457" x="2559050" y="6286500"/>
          <p14:tracePt t="218473" x="2578100" y="6280150"/>
          <p14:tracePt t="218506" x="2584450" y="6267450"/>
          <p14:tracePt t="218523" x="2590800" y="6242050"/>
          <p14:tracePt t="218540" x="2603500" y="6210300"/>
          <p14:tracePt t="218557" x="2609850" y="6165850"/>
          <p14:tracePt t="218573" x="2616200" y="6127750"/>
          <p14:tracePt t="218577" x="2616200" y="6096000"/>
          <p14:tracePt t="218590" x="2616200" y="6076950"/>
          <p14:tracePt t="218607" x="2603500" y="6045200"/>
          <p14:tracePt t="218609" x="2590800" y="6026150"/>
          <p14:tracePt t="218623" x="2590800" y="6013450"/>
          <p14:tracePt t="218640" x="2546350" y="5962650"/>
          <p14:tracePt t="218657" x="2520950" y="5937250"/>
          <p14:tracePt t="218673" x="2463800" y="5886450"/>
          <p14:tracePt t="218690" x="2400300" y="5842000"/>
          <p14:tracePt t="218707" x="2311400" y="5791200"/>
          <p14:tracePt t="218723" x="2222500" y="5746750"/>
          <p14:tracePt t="218740" x="2139950" y="5721350"/>
          <p14:tracePt t="218757" x="2076450" y="5702300"/>
          <p14:tracePt t="218773" x="2051050" y="5702300"/>
          <p14:tracePt t="218790" x="1987550" y="5702300"/>
          <p14:tracePt t="218807" x="1930400" y="5715000"/>
          <p14:tracePt t="218824" x="1854200" y="5734050"/>
          <p14:tracePt t="218840" x="1784350" y="5753100"/>
          <p14:tracePt t="218857" x="1695450" y="5784850"/>
          <p14:tracePt t="218874" x="1644650" y="5797550"/>
          <p14:tracePt t="218875" x="1638300" y="5797550"/>
          <p14:tracePt t="218890" x="1612900" y="5803900"/>
          <p14:tracePt t="218907" x="1587500" y="5816600"/>
          <p14:tracePt t="218924" x="1549400" y="5835650"/>
          <p14:tracePt t="218940" x="1517650" y="5861050"/>
          <p14:tracePt t="218957" x="1492250" y="5880100"/>
          <p14:tracePt t="218974" x="1460500" y="5911850"/>
          <p14:tracePt t="218990" x="1447800" y="5937250"/>
          <p14:tracePt t="219007" x="1447800" y="5956300"/>
          <p14:tracePt t="219024" x="1447800" y="5981700"/>
          <p14:tracePt t="219040" x="1447800" y="6000750"/>
          <p14:tracePt t="219058" x="1460500" y="6045200"/>
          <p14:tracePt t="219074" x="1479550" y="6076950"/>
          <p14:tracePt t="219091" x="1530350" y="6134100"/>
          <p14:tracePt t="219107" x="1593850" y="6184900"/>
          <p14:tracePt t="219109" x="1644650" y="6216650"/>
          <p14:tracePt t="219124" x="1708150" y="6248400"/>
          <p14:tracePt t="219141" x="1854200" y="6299200"/>
          <p14:tracePt t="219157" x="1949450" y="6318250"/>
          <p14:tracePt t="219174" x="2279650" y="6369050"/>
          <p14:tracePt t="219191" x="2400300" y="6381750"/>
          <p14:tracePt t="219207" x="2622550" y="6381750"/>
          <p14:tracePt t="219224" x="2717800" y="6381750"/>
          <p14:tracePt t="219241" x="2762250" y="6362700"/>
          <p14:tracePt t="219257" x="2774950" y="6350000"/>
          <p14:tracePt t="219274" x="2781300" y="6330950"/>
          <p14:tracePt t="219277" x="2781300" y="6318250"/>
          <p14:tracePt t="219291" x="2787650" y="6311900"/>
          <p14:tracePt t="219308" x="2787650" y="6280150"/>
          <p14:tracePt t="219310" x="2794000" y="6261100"/>
          <p14:tracePt t="219324" x="2794000" y="6242050"/>
          <p14:tracePt t="219341" x="2800350" y="6223000"/>
          <p14:tracePt t="219375" x="2800350" y="6210300"/>
          <p14:tracePt t="219391" x="2800350" y="6203950"/>
          <p14:tracePt t="219408" x="2800350" y="6197600"/>
          <p14:tracePt t="219424" x="2787650" y="6191250"/>
          <p14:tracePt t="219441" x="2768600" y="6178550"/>
          <p14:tracePt t="219458" x="2743200" y="6153150"/>
          <p14:tracePt t="219474" x="2717800" y="6127750"/>
          <p14:tracePt t="219491" x="2692400" y="6102350"/>
          <p14:tracePt t="219508" x="2673350" y="6076950"/>
          <p14:tracePt t="219525" x="2660650" y="6064250"/>
          <p14:tracePt t="219528" x="2654300" y="6051550"/>
          <p14:tracePt t="219559" x="2641600" y="6032500"/>
          <p14:tracePt t="219576" x="2635250" y="6026150"/>
          <p14:tracePt t="219592" x="2616200" y="6019800"/>
          <p14:tracePt t="219608" x="2609850" y="6013450"/>
          <p14:tracePt t="219625" x="2565400" y="5994400"/>
          <p14:tracePt t="219641" x="2508250" y="5962650"/>
          <p14:tracePt t="219658" x="2470150" y="5943600"/>
          <p14:tracePt t="219675" x="2432050" y="5924550"/>
          <p14:tracePt t="219691" x="2387600" y="5911850"/>
          <p14:tracePt t="219708" x="2336800" y="5905500"/>
          <p14:tracePt t="219725" x="2266950" y="5899150"/>
          <p14:tracePt t="219741" x="2190750" y="5899150"/>
          <p14:tracePt t="219758" x="2114550" y="5899150"/>
          <p14:tracePt t="219775" x="2006600" y="5899150"/>
          <p14:tracePt t="219792" x="1911350" y="5911850"/>
          <p14:tracePt t="219793" x="1898650" y="5911850"/>
          <p14:tracePt t="219809" x="1866900" y="5918200"/>
          <p14:tracePt t="219825" x="1860550" y="5918200"/>
          <p14:tracePt t="219966" x="0" y="0"/>
        </p14:tracePtLst>
        <p14:tracePtLst>
          <p14:tracePt t="247396" x="9194800" y="2216150"/>
          <p14:tracePt t="247402" x="9188450" y="2216150"/>
          <p14:tracePt t="247458" x="9182100" y="2228850"/>
          <p14:tracePt t="247475" x="9137650" y="2266950"/>
          <p14:tracePt t="247492" x="9093200" y="2298700"/>
          <p14:tracePt t="247509" x="9029700" y="2349500"/>
          <p14:tracePt t="247525" x="8991600" y="2368550"/>
          <p14:tracePt t="247542" x="8959850" y="2400300"/>
          <p14:tracePt t="247559" x="8940800" y="2425700"/>
          <p14:tracePt t="247561" x="8921750" y="2444750"/>
          <p14:tracePt t="247576" x="8915400" y="2457450"/>
          <p14:tracePt t="247593" x="8839200" y="2584450"/>
          <p14:tracePt t="247609" x="8775700" y="2692400"/>
          <p14:tracePt t="247626" x="8693150" y="2851150"/>
          <p14:tracePt t="247642" x="8655050" y="2959100"/>
          <p14:tracePt t="247659" x="8610600" y="3098800"/>
          <p14:tracePt t="247676" x="8597900" y="3162300"/>
          <p14:tracePt t="247693" x="8591550" y="3225800"/>
          <p14:tracePt t="247709" x="8585200" y="3295650"/>
          <p14:tracePt t="247726" x="8572500" y="3441700"/>
          <p14:tracePt t="247742" x="8566150" y="3676650"/>
          <p14:tracePt t="247759" x="8572500" y="3930650"/>
          <p14:tracePt t="247776" x="8623300" y="4178300"/>
          <p14:tracePt t="247792" x="8686800" y="4375150"/>
          <p14:tracePt t="247794" x="8724900" y="4476750"/>
          <p14:tracePt t="247809" x="8743950" y="4521200"/>
          <p14:tracePt t="247826" x="8826500" y="4673600"/>
          <p14:tracePt t="247843" x="8870950" y="4756150"/>
          <p14:tracePt t="247860" x="8909050" y="4806950"/>
          <p14:tracePt t="247877" x="8934450" y="4838700"/>
          <p14:tracePt t="247893" x="8978900" y="4870450"/>
          <p14:tracePt t="247909" x="9055100" y="4902200"/>
          <p14:tracePt t="247926" x="9144000" y="4908550"/>
          <p14:tracePt t="247943" x="9245600" y="4908550"/>
          <p14:tracePt t="247959" x="9385300" y="4902200"/>
          <p14:tracePt t="247976" x="9461500" y="4889500"/>
          <p14:tracePt t="247993" x="9525000" y="4883150"/>
          <p14:tracePt t="248010" x="9550400" y="4864100"/>
          <p14:tracePt t="248026" x="9575800" y="4838700"/>
          <p14:tracePt t="248029" x="9601200" y="4806950"/>
          <p14:tracePt t="248043" x="9632950" y="4768850"/>
          <p14:tracePt t="248060" x="9696450" y="4660900"/>
          <p14:tracePt t="248061" x="9715500" y="4629150"/>
          <p14:tracePt t="248077" x="9785350" y="4457700"/>
          <p14:tracePt t="248093" x="9842500" y="4311650"/>
          <p14:tracePt t="248110" x="9886950" y="4146550"/>
          <p14:tracePt t="248127" x="9899650" y="4064000"/>
          <p14:tracePt t="248143" x="9899650" y="3975100"/>
          <p14:tracePt t="248160" x="9906000" y="3879850"/>
          <p14:tracePt t="248176" x="9912350" y="3752850"/>
          <p14:tracePt t="248193" x="9912350" y="3651250"/>
          <p14:tracePt t="248210" x="9912350" y="3549650"/>
          <p14:tracePt t="248226" x="9906000" y="3454400"/>
          <p14:tracePt t="248229" x="9899650" y="3422650"/>
          <p14:tracePt t="248243" x="9893300" y="3390900"/>
          <p14:tracePt t="248260" x="9880600" y="3327400"/>
          <p14:tracePt t="248276" x="9874250" y="3289300"/>
          <p14:tracePt t="248293" x="9861550" y="3270250"/>
          <p14:tracePt t="248296" x="9848850" y="3244850"/>
          <p14:tracePt t="248310" x="9836150" y="3206750"/>
          <p14:tracePt t="248327" x="9823450" y="3162300"/>
          <p14:tracePt t="248344" x="9785350" y="3092450"/>
          <p14:tracePt t="248360" x="9759950" y="3048000"/>
          <p14:tracePt t="248377" x="9734550" y="3009900"/>
          <p14:tracePt t="248393" x="9709150" y="2952750"/>
          <p14:tracePt t="248410" x="9690100" y="2927350"/>
          <p14:tracePt t="248427" x="9671050" y="2889250"/>
          <p14:tracePt t="248443" x="9652000" y="2863850"/>
          <p14:tracePt t="248460" x="9632950" y="2838450"/>
          <p14:tracePt t="248463" x="9632950" y="2832100"/>
          <p14:tracePt t="248477" x="9626600" y="2832100"/>
          <p14:tracePt t="248493" x="9613900" y="2819400"/>
          <p14:tracePt t="248496" x="9601200" y="2819400"/>
          <p14:tracePt t="248510" x="9588500" y="2813050"/>
          <p14:tracePt t="248527" x="9569450" y="2806700"/>
          <p14:tracePt t="248544" x="9550400" y="2800350"/>
          <p14:tracePt t="248562" x="9544050" y="2794000"/>
          <p14:tracePt t="248577" x="9512300" y="2794000"/>
          <p14:tracePt t="248594" x="9480550" y="2794000"/>
          <p14:tracePt t="248610" x="9410700" y="2794000"/>
          <p14:tracePt t="248627" x="9347200" y="2787650"/>
          <p14:tracePt t="248643" x="9277350" y="2787650"/>
          <p14:tracePt t="248660" x="9232900" y="2787650"/>
          <p14:tracePt t="248677" x="9194800" y="2794000"/>
          <p14:tracePt t="248694" x="9105900" y="2813050"/>
          <p14:tracePt t="248710" x="9010650" y="2851150"/>
          <p14:tracePt t="248727" x="8947150" y="2870200"/>
          <p14:tracePt t="248730" x="8909050" y="2889250"/>
          <p14:tracePt t="248744" x="8877300" y="2908300"/>
          <p14:tracePt t="248761" x="8845550" y="2933700"/>
          <p14:tracePt t="248777" x="8820150" y="2971800"/>
          <p14:tracePt t="248794" x="8794750" y="3028950"/>
          <p14:tracePt t="248811" x="8743950" y="3149600"/>
          <p14:tracePt t="248828" x="8705850" y="3270250"/>
          <p14:tracePt t="248844" x="8674100" y="3403600"/>
          <p14:tracePt t="248860" x="8648700" y="3492500"/>
          <p14:tracePt t="248877" x="8616950" y="3613150"/>
          <p14:tracePt t="248894" x="8597900" y="3727450"/>
          <p14:tracePt t="248911" x="8585200" y="3797300"/>
          <p14:tracePt t="248927" x="8566150" y="3886200"/>
          <p14:tracePt t="248944" x="8553450" y="4019550"/>
          <p14:tracePt t="248961" x="8540750" y="4216400"/>
          <p14:tracePt t="248963" x="8534400" y="4286250"/>
          <p14:tracePt t="248977" x="8534400" y="4400550"/>
          <p14:tracePt t="248994" x="8540750" y="4603750"/>
          <p14:tracePt t="249011" x="8553450" y="4673600"/>
          <p14:tracePt t="249027" x="8566150" y="4730750"/>
          <p14:tracePt t="249045" x="8572500" y="4775200"/>
          <p14:tracePt t="249062" x="8597900" y="4813300"/>
          <p14:tracePt t="249078" x="8629650" y="4895850"/>
          <p14:tracePt t="249094" x="8718550" y="5073650"/>
          <p14:tracePt t="249111" x="8801100" y="5175250"/>
          <p14:tracePt t="249128" x="8915400" y="5257800"/>
          <p14:tracePt t="249144" x="9017000" y="5283200"/>
          <p14:tracePt t="249161" x="9112250" y="5289550"/>
          <p14:tracePt t="249178" x="9213850" y="5289550"/>
          <p14:tracePt t="249194" x="9271000" y="5276850"/>
          <p14:tracePt t="249211" x="9309100" y="5257800"/>
          <p14:tracePt t="249213" x="9340850" y="5232400"/>
          <p14:tracePt t="249228" x="9372600" y="5213350"/>
          <p14:tracePt t="249245" x="9436100" y="5156200"/>
          <p14:tracePt t="249261" x="9486900" y="5067300"/>
          <p14:tracePt t="249278" x="9556750" y="4965700"/>
          <p14:tracePt t="249295" x="9588500" y="4883150"/>
          <p14:tracePt t="249312" x="9620250" y="4781550"/>
          <p14:tracePt t="249328" x="9645650" y="4660900"/>
          <p14:tracePt t="249345" x="9677400" y="4451350"/>
          <p14:tracePt t="249361" x="9683750" y="4324350"/>
          <p14:tracePt t="249378" x="9683750" y="4210050"/>
          <p14:tracePt t="249394" x="9677400" y="4095750"/>
          <p14:tracePt t="249411" x="9664700" y="4025900"/>
          <p14:tracePt t="249428" x="9652000" y="3917950"/>
          <p14:tracePt t="249444" x="9639300" y="3816350"/>
          <p14:tracePt t="249447" x="9632950" y="3790950"/>
          <p14:tracePt t="249461" x="9620250" y="3721100"/>
          <p14:tracePt t="249478" x="9588500" y="3613150"/>
          <p14:tracePt t="249495" x="9575800" y="3568700"/>
          <p14:tracePt t="249511" x="9550400" y="3479800"/>
          <p14:tracePt t="249528" x="9525000" y="3384550"/>
          <p14:tracePt t="249545" x="9499600" y="3295650"/>
          <p14:tracePt t="249562" x="9474200" y="3206750"/>
          <p14:tracePt t="249578" x="9442450" y="3098800"/>
          <p14:tracePt t="249595" x="9404350" y="3003550"/>
          <p14:tracePt t="249611" x="9378950" y="2908300"/>
          <p14:tracePt t="249628" x="9353550" y="2838450"/>
          <p14:tracePt t="249645" x="9328150" y="2794000"/>
          <p14:tracePt t="249647" x="9321800" y="2787650"/>
          <p14:tracePt t="249662" x="9315450" y="2774950"/>
          <p14:tracePt t="249678" x="9315450" y="2762250"/>
          <p14:tracePt t="249681" x="9309100" y="2762250"/>
          <p14:tracePt t="249910" x="9302750" y="2762250"/>
          <p14:tracePt t="249929" x="9277350" y="2781300"/>
          <p14:tracePt t="249945" x="9264650" y="2787650"/>
          <p14:tracePt t="249947" x="9258300" y="2794000"/>
          <p14:tracePt t="249962" x="9239250" y="2806700"/>
          <p14:tracePt t="249979" x="9201150" y="2857500"/>
          <p14:tracePt t="249995" x="9163050" y="2908300"/>
          <p14:tracePt t="250012" x="9118600" y="2965450"/>
          <p14:tracePt t="250029" x="9093200" y="3003550"/>
          <p14:tracePt t="250046" x="9074150" y="3035300"/>
          <p14:tracePt t="250062" x="9061450" y="3060700"/>
          <p14:tracePt t="250079" x="9042400" y="3098800"/>
          <p14:tracePt t="250083" x="9036050" y="3111500"/>
          <p14:tracePt t="250095" x="9017000" y="3149600"/>
          <p14:tracePt t="250112" x="8985250" y="3232150"/>
          <p14:tracePt t="250129" x="8953500" y="3365500"/>
          <p14:tracePt t="250146" x="8928100" y="3511550"/>
          <p14:tracePt t="250162" x="8902700" y="3663950"/>
          <p14:tracePt t="250179" x="8896350" y="3746500"/>
          <p14:tracePt t="250195" x="8896350" y="3835400"/>
          <p14:tracePt t="250212" x="8896350" y="3892550"/>
          <p14:tracePt t="250229" x="8890000" y="3975100"/>
          <p14:tracePt t="250245" x="8890000" y="4070350"/>
          <p14:tracePt t="250262" x="8890000" y="4191000"/>
          <p14:tracePt t="250279" x="8890000" y="4273550"/>
          <p14:tracePt t="250296" x="8890000" y="4425950"/>
          <p14:tracePt t="250313" x="8890000" y="4552950"/>
          <p14:tracePt t="250329" x="8883650" y="4718050"/>
          <p14:tracePt t="250347" x="8883650" y="4826000"/>
          <p14:tracePt t="250350" x="8883650" y="4851400"/>
          <p14:tracePt t="250362" x="8883650" y="4870450"/>
          <p14:tracePt t="250379" x="8890000" y="4908550"/>
          <p14:tracePt t="250396" x="8902700" y="4953000"/>
          <p14:tracePt t="250397" x="8915400" y="4984750"/>
          <p14:tracePt t="250413" x="8934450" y="5041900"/>
          <p14:tracePt t="250429" x="8959850" y="5105400"/>
          <p14:tracePt t="250446" x="8972550" y="5162550"/>
          <p14:tracePt t="250462" x="8985250" y="5194300"/>
          <p14:tracePt t="250479" x="9004300" y="5232400"/>
          <p14:tracePt t="250496" x="9010650" y="5245100"/>
          <p14:tracePt t="250513" x="9017000" y="5257800"/>
          <p14:tracePt t="250530" x="9023350" y="5264150"/>
          <p14:tracePt t="250563" x="9036050" y="5270500"/>
          <p14:tracePt t="250579" x="9067800" y="5264150"/>
          <p14:tracePt t="250584" x="9093200" y="5245100"/>
          <p14:tracePt t="250596" x="9131300" y="5219700"/>
          <p14:tracePt t="250613" x="9194800" y="5175250"/>
          <p14:tracePt t="250629" x="9258300" y="5111750"/>
          <p14:tracePt t="250631" x="9283700" y="5080000"/>
          <p14:tracePt t="250646" x="9321800" y="5010150"/>
          <p14:tracePt t="250663" x="9366250" y="4927600"/>
          <p14:tracePt t="250679" x="9391650" y="4851400"/>
          <p14:tracePt t="250696" x="9429750" y="4737100"/>
          <p14:tracePt t="250713" x="9461500" y="4610100"/>
          <p14:tracePt t="250729" x="9499600" y="4483100"/>
          <p14:tracePt t="250746" x="9525000" y="4387850"/>
          <p14:tracePt t="250763" x="9544050" y="4254500"/>
          <p14:tracePt t="250779" x="9556750" y="4159250"/>
          <p14:tracePt t="250796" x="9556750" y="4057650"/>
          <p14:tracePt t="250814" x="9556750" y="3987800"/>
          <p14:tracePt t="250829" x="9556750" y="3867150"/>
          <p14:tracePt t="250847" x="9556750" y="3759200"/>
          <p14:tracePt t="250863" x="9556750" y="3714750"/>
          <p14:tracePt t="250865" x="9550400" y="3683000"/>
          <p14:tracePt t="250880" x="9550400" y="3670300"/>
          <p14:tracePt t="250897" x="9550400" y="3657600"/>
          <p14:tracePt t="250913" x="9550400" y="3651250"/>
          <p14:tracePt t="250930" x="9550400" y="3644900"/>
          <p14:tracePt t="250946" x="9550400" y="3638550"/>
          <p14:tracePt t="250963" x="9550400" y="3625850"/>
          <p14:tracePt t="250980" x="9550400" y="3613150"/>
          <p14:tracePt t="250997" x="9550400" y="3606800"/>
          <p14:tracePt t="251014" x="9550400" y="3594100"/>
          <p14:tracePt t="251061" x="9550400" y="3587750"/>
          <p14:tracePt t="251127" x="0" y="0"/>
        </p14:tracePtLst>
        <p14:tracePtLst>
          <p14:tracePt t="260825" x="584200" y="6140450"/>
          <p14:tracePt t="260874" x="609600" y="6134100"/>
          <p14:tracePt t="260897" x="635000" y="6127750"/>
          <p14:tracePt t="260909" x="685800" y="6102350"/>
          <p14:tracePt t="260925" x="730250" y="6076950"/>
          <p14:tracePt t="260942" x="787400" y="6045200"/>
          <p14:tracePt t="260959" x="819150" y="6019800"/>
          <p14:tracePt t="260975" x="863600" y="5956300"/>
          <p14:tracePt t="260992" x="895350" y="5854700"/>
          <p14:tracePt t="261009" x="920750" y="5689600"/>
          <p14:tracePt t="261025" x="920750" y="5511800"/>
          <p14:tracePt t="261042" x="920750" y="5384800"/>
          <p14:tracePt t="261059" x="920750" y="5302250"/>
          <p14:tracePt t="261076" x="914400" y="5245100"/>
          <p14:tracePt t="261093" x="908050" y="5175250"/>
          <p14:tracePt t="261109" x="882650" y="5067300"/>
          <p14:tracePt t="261125" x="844550" y="4984750"/>
          <p14:tracePt t="261142" x="774700" y="4857750"/>
          <p14:tracePt t="261159" x="679450" y="4679950"/>
          <p14:tracePt t="261176" x="622300" y="4603750"/>
          <p14:tracePt t="261192" x="590550" y="4552950"/>
          <p14:tracePt t="261209" x="558800" y="4495800"/>
          <p14:tracePt t="261226" x="533400" y="4438650"/>
          <p14:tracePt t="261243" x="514350" y="4387850"/>
          <p14:tracePt t="261259" x="469900" y="4318000"/>
          <p14:tracePt t="261276" x="438150" y="4286250"/>
          <p14:tracePt t="261293" x="412750" y="4267200"/>
          <p14:tracePt t="261309" x="406400" y="4267200"/>
          <p14:tracePt t="261326" x="393700" y="4267200"/>
          <p14:tracePt t="261343" x="387350" y="4267200"/>
          <p14:tracePt t="261359" x="368300" y="4267200"/>
          <p14:tracePt t="261376" x="323850" y="4286250"/>
          <p14:tracePt t="261392" x="260350" y="4337050"/>
          <p14:tracePt t="261409" x="196850" y="4400550"/>
          <p14:tracePt t="261426" x="139700" y="4483100"/>
          <p14:tracePt t="261443" x="107950" y="4552950"/>
          <p14:tracePt t="261459" x="88900" y="4648200"/>
          <p14:tracePt t="261476" x="82550" y="4743450"/>
          <p14:tracePt t="261493" x="76200" y="4851400"/>
          <p14:tracePt t="261509" x="76200" y="4921250"/>
          <p14:tracePt t="261512" x="76200" y="4984750"/>
          <p14:tracePt t="261526" x="76200" y="5060950"/>
          <p14:tracePt t="261543" x="82550" y="5251450"/>
          <p14:tracePt t="261559" x="95250" y="5359400"/>
          <p14:tracePt t="261576" x="114300" y="5480050"/>
          <p14:tracePt t="261593" x="133350" y="5568950"/>
          <p14:tracePt t="261609" x="152400" y="5632450"/>
          <p14:tracePt t="261627" x="165100" y="5676900"/>
          <p14:tracePt t="261643" x="171450" y="5721350"/>
          <p14:tracePt t="261659" x="190500" y="5778500"/>
          <p14:tracePt t="261676" x="203200" y="5803900"/>
          <p14:tracePt t="261693" x="234950" y="5848350"/>
          <p14:tracePt t="261710" x="266700" y="5886450"/>
          <p14:tracePt t="261712" x="279400" y="5899150"/>
          <p14:tracePt t="261726" x="292100" y="5911850"/>
          <p14:tracePt t="261743" x="330200" y="5962650"/>
          <p14:tracePt t="261760" x="355600" y="6000750"/>
          <p14:tracePt t="261776" x="387350" y="6038850"/>
          <p14:tracePt t="261779" x="425450" y="6070600"/>
          <p14:tracePt t="261793" x="457200" y="6076950"/>
          <p14:tracePt t="261810" x="514350" y="6076950"/>
          <p14:tracePt t="261827" x="571500" y="6070600"/>
          <p14:tracePt t="261843" x="615950" y="6064250"/>
          <p14:tracePt t="261860" x="635000" y="6057900"/>
          <p14:tracePt t="261877" x="641350" y="6045200"/>
          <p14:tracePt t="261893" x="666750" y="6013450"/>
          <p14:tracePt t="261910" x="698500" y="5937250"/>
          <p14:tracePt t="261926" x="736600" y="5861050"/>
          <p14:tracePt t="261943" x="787400" y="5740400"/>
          <p14:tracePt t="261945" x="806450" y="5683250"/>
          <p14:tracePt t="261960" x="838200" y="5607050"/>
          <p14:tracePt t="261977" x="850900" y="5486400"/>
          <p14:tracePt t="261993" x="850900" y="5441950"/>
          <p14:tracePt t="262010" x="850900" y="5308600"/>
          <p14:tracePt t="262027" x="850900" y="5187950"/>
          <p14:tracePt t="262043" x="844550" y="5035550"/>
          <p14:tracePt t="262061" x="831850" y="4927600"/>
          <p14:tracePt t="262077" x="819150" y="4813300"/>
          <p14:tracePt t="262094" x="806450" y="4730750"/>
          <p14:tracePt t="262110" x="793750" y="4660900"/>
          <p14:tracePt t="262127" x="774700" y="4546600"/>
          <p14:tracePt t="262143" x="762000" y="4483100"/>
          <p14:tracePt t="262160" x="736600" y="4425950"/>
          <p14:tracePt t="262177" x="717550" y="4368800"/>
          <p14:tracePt t="262179" x="717550" y="4362450"/>
          <p14:tracePt t="262194" x="711200" y="4337050"/>
          <p14:tracePt t="262210" x="698500" y="4311650"/>
          <p14:tracePt t="262227" x="685800" y="4286250"/>
          <p14:tracePt t="262244" x="654050" y="4241800"/>
          <p14:tracePt t="262260" x="635000" y="4216400"/>
          <p14:tracePt t="262277" x="603250" y="4178300"/>
          <p14:tracePt t="262294" x="596900" y="4165600"/>
          <p14:tracePt t="262311" x="590550" y="4165600"/>
          <p14:tracePt t="262327" x="571500" y="4178300"/>
          <p14:tracePt t="262344" x="539750" y="4216400"/>
          <p14:tracePt t="262361" x="476250" y="4292600"/>
          <p14:tracePt t="262377" x="438150" y="4356100"/>
          <p14:tracePt t="262394" x="412750" y="4413250"/>
          <p14:tracePt t="262410" x="400050" y="4438650"/>
          <p14:tracePt t="262427" x="393700" y="4464050"/>
          <p14:tracePt t="262429" x="393700" y="4476750"/>
          <p14:tracePt t="262444" x="393700" y="4502150"/>
          <p14:tracePt t="262460" x="387350" y="4546600"/>
          <p14:tracePt t="262461" x="381000" y="4565650"/>
          <p14:tracePt t="262478" x="374650" y="4597400"/>
          <p14:tracePt t="262494" x="374650" y="4629150"/>
          <p14:tracePt t="262510" x="368300" y="4641850"/>
          <p14:tracePt t="262544" x="368300" y="4629150"/>
          <p14:tracePt t="262561" x="381000" y="4603750"/>
          <p14:tracePt t="262562" x="0" y="0"/>
        </p14:tracePtLst>
        <p14:tracePtLst>
          <p14:tracePt t="263583" x="1809750" y="5689600"/>
          <p14:tracePt t="263740" x="1816100" y="5689600"/>
          <p14:tracePt t="263746" x="1822450" y="5689600"/>
          <p14:tracePt t="263762" x="1885950" y="5695950"/>
          <p14:tracePt t="263779" x="1981200" y="5702300"/>
          <p14:tracePt t="263796" x="2070100" y="5708650"/>
          <p14:tracePt t="263813" x="2178050" y="5715000"/>
          <p14:tracePt t="263830" x="2254250" y="5721350"/>
          <p14:tracePt t="263846" x="2317750" y="5721350"/>
          <p14:tracePt t="263848" x="2336800" y="5721350"/>
          <p14:tracePt t="263862" x="2349500" y="5721350"/>
          <p14:tracePt t="263879" x="2362200" y="5721350"/>
          <p14:tracePt t="263896" x="2368550" y="5721350"/>
          <p14:tracePt t="263912" x="2374900" y="5721350"/>
          <p14:tracePt t="263929" x="2400300" y="5721350"/>
          <p14:tracePt t="263946" x="2432050" y="5721350"/>
          <p14:tracePt t="263962" x="2489200" y="5721350"/>
          <p14:tracePt t="263979" x="2571750" y="5721350"/>
          <p14:tracePt t="263996" x="2628900" y="5715000"/>
          <p14:tracePt t="264012" x="2686050" y="5715000"/>
          <p14:tracePt t="264030" x="2717800" y="5715000"/>
          <p14:tracePt t="264046" x="2762250" y="5715000"/>
          <p14:tracePt t="264064" x="2787650" y="5715000"/>
          <p14:tracePt t="264066" x="2806700" y="5715000"/>
          <p14:tracePt t="264080" x="2819400" y="5715000"/>
          <p14:tracePt t="264096" x="2838450" y="5715000"/>
          <p14:tracePt t="264099" x="2844800" y="5715000"/>
          <p14:tracePt t="264130" x="2851150" y="5708650"/>
          <p14:tracePt t="264146" x="2857500" y="5708650"/>
          <p14:tracePt t="264163" x="2863850" y="5702300"/>
          <p14:tracePt t="264179" x="2876550" y="5702300"/>
          <p14:tracePt t="264196" x="2882900" y="5695950"/>
          <p14:tracePt t="264249" x="2889250" y="5689600"/>
          <p14:tracePt t="264251" x="2895600" y="5689600"/>
          <p14:tracePt t="264269" x="2901950" y="5683250"/>
          <p14:tracePt t="264280" x="2908300" y="5683250"/>
          <p14:tracePt t="264296" x="2914650" y="5683250"/>
          <p14:tracePt t="264330" x="2914650" y="5676900"/>
          <p14:tracePt t="264363" x="2908300" y="5676900"/>
          <p14:tracePt t="264396" x="2901950" y="5676900"/>
          <p14:tracePt t="264413" x="2882900" y="5676900"/>
          <p14:tracePt t="264429" x="2819400" y="5676900"/>
          <p14:tracePt t="264446" x="2711450" y="5689600"/>
          <p14:tracePt t="264463" x="2584450" y="5695950"/>
          <p14:tracePt t="264480" x="2355850" y="5695950"/>
          <p14:tracePt t="264496" x="2190750" y="5695950"/>
          <p14:tracePt t="264513" x="2044700" y="5689600"/>
          <p14:tracePt t="264530" x="1936750" y="5683250"/>
          <p14:tracePt t="264546" x="1898650" y="5676900"/>
          <p14:tracePt t="264615" x="1885950" y="5676900"/>
          <p14:tracePt t="264630" x="1866900" y="5683250"/>
          <p14:tracePt t="264646" x="1828800" y="5695950"/>
          <p14:tracePt t="264663" x="1797050" y="5702300"/>
          <p14:tracePt t="264680" x="1758950" y="5702300"/>
          <p14:tracePt t="264697" x="1708150" y="5702300"/>
          <p14:tracePt t="264713" x="1670050" y="5702300"/>
          <p14:tracePt t="264730" x="1663700" y="5702300"/>
          <p14:tracePt t="264788" x="1676400" y="5702300"/>
          <p14:tracePt t="264793" x="1689100" y="5702300"/>
          <p14:tracePt t="264799" x="1708150" y="5702300"/>
          <p14:tracePt t="264813" x="1714500" y="5702300"/>
          <p14:tracePt t="264830" x="1727200" y="5702300"/>
          <p14:tracePt t="264878" x="1733550" y="5702300"/>
          <p14:tracePt t="264897" x="1784350" y="5702300"/>
          <p14:tracePt t="264914" x="1885950" y="5702300"/>
          <p14:tracePt t="264930" x="2019300" y="5702300"/>
          <p14:tracePt t="264947" x="2159000" y="5702300"/>
          <p14:tracePt t="264964" x="2241550" y="5708650"/>
          <p14:tracePt t="264980" x="2324100" y="5715000"/>
          <p14:tracePt t="264997" x="2362200" y="5727700"/>
          <p14:tracePt t="265015" x="2381250" y="5727700"/>
          <p14:tracePt t="265015" x="2393950" y="5727700"/>
          <p14:tracePt t="265031" x="2413000" y="5727700"/>
          <p14:tracePt t="265047" x="2438400" y="5727700"/>
          <p14:tracePt t="265064" x="2476500" y="5715000"/>
          <p14:tracePt t="265081" x="2527300" y="5708650"/>
          <p14:tracePt t="265098" x="2559050" y="5702300"/>
          <p14:tracePt t="265114" x="2584450" y="5695950"/>
          <p14:tracePt t="265130" x="2616200" y="5695950"/>
          <p14:tracePt t="265147" x="2667000" y="5695950"/>
          <p14:tracePt t="265164" x="2692400" y="5689600"/>
          <p14:tracePt t="265181" x="2711450" y="5683250"/>
          <p14:tracePt t="265197" x="2736850" y="5670550"/>
          <p14:tracePt t="265214" x="2762250" y="5664200"/>
          <p14:tracePt t="265231" x="2787650" y="5657850"/>
          <p14:tracePt t="265247" x="2806700" y="5651500"/>
          <p14:tracePt t="265250" x="2813050" y="5645150"/>
          <p14:tracePt t="265265" x="2825750" y="5638800"/>
          <p14:tracePt t="265281" x="2870200" y="5626100"/>
          <p14:tracePt t="265298" x="2914650" y="5619750"/>
          <p14:tracePt t="265314" x="2933700" y="5619750"/>
          <p14:tracePt t="265331" x="2959100" y="5613400"/>
          <p14:tracePt t="265348" x="2965450" y="5607050"/>
          <p14:tracePt t="265364" x="2978150" y="5600700"/>
          <p14:tracePt t="265381" x="2990850" y="5588000"/>
          <p14:tracePt t="265397" x="2997200" y="5575300"/>
          <p14:tracePt t="265414" x="3003550" y="5562600"/>
          <p14:tracePt t="265431" x="3003550" y="5556250"/>
          <p14:tracePt t="265447" x="3009900" y="5556250"/>
          <p14:tracePt t="265464" x="3009900" y="5549900"/>
          <p14:tracePt t="265481" x="3009900" y="5543550"/>
          <p14:tracePt t="265498" x="3009900" y="5524500"/>
          <p14:tracePt t="265515" x="3009900" y="5492750"/>
          <p14:tracePt t="265517" x="3009900" y="5486400"/>
          <p14:tracePt t="265548" x="3009900" y="5467350"/>
          <p14:tracePt t="265581" x="3009900" y="5454650"/>
          <p14:tracePt t="265598" x="2990850" y="5435600"/>
          <p14:tracePt t="265614" x="2971800" y="5416550"/>
          <p14:tracePt t="265631" x="2940050" y="5397500"/>
          <p14:tracePt t="265648" x="2901950" y="5384800"/>
          <p14:tracePt t="265664" x="2844800" y="5378450"/>
          <p14:tracePt t="265681" x="2806700" y="5372100"/>
          <p14:tracePt t="265698" x="2755900" y="5365750"/>
          <p14:tracePt t="265701" x="2743200" y="5365750"/>
          <p14:tracePt t="265715" x="2724150" y="5365750"/>
          <p14:tracePt t="265731" x="2686050" y="5365750"/>
          <p14:tracePt t="265749" x="2635250" y="5359400"/>
          <p14:tracePt t="265751" x="2622550" y="5359400"/>
          <p14:tracePt t="265765" x="2559050" y="5353050"/>
          <p14:tracePt t="265782" x="2470150" y="5353050"/>
          <p14:tracePt t="265798" x="2362200" y="5346700"/>
          <p14:tracePt t="265815" x="2247900" y="5346700"/>
          <p14:tracePt t="265832" x="2165350" y="5346700"/>
          <p14:tracePt t="265848" x="2114550" y="5346700"/>
          <p14:tracePt t="265865" x="2101850" y="5346700"/>
          <p14:tracePt t="265882" x="2095500" y="5346700"/>
          <p14:tracePt t="265898" x="2082800" y="5346700"/>
          <p14:tracePt t="265915" x="2063750" y="5359400"/>
          <p14:tracePt t="265931" x="2019300" y="5365750"/>
          <p14:tracePt t="265934" x="2012950" y="5372100"/>
          <p14:tracePt t="265948" x="1987550" y="5378450"/>
          <p14:tracePt t="265965" x="1955800" y="5384800"/>
          <p14:tracePt t="265982" x="1949450" y="5391150"/>
          <p14:tracePt t="266016" x="1930400" y="5403850"/>
          <p14:tracePt t="266032" x="1905000" y="5422900"/>
          <p14:tracePt t="266048" x="1866900" y="5454650"/>
          <p14:tracePt t="266065" x="1835150" y="5480050"/>
          <p14:tracePt t="266082" x="1822450" y="5499100"/>
          <p14:tracePt t="266099" x="1816100" y="5511800"/>
          <p14:tracePt t="266115" x="1816100" y="5524500"/>
          <p14:tracePt t="266132" x="1816100" y="5530850"/>
          <p14:tracePt t="266148" x="1816100" y="5543550"/>
          <p14:tracePt t="266165" x="1816100" y="5556250"/>
          <p14:tracePt t="266182" x="1828800" y="5575300"/>
          <p14:tracePt t="266198" x="1892300" y="5607050"/>
          <p14:tracePt t="266200" x="1911350" y="5613400"/>
          <p14:tracePt t="266215" x="2000250" y="5638800"/>
          <p14:tracePt t="266233" x="2089150" y="5657850"/>
          <p14:tracePt t="266249" x="2159000" y="5676900"/>
          <p14:tracePt t="266265" x="2184400" y="5676900"/>
          <p14:tracePt t="266282" x="2216150" y="5683250"/>
          <p14:tracePt t="266299" x="2228850" y="5683250"/>
          <p14:tracePt t="266316" x="2260600" y="5689600"/>
          <p14:tracePt t="266332" x="2311400" y="5689600"/>
          <p14:tracePt t="266349" x="2406650" y="5689600"/>
          <p14:tracePt t="266365" x="2482850" y="5683250"/>
          <p14:tracePt t="266382" x="2603500" y="5676900"/>
          <p14:tracePt t="266399" x="2673350" y="5676900"/>
          <p14:tracePt t="266416" x="2736850" y="5670550"/>
          <p14:tracePt t="266432" x="2762250" y="5664200"/>
          <p14:tracePt t="266434" x="2768600" y="5664200"/>
          <p14:tracePt t="266466" x="2781300" y="5664200"/>
          <p14:tracePt t="266486" x="2800350" y="5657850"/>
          <p14:tracePt t="266499" x="2832100" y="5651500"/>
          <p14:tracePt t="266516" x="2908300" y="5638800"/>
          <p14:tracePt t="266533" x="2946400" y="5626100"/>
          <p14:tracePt t="266549" x="2965450" y="5613400"/>
          <p14:tracePt t="266566" x="2978150" y="5607050"/>
          <p14:tracePt t="266582" x="2984500" y="5600700"/>
          <p14:tracePt t="266599" x="2990850" y="5588000"/>
          <p14:tracePt t="266616" x="3003550" y="5575300"/>
          <p14:tracePt t="266633" x="3016250" y="5556250"/>
          <p14:tracePt t="266649" x="3022600" y="5543550"/>
          <p14:tracePt t="266666" x="3035300" y="5530850"/>
          <p14:tracePt t="266682" x="3035300" y="5524500"/>
          <p14:tracePt t="266699" x="3035300" y="5511800"/>
          <p14:tracePt t="266716" x="3035300" y="5492750"/>
          <p14:tracePt t="266733" x="3028950" y="5473700"/>
          <p14:tracePt t="266749" x="3022600" y="5448300"/>
          <p14:tracePt t="266766" x="3003550" y="5429250"/>
          <p14:tracePt t="266782" x="2990850" y="5416550"/>
          <p14:tracePt t="266799" x="2978150" y="5397500"/>
          <p14:tracePt t="266816" x="2952750" y="5384800"/>
          <p14:tracePt t="266833" x="2921000" y="5372100"/>
          <p14:tracePt t="266850" x="2895600" y="5365750"/>
          <p14:tracePt t="266866" x="2857500" y="5359400"/>
          <p14:tracePt t="266868" x="2838450" y="5359400"/>
          <p14:tracePt t="266883" x="2819400" y="5359400"/>
          <p14:tracePt t="266899" x="2743200" y="5359400"/>
          <p14:tracePt t="266916" x="2635250" y="5346700"/>
          <p14:tracePt t="266918" x="2559050" y="5346700"/>
          <p14:tracePt t="266933" x="2501900" y="5340350"/>
          <p14:tracePt t="266950" x="2393950" y="5334000"/>
          <p14:tracePt t="266966" x="2311400" y="5327650"/>
          <p14:tracePt t="266983" x="2254250" y="5327650"/>
          <p14:tracePt t="267000" x="2216150" y="5321300"/>
          <p14:tracePt t="267016" x="2171700" y="5314950"/>
          <p14:tracePt t="267033" x="2139950" y="5314950"/>
          <p14:tracePt t="267049" x="2095500" y="5314950"/>
          <p14:tracePt t="267066" x="2063750" y="5314950"/>
          <p14:tracePt t="267083" x="2012950" y="5334000"/>
          <p14:tracePt t="267100" x="1987550" y="5346700"/>
          <p14:tracePt t="267103" x="1968500" y="5346700"/>
          <p14:tracePt t="267116" x="1949450" y="5353050"/>
          <p14:tracePt t="267133" x="1892300" y="5365750"/>
          <p14:tracePt t="267150" x="1873250" y="5372100"/>
          <p14:tracePt t="267166" x="1847850" y="5378450"/>
          <p14:tracePt t="267183" x="1841500" y="5384800"/>
          <p14:tracePt t="267289" x="1866900" y="5378450"/>
          <p14:tracePt t="267304" x="1911350" y="5372100"/>
          <p14:tracePt t="267304" x="0" y="0"/>
        </p14:tracePtLst>
        <p14:tracePtLst>
          <p14:tracePt t="267659" x="2882900" y="4940300"/>
          <p14:tracePt t="267674" x="2876550" y="4940300"/>
          <p14:tracePt t="267684" x="2876550" y="4933950"/>
          <p14:tracePt t="267700" x="2870200" y="4927600"/>
          <p14:tracePt t="267718" x="2838450" y="4921250"/>
          <p14:tracePt t="267734" x="2806700" y="4908550"/>
          <p14:tracePt t="267751" x="2755900" y="4889500"/>
          <p14:tracePt t="267768" x="2692400" y="4876800"/>
          <p14:tracePt t="267784" x="2616200" y="4870450"/>
          <p14:tracePt t="267800" x="2501900" y="4870450"/>
          <p14:tracePt t="267817" x="2374900" y="4870450"/>
          <p14:tracePt t="267820" x="2279650" y="4889500"/>
          <p14:tracePt t="267834" x="2247900" y="4895850"/>
          <p14:tracePt t="267850" x="2114550" y="4895850"/>
          <p14:tracePt t="267851" x="2070100" y="4895850"/>
          <p14:tracePt t="267867" x="1943100" y="4902200"/>
          <p14:tracePt t="267884" x="1816100" y="4902200"/>
          <p14:tracePt t="267901" x="1746250" y="4908550"/>
          <p14:tracePt t="267917" x="1676400" y="4921250"/>
          <p14:tracePt t="267934" x="1644650" y="4933950"/>
          <p14:tracePt t="267951" x="1631950" y="4946650"/>
          <p14:tracePt t="267968" x="1619250" y="4959350"/>
          <p14:tracePt t="267984" x="1593850" y="4991100"/>
          <p14:tracePt t="268001" x="1568450" y="5022850"/>
          <p14:tracePt t="268017" x="1549400" y="5048250"/>
          <p14:tracePt t="268020" x="1536700" y="5060950"/>
          <p14:tracePt t="268034" x="1530350" y="5073650"/>
          <p14:tracePt t="268051" x="1530350" y="5099050"/>
          <p14:tracePt t="268067" x="1530350" y="5124450"/>
          <p14:tracePt t="268084" x="1530350" y="5149850"/>
          <p14:tracePt t="268086" x="1530350" y="5156200"/>
          <p14:tracePt t="268101" x="1536700" y="5168900"/>
          <p14:tracePt t="268118" x="1574800" y="5187950"/>
          <p14:tracePt t="268134" x="1651000" y="5207000"/>
          <p14:tracePt t="268151" x="1809750" y="5219700"/>
          <p14:tracePt t="268167" x="2051050" y="5219700"/>
          <p14:tracePt t="268184" x="2368550" y="5219700"/>
          <p14:tracePt t="268202" x="2698750" y="5207000"/>
          <p14:tracePt t="268218" x="2889250" y="5194300"/>
          <p14:tracePt t="268235" x="3016250" y="5181600"/>
          <p14:tracePt t="268252" x="3035300" y="5175250"/>
          <p14:tracePt t="268253" x="3041650" y="5175250"/>
          <p14:tracePt t="268284" x="3041650" y="5168900"/>
          <p14:tracePt t="268301" x="3048000" y="5149850"/>
          <p14:tracePt t="268318" x="3060700" y="5124450"/>
          <p14:tracePt t="268320" x="3060700" y="5111750"/>
          <p14:tracePt t="268334" x="3067050" y="5099050"/>
          <p14:tracePt t="268351" x="3067050" y="5060950"/>
          <p14:tracePt t="268368" x="3067050" y="5041900"/>
          <p14:tracePt t="268384" x="3054350" y="5016500"/>
          <p14:tracePt t="268401" x="3028950" y="4984750"/>
          <p14:tracePt t="268418" x="2984500" y="4946650"/>
          <p14:tracePt t="268434" x="2927350" y="4908550"/>
          <p14:tracePt t="268452" x="2844800" y="4883150"/>
          <p14:tracePt t="268469" x="2749550" y="4870450"/>
          <p14:tracePt t="268486" x="2679700" y="4870450"/>
          <p14:tracePt t="268490" x="2628900" y="4870450"/>
          <p14:tracePt t="268501" x="2565400" y="4870450"/>
          <p14:tracePt t="268518" x="2495550" y="4870450"/>
          <p14:tracePt t="268535" x="2406650" y="4876800"/>
          <p14:tracePt t="268536" x="2355850" y="4883150"/>
          <p14:tracePt t="268552" x="2273300" y="4889500"/>
          <p14:tracePt t="268568" x="2222500" y="4889500"/>
          <p14:tracePt t="268585" x="2146300" y="4895850"/>
          <p14:tracePt t="268586" x="2120900" y="4895850"/>
          <p14:tracePt t="268602" x="2025650" y="4895850"/>
          <p14:tracePt t="268618" x="1943100" y="4895850"/>
          <p14:tracePt t="268635" x="1860550" y="4902200"/>
          <p14:tracePt t="268651" x="1809750" y="4921250"/>
          <p14:tracePt t="268668" x="1778000" y="4927600"/>
          <p14:tracePt t="268685" x="1727200" y="4953000"/>
          <p14:tracePt t="268703" x="1670050" y="4984750"/>
          <p14:tracePt t="268719" x="1644650" y="5003800"/>
          <p14:tracePt t="268735" x="1606550" y="5029200"/>
          <p14:tracePt t="268753" x="1600200" y="5041900"/>
          <p14:tracePt t="268756" x="1593850" y="5041900"/>
          <p14:tracePt t="268769" x="1593850" y="5048250"/>
          <p14:tracePt t="268785" x="1593850" y="5060950"/>
          <p14:tracePt t="268803" x="1593850" y="5086350"/>
          <p14:tracePt t="268818" x="1600200" y="5111750"/>
          <p14:tracePt t="268835" x="1625600" y="5143500"/>
          <p14:tracePt t="268852" x="1657350" y="5162550"/>
          <p14:tracePt t="268868" x="1701800" y="5194300"/>
          <p14:tracePt t="268885" x="1771650" y="5207000"/>
          <p14:tracePt t="268902" x="1892300" y="5232400"/>
          <p14:tracePt t="268918" x="2082800" y="5245100"/>
          <p14:tracePt t="268935" x="2330450" y="5251450"/>
          <p14:tracePt t="268952" x="2641600" y="5264150"/>
          <p14:tracePt t="268969" x="2800350" y="5270500"/>
          <p14:tracePt t="268985" x="2959100" y="5270500"/>
          <p14:tracePt t="269002" x="2990850" y="5270500"/>
          <p14:tracePt t="269005" x="2997200" y="5270500"/>
          <p14:tracePt t="269019" x="2997200" y="5264150"/>
          <p14:tracePt t="269035" x="3016250" y="5245100"/>
          <p14:tracePt t="269052" x="3028950" y="5219700"/>
          <p14:tracePt t="269069" x="3048000" y="5207000"/>
          <p14:tracePt t="269085" x="3073400" y="5187950"/>
          <p14:tracePt t="269102" x="3092450" y="5175250"/>
          <p14:tracePt t="269119" x="3098800" y="5156200"/>
          <p14:tracePt t="269135" x="3105150" y="5137150"/>
          <p14:tracePt t="269152" x="3105150" y="5105400"/>
          <p14:tracePt t="269169" x="3086100" y="5067300"/>
          <p14:tracePt t="269186" x="3041650" y="5029200"/>
          <p14:tracePt t="269203" x="2978150" y="4991100"/>
          <p14:tracePt t="269205" x="2940050" y="4972050"/>
          <p14:tracePt t="269220" x="2927350" y="4965700"/>
          <p14:tracePt t="269236" x="2844800" y="4946650"/>
          <p14:tracePt t="269239" x="2781300" y="4940300"/>
          <p14:tracePt t="269252" x="2755900" y="4933950"/>
          <p14:tracePt t="269269" x="2616200" y="4908550"/>
          <p14:tracePt t="269271" x="2590800" y="4908550"/>
          <p14:tracePt t="269286" x="2482850" y="4902200"/>
          <p14:tracePt t="269302" x="2311400" y="4902200"/>
          <p14:tracePt t="269319" x="2197100" y="4902200"/>
          <p14:tracePt t="269336" x="2076450" y="4895850"/>
          <p14:tracePt t="269352" x="1987550" y="4889500"/>
          <p14:tracePt t="269369" x="1949450" y="4889500"/>
          <p14:tracePt t="269386" x="1911350" y="4889500"/>
          <p14:tracePt t="269402" x="1879600" y="4889500"/>
          <p14:tracePt t="269407" x="1873250" y="4889500"/>
          <p14:tracePt t="269419" x="1835150" y="4889500"/>
          <p14:tracePt t="269437" x="1809750" y="4902200"/>
          <p14:tracePt t="269453" x="1727200" y="4914900"/>
          <p14:tracePt t="269470" x="1625600" y="4940300"/>
          <p14:tracePt t="269472" x="1593850" y="4940300"/>
          <p14:tracePt t="269487" x="1568450" y="4946650"/>
          <p14:tracePt t="269503" x="1473200" y="4965700"/>
          <p14:tracePt t="269505" x="1460500" y="4972050"/>
          <p14:tracePt t="269519" x="1422400" y="4978400"/>
          <p14:tracePt t="269537" x="1409700" y="4978400"/>
          <p14:tracePt t="269552" x="1403350" y="4991100"/>
          <p14:tracePt t="269569" x="1390650" y="5003800"/>
          <p14:tracePt t="269586" x="1377950" y="5022850"/>
          <p14:tracePt t="269603" x="1377950" y="5048250"/>
          <p14:tracePt t="269619" x="1377950" y="5080000"/>
          <p14:tracePt t="269636" x="1384300" y="5099050"/>
          <p14:tracePt t="269653" x="1403350" y="5118100"/>
          <p14:tracePt t="269669" x="1454150" y="5149850"/>
          <p14:tracePt t="269672" x="1485900" y="5162550"/>
          <p14:tracePt t="269686" x="1530350" y="5181600"/>
          <p14:tracePt t="269704" x="1676400" y="5207000"/>
          <p14:tracePt t="269720" x="1758950" y="5207000"/>
          <p14:tracePt t="269736" x="1816100" y="5207000"/>
          <p14:tracePt t="269738" x="1873250" y="5207000"/>
          <p14:tracePt t="269753" x="1968500" y="5207000"/>
          <p14:tracePt t="269770" x="2089150" y="5207000"/>
          <p14:tracePt t="269786" x="2146300" y="5207000"/>
          <p14:tracePt t="269803" x="2184400" y="5207000"/>
          <p14:tracePt t="269820" x="2209800" y="5207000"/>
          <p14:tracePt t="269836" x="2241550" y="5194300"/>
          <p14:tracePt t="269853" x="2279650" y="5181600"/>
          <p14:tracePt t="269870" x="2349500" y="5156200"/>
          <p14:tracePt t="269886" x="2400300" y="5137150"/>
          <p14:tracePt t="269903" x="2425700" y="5130800"/>
          <p14:tracePt t="269906" x="2444750" y="5124450"/>
          <p14:tracePt t="269937" x="2457450" y="5118100"/>
          <p14:tracePt t="269954" x="2463800" y="5118100"/>
          <p14:tracePt t="269971" x="2470150" y="5092700"/>
          <p14:tracePt t="269986" x="2476500" y="5067300"/>
          <p14:tracePt t="270004" x="2476500" y="5054600"/>
          <p14:tracePt t="270006" x="2476500" y="5048250"/>
          <p14:tracePt t="270020" x="2476500" y="5010150"/>
          <p14:tracePt t="270036" x="2476500" y="5003800"/>
          <p14:tracePt t="270053" x="2470150" y="4984750"/>
          <p14:tracePt t="270070" x="2470150" y="4978400"/>
          <p14:tracePt t="270086" x="2451100" y="4959350"/>
          <p14:tracePt t="270103" x="2387600" y="4946650"/>
          <p14:tracePt t="270120" x="2279650" y="4921250"/>
          <p14:tracePt t="270137" x="2114550" y="4889500"/>
          <p14:tracePt t="270153" x="1974850" y="4870450"/>
          <p14:tracePt t="270171" x="1854200" y="4857750"/>
          <p14:tracePt t="270187" x="1746250" y="4845050"/>
          <p14:tracePt t="270204" x="1708150" y="4838700"/>
          <p14:tracePt t="270256" x="1701800" y="4838700"/>
          <p14:tracePt t="270265" x="1689100" y="4845050"/>
          <p14:tracePt t="270287" x="1657350" y="4857750"/>
          <p14:tracePt t="270303" x="1612900" y="4870450"/>
          <p14:tracePt t="270320" x="1549400" y="4883150"/>
          <p14:tracePt t="270322" x="1524000" y="4883150"/>
          <p14:tracePt t="270337" x="1504950" y="4889500"/>
          <p14:tracePt t="270354" x="1473200" y="4895850"/>
          <p14:tracePt t="270370" x="1466850" y="4902200"/>
          <p14:tracePt t="270431" x="1466850" y="4908550"/>
          <p14:tracePt t="270459" x="1466850" y="4914900"/>
          <p14:tracePt t="270479" x="1466850" y="4921250"/>
          <p14:tracePt t="270527" x="1466850" y="4927600"/>
          <p14:tracePt t="270597" x="1466850" y="4933950"/>
          <p14:tracePt t="270613" x="1466850" y="4940300"/>
          <p14:tracePt t="270613" x="0" y="0"/>
        </p14:tracePtLst>
        <p14:tracePtLst>
          <p14:tracePt t="276202" x="4984750" y="4305300"/>
          <p14:tracePt t="276210" x="4972050" y="4298950"/>
          <p14:tracePt t="276227" x="4921250" y="4279900"/>
          <p14:tracePt t="276244" x="4851400" y="4260850"/>
          <p14:tracePt t="276261" x="4781550" y="4254500"/>
          <p14:tracePt t="276277" x="4686300" y="4254500"/>
          <p14:tracePt t="276294" x="4603750" y="4254500"/>
          <p14:tracePt t="276311" x="4495800" y="4273550"/>
          <p14:tracePt t="276328" x="4406900" y="4292600"/>
          <p14:tracePt t="276345" x="4216400" y="4343400"/>
          <p14:tracePt t="276361" x="3898900" y="4400550"/>
          <p14:tracePt t="276378" x="3670300" y="4432300"/>
          <p14:tracePt t="276394" x="3486150" y="4457700"/>
          <p14:tracePt t="276411" x="3371850" y="4489450"/>
          <p14:tracePt t="276428" x="3340100" y="4502150"/>
          <p14:tracePt t="276445" x="3333750" y="4514850"/>
          <p14:tracePt t="276461" x="3327400" y="4552950"/>
          <p14:tracePt t="276478" x="3314700" y="4603750"/>
          <p14:tracePt t="276494" x="3282950" y="4679950"/>
          <p14:tracePt t="276511" x="3251200" y="4743450"/>
          <p14:tracePt t="276528" x="3213100" y="4851400"/>
          <p14:tracePt t="276544" x="3187700" y="4946650"/>
          <p14:tracePt t="276561" x="3168650" y="5073650"/>
          <p14:tracePt t="276578" x="3168650" y="5219700"/>
          <p14:tracePt t="276580" x="3168650" y="5245100"/>
          <p14:tracePt t="276596" x="3168650" y="5314950"/>
          <p14:tracePt t="276597" x="3168650" y="5372100"/>
          <p14:tracePt t="276611" x="3168650" y="5429250"/>
          <p14:tracePt t="276628" x="3187700" y="5537200"/>
          <p14:tracePt t="276645" x="3232150" y="5676900"/>
          <p14:tracePt t="276661" x="3327400" y="5835650"/>
          <p14:tracePt t="276663" x="3365500" y="5899150"/>
          <p14:tracePt t="276678" x="3454400" y="5981700"/>
          <p14:tracePt t="276695" x="3562350" y="6064250"/>
          <p14:tracePt t="276711" x="3670300" y="6115050"/>
          <p14:tracePt t="276728" x="3778250" y="6153150"/>
          <p14:tracePt t="276745" x="3860800" y="6184900"/>
          <p14:tracePt t="276761" x="3987800" y="6248400"/>
          <p14:tracePt t="276778" x="4108450" y="6318250"/>
          <p14:tracePt t="276795" x="4311650" y="6419850"/>
          <p14:tracePt t="276812" x="4546600" y="6502400"/>
          <p14:tracePt t="276828" x="4718050" y="6527800"/>
          <p14:tracePt t="276831" x="4806950" y="6527800"/>
          <p14:tracePt t="276845" x="4914900" y="6508750"/>
          <p14:tracePt t="276862" x="5111750" y="6407150"/>
          <p14:tracePt t="276879" x="5226050" y="6337300"/>
          <p14:tracePt t="276895" x="5245100" y="6311900"/>
          <p14:tracePt t="276897" x="5289550" y="6273800"/>
          <p14:tracePt t="276912" x="5314950" y="6235700"/>
          <p14:tracePt t="276928" x="5346700" y="6191250"/>
          <p14:tracePt t="276945" x="5372100" y="6134100"/>
          <p14:tracePt t="276962" x="5410200" y="6045200"/>
          <p14:tracePt t="276978" x="5448300" y="5943600"/>
          <p14:tracePt t="276995" x="5492750" y="5791200"/>
          <p14:tracePt t="277012" x="5530850" y="5702300"/>
          <p14:tracePt t="277028" x="5556250" y="5600700"/>
          <p14:tracePt t="277045" x="5562600" y="5556250"/>
          <p14:tracePt t="277063" x="5562600" y="5518150"/>
          <p14:tracePt t="277064" x="5568950" y="5480050"/>
          <p14:tracePt t="277079" x="5568950" y="5441950"/>
          <p14:tracePt t="277096" x="5568950" y="5359400"/>
          <p14:tracePt t="277097" x="5556250" y="5314950"/>
          <p14:tracePt t="277113" x="5518150" y="5194300"/>
          <p14:tracePt t="277129" x="5486400" y="5099050"/>
          <p14:tracePt t="277146" x="5461000" y="5035550"/>
          <p14:tracePt t="277162" x="5448300" y="5003800"/>
          <p14:tracePt t="277179" x="5429250" y="4972050"/>
          <p14:tracePt t="277195" x="5397500" y="4933950"/>
          <p14:tracePt t="277212" x="5340350" y="4876800"/>
          <p14:tracePt t="277229" x="5283200" y="4826000"/>
          <p14:tracePt t="277245" x="5238750" y="4787900"/>
          <p14:tracePt t="277262" x="5194300" y="4756150"/>
          <p14:tracePt t="277279" x="5156200" y="4724400"/>
          <p14:tracePt t="277295" x="5111750" y="4705350"/>
          <p14:tracePt t="277299" x="5099050" y="4699000"/>
          <p14:tracePt t="277313" x="5073650" y="4679950"/>
          <p14:tracePt t="277329" x="5022850" y="4667250"/>
          <p14:tracePt t="277331" x="5003800" y="4660900"/>
          <p14:tracePt t="277346" x="4984750" y="4654550"/>
          <p14:tracePt t="277362" x="4813300" y="4622800"/>
          <p14:tracePt t="277379" x="4705350" y="4603750"/>
          <p14:tracePt t="277395" x="4533900" y="4559300"/>
          <p14:tracePt t="277412" x="4419600" y="4533900"/>
          <p14:tracePt t="277429" x="4318000" y="4514850"/>
          <p14:tracePt t="277446" x="4229100" y="4502150"/>
          <p14:tracePt t="277462" x="4178300" y="4502150"/>
          <p14:tracePt t="277479" x="4133850" y="4508500"/>
          <p14:tracePt t="277496" x="4076700" y="4540250"/>
          <p14:tracePt t="277512" x="4032250" y="4572000"/>
          <p14:tracePt t="277529" x="3930650" y="4648200"/>
          <p14:tracePt t="277546" x="3835400" y="4718050"/>
          <p14:tracePt t="277563" x="3784600" y="4762500"/>
          <p14:tracePt t="277565" x="3727450" y="4806950"/>
          <p14:tracePt t="277581" x="3695700" y="4845050"/>
          <p14:tracePt t="277597" x="3657600" y="4889500"/>
          <p14:tracePt t="277613" x="3644900" y="4921250"/>
          <p14:tracePt t="277630" x="3619500" y="4978400"/>
          <p14:tracePt t="277646" x="3594100" y="5086350"/>
          <p14:tracePt t="277663" x="3581400" y="5219700"/>
          <p14:tracePt t="277679" x="3568700" y="5327650"/>
          <p14:tracePt t="277696" x="3556000" y="5454650"/>
          <p14:tracePt t="277713" x="3549650" y="5530850"/>
          <p14:tracePt t="277729" x="3549650" y="5562600"/>
          <p14:tracePt t="277746" x="3549650" y="5581650"/>
          <p14:tracePt t="277763" x="3549650" y="5600700"/>
          <p14:tracePt t="277779" x="3556000" y="5638800"/>
          <p14:tracePt t="277797" x="3581400" y="5689600"/>
          <p14:tracePt t="277799" x="3594100" y="5721350"/>
          <p14:tracePt t="277813" x="3606800" y="5759450"/>
          <p14:tracePt t="277830" x="3714750" y="5873750"/>
          <p14:tracePt t="277847" x="3778250" y="5924550"/>
          <p14:tracePt t="277863" x="3854450" y="5969000"/>
          <p14:tracePt t="277880" x="3975100" y="6013450"/>
          <p14:tracePt t="277897" x="4064000" y="6045200"/>
          <p14:tracePt t="277913" x="4152900" y="6070600"/>
          <p14:tracePt t="277930" x="4216400" y="6089650"/>
          <p14:tracePt t="277946" x="4279900" y="6102350"/>
          <p14:tracePt t="277963" x="4324350" y="6102350"/>
          <p14:tracePt t="277980" x="4375150" y="6096000"/>
          <p14:tracePt t="277996" x="4451350" y="6070600"/>
          <p14:tracePt t="278013" x="4552950" y="6026150"/>
          <p14:tracePt t="278030" x="4660900" y="6000750"/>
          <p14:tracePt t="278047" x="4730750" y="5981700"/>
          <p14:tracePt t="278063" x="4743450" y="5975350"/>
          <p14:tracePt t="278081" x="4806950" y="5930900"/>
          <p14:tracePt t="278097" x="4857750" y="5886450"/>
          <p14:tracePt t="278113" x="4908550" y="5816600"/>
          <p14:tracePt t="278130" x="4959350" y="5759450"/>
          <p14:tracePt t="278146" x="4997450" y="5734050"/>
          <p14:tracePt t="278163" x="5016500" y="5715000"/>
          <p14:tracePt t="278180" x="5048250" y="5689600"/>
          <p14:tracePt t="278197" x="5080000" y="5651500"/>
          <p14:tracePt t="278213" x="5137150" y="5568950"/>
          <p14:tracePt t="278230" x="5181600" y="5505450"/>
          <p14:tracePt t="278247" x="5213350" y="5435600"/>
          <p14:tracePt t="278248" x="5232400" y="5391150"/>
          <p14:tracePt t="278263" x="5232400" y="5372100"/>
          <p14:tracePt t="278281" x="5238750" y="5295900"/>
          <p14:tracePt t="278297" x="5238750" y="5245100"/>
          <p14:tracePt t="278313" x="5232400" y="5181600"/>
          <p14:tracePt t="278331" x="5207000" y="5118100"/>
          <p14:tracePt t="278347" x="5187950" y="5067300"/>
          <p14:tracePt t="278363" x="5162550" y="5003800"/>
          <p14:tracePt t="278380" x="5111750" y="4908550"/>
          <p14:tracePt t="278397" x="5067300" y="4851400"/>
          <p14:tracePt t="278413" x="5022850" y="4794250"/>
          <p14:tracePt t="278430" x="4978400" y="4756150"/>
          <p14:tracePt t="278447" x="4946650" y="4718050"/>
          <p14:tracePt t="278463" x="4921250" y="4686300"/>
          <p14:tracePt t="278480" x="4895850" y="4667250"/>
          <p14:tracePt t="278482" x="4883150" y="4648200"/>
          <p14:tracePt t="278497" x="4876800" y="4648200"/>
          <p14:tracePt t="278514" x="4832350" y="4610100"/>
          <p14:tracePt t="278531" x="4794250" y="4591050"/>
          <p14:tracePt t="278547" x="4756150" y="4572000"/>
          <p14:tracePt t="278565" x="4724400" y="4565650"/>
          <p14:tracePt t="278581" x="4667250" y="4552950"/>
          <p14:tracePt t="278597" x="4616450" y="4552950"/>
          <p14:tracePt t="278614" x="4527550" y="4540250"/>
          <p14:tracePt t="278631" x="4432300" y="4540250"/>
          <p14:tracePt t="278647" x="4318000" y="4540250"/>
          <p14:tracePt t="278664" x="4210050" y="4540250"/>
          <p14:tracePt t="278681" x="4146550" y="4540250"/>
          <p14:tracePt t="278697" x="4070350" y="4546600"/>
          <p14:tracePt t="278714" x="4025900" y="4559300"/>
          <p14:tracePt t="278716" x="4006850" y="4565650"/>
          <p14:tracePt t="278730" x="3981450" y="4572000"/>
          <p14:tracePt t="278747" x="3943350" y="4591050"/>
          <p14:tracePt t="278749" x="3930650" y="4597400"/>
          <p14:tracePt t="278764" x="3892550" y="4610100"/>
          <p14:tracePt t="278781" x="3835400" y="4629150"/>
          <p14:tracePt t="278797" x="3778250" y="4667250"/>
          <p14:tracePt t="278815" x="3740150" y="4692650"/>
          <p14:tracePt t="278831" x="3683000" y="4737100"/>
          <p14:tracePt t="278848" x="3651250" y="4768850"/>
          <p14:tracePt t="278864" x="3600450" y="4838700"/>
          <p14:tracePt t="278881" x="3575050" y="4889500"/>
          <p14:tracePt t="278897" x="3549650" y="4953000"/>
          <p14:tracePt t="278914" x="3511550" y="5067300"/>
          <p14:tracePt t="278917" x="3505200" y="5105400"/>
          <p14:tracePt t="278931" x="3498850" y="5137150"/>
          <p14:tracePt t="278947" x="3486150" y="5219700"/>
          <p14:tracePt t="278966" x="3486150" y="5321300"/>
          <p14:tracePt t="278981" x="3486150" y="5410200"/>
          <p14:tracePt t="278983" x="3486150" y="5448300"/>
          <p14:tracePt t="278998" x="3486150" y="5492750"/>
          <p14:tracePt t="279015" x="3498850" y="5619750"/>
          <p14:tracePt t="279031" x="3517900" y="5702300"/>
          <p14:tracePt t="279048" x="3543300" y="5772150"/>
          <p14:tracePt t="279064" x="3556000" y="5803900"/>
          <p14:tracePt t="279081" x="3594100" y="5848350"/>
          <p14:tracePt t="279098" x="3638550" y="5873750"/>
          <p14:tracePt t="279116" x="3752850" y="5911850"/>
          <p14:tracePt t="279131" x="3892550" y="5956300"/>
          <p14:tracePt t="279148" x="4064000" y="6000750"/>
          <p14:tracePt t="279164" x="4210050" y="6026150"/>
          <p14:tracePt t="279181" x="4425950" y="6083300"/>
          <p14:tracePt t="279198" x="4584700" y="6115050"/>
          <p14:tracePt t="279214" x="4724400" y="6140450"/>
          <p14:tracePt t="279217" x="4756150" y="6140450"/>
          <p14:tracePt t="279231" x="4781550" y="6140450"/>
          <p14:tracePt t="279248" x="4832350" y="6134100"/>
          <p14:tracePt t="279265" x="4876800" y="6108700"/>
          <p14:tracePt t="279281" x="4946650" y="6070600"/>
          <p14:tracePt t="279298" x="5029200" y="6038850"/>
          <p14:tracePt t="279315" x="5086350" y="6019800"/>
          <p14:tracePt t="279331" x="5124450" y="6007100"/>
          <p14:tracePt t="279348" x="5168900" y="5994400"/>
          <p14:tracePt t="279365" x="5200650" y="5969000"/>
          <p14:tracePt t="279382" x="5245100" y="5924550"/>
          <p14:tracePt t="279384" x="5283200" y="5899150"/>
          <p14:tracePt t="279398" x="5302250" y="5886450"/>
          <p14:tracePt t="279415" x="5391150" y="5822950"/>
          <p14:tracePt t="279431" x="5448300" y="5772150"/>
          <p14:tracePt t="279433" x="5473700" y="5740400"/>
          <p14:tracePt t="279449" x="5480050" y="5715000"/>
          <p14:tracePt t="279465" x="5486400" y="5708650"/>
          <p14:tracePt t="279467" x="5486400" y="5689600"/>
          <p14:tracePt t="279481" x="5486400" y="5676900"/>
          <p14:tracePt t="279499" x="5486400" y="5607050"/>
          <p14:tracePt t="279515" x="5486400" y="5505450"/>
          <p14:tracePt t="279532" x="5486400" y="5429250"/>
          <p14:tracePt t="279548" x="5486400" y="5308600"/>
          <p14:tracePt t="279566" x="5473700" y="5232400"/>
          <p14:tracePt t="279582" x="5467350" y="5175250"/>
          <p14:tracePt t="279598" x="5454650" y="5118100"/>
          <p14:tracePt t="279615" x="5448300" y="5086350"/>
          <p14:tracePt t="279632" x="5435600" y="5054600"/>
          <p14:tracePt t="279649" x="5416550" y="5016500"/>
          <p14:tracePt t="279665" x="5397500" y="4965700"/>
          <p14:tracePt t="279667" x="5378450" y="4940300"/>
          <p14:tracePt t="279682" x="5334000" y="4876800"/>
          <p14:tracePt t="279698" x="5302250" y="4838700"/>
          <p14:tracePt t="279715" x="5251450" y="4781550"/>
          <p14:tracePt t="279732" x="5219700" y="4749800"/>
          <p14:tracePt t="279749" x="5187950" y="4724400"/>
          <p14:tracePt t="279766" x="5162550" y="4705350"/>
          <p14:tracePt t="279782" x="5137150" y="4686300"/>
          <p14:tracePt t="279798" x="5073650" y="4654550"/>
          <p14:tracePt t="279815" x="5035550" y="4635500"/>
          <p14:tracePt t="279832" x="4972050" y="4616450"/>
          <p14:tracePt t="279849" x="4902200" y="4603750"/>
          <p14:tracePt t="279865" x="4838700" y="4584700"/>
          <p14:tracePt t="279882" x="4762500" y="4565650"/>
          <p14:tracePt t="279899" x="4660900" y="4552950"/>
          <p14:tracePt t="279900" x="4629150" y="4552950"/>
          <p14:tracePt t="279915" x="4584700" y="4546600"/>
          <p14:tracePt t="279932" x="4406900" y="4540250"/>
          <p14:tracePt t="279949" x="4362450" y="4540250"/>
          <p14:tracePt t="279965" x="4210050" y="4533900"/>
          <p14:tracePt t="279982" x="4114800" y="4533900"/>
          <p14:tracePt t="279999" x="4070350" y="4546600"/>
          <p14:tracePt t="280016" x="4032250" y="4552950"/>
          <p14:tracePt t="280032" x="3987800" y="4565650"/>
          <p14:tracePt t="280049" x="3943350" y="4591050"/>
          <p14:tracePt t="280066" x="3892550" y="4610100"/>
          <p14:tracePt t="280082" x="3848100" y="4629150"/>
          <p14:tracePt t="280099" x="3822700" y="4648200"/>
          <p14:tracePt t="280116" x="3778250" y="4679950"/>
          <p14:tracePt t="280132" x="3740150" y="4711700"/>
          <p14:tracePt t="280135" x="3727450" y="4718050"/>
          <p14:tracePt t="280149" x="3714750" y="4730750"/>
          <p14:tracePt t="280166" x="3676650" y="4775200"/>
          <p14:tracePt t="280168" x="3657600" y="4787900"/>
          <p14:tracePt t="280182" x="3619500" y="4838700"/>
          <p14:tracePt t="280199" x="3594100" y="4883150"/>
          <p14:tracePt t="280216" x="3543300" y="4965700"/>
          <p14:tracePt t="280232" x="3524250" y="5022850"/>
          <p14:tracePt t="280250" x="3492500" y="5124450"/>
          <p14:tracePt t="280267" x="3479800" y="5162550"/>
          <p14:tracePt t="280282" x="3479800" y="5207000"/>
          <p14:tracePt t="280299" x="3479800" y="5251450"/>
          <p14:tracePt t="280316" x="3486150" y="5302250"/>
          <p14:tracePt t="280332" x="3498850" y="5334000"/>
          <p14:tracePt t="280349" x="3530600" y="5397500"/>
          <p14:tracePt t="280366" x="3556000" y="5448300"/>
          <p14:tracePt t="280368" x="3581400" y="5499100"/>
          <p14:tracePt t="280382" x="3613150" y="5562600"/>
          <p14:tracePt t="280400" x="3683000" y="5676900"/>
          <p14:tracePt t="280416" x="3790950" y="5778500"/>
          <p14:tracePt t="280433" x="3841750" y="5816600"/>
          <p14:tracePt t="280449" x="3892550" y="5842000"/>
          <p14:tracePt t="280466" x="3949700" y="5854700"/>
          <p14:tracePt t="280483" x="3994150" y="5867400"/>
          <p14:tracePt t="280500" x="4044950" y="5880100"/>
          <p14:tracePt t="280516" x="4102100" y="5892800"/>
          <p14:tracePt t="280533" x="4159250" y="5899150"/>
          <p14:tracePt t="280549" x="4222750" y="5911850"/>
          <p14:tracePt t="280566" x="4260850" y="5918200"/>
          <p14:tracePt t="280568" x="4318000" y="5918200"/>
          <p14:tracePt t="280583" x="4343400" y="5918200"/>
          <p14:tracePt t="280599" x="4432300" y="5918200"/>
          <p14:tracePt t="280602" x="4457700" y="5918200"/>
          <p14:tracePt t="280616" x="4489450" y="5918200"/>
          <p14:tracePt t="280634" x="4584700" y="5930900"/>
          <p14:tracePt t="280635" x="4610100" y="5930900"/>
          <p14:tracePt t="280650" x="4673600" y="5930900"/>
          <p14:tracePt t="280667" x="4699000" y="5930900"/>
          <p14:tracePt t="280846" x="0" y="0"/>
        </p14:tracePtLst>
      </p14:laserTraceLst>
    </p:ext>
    <p:ext uri="{E180D4A7-C9FB-4DFB-919C-405C955672EB}">
      <p14:showEvtLst xmlns:p14="http://schemas.microsoft.com/office/powerpoint/2010/main">
        <p14:playEvt time="167" objId="255"/>
        <p14:stopEvt time="302440" objId="255"/>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extLst>
              <p:ext uri="{D42A27DB-BD31-4B8C-83A1-F6EECF244321}">
                <p14:modId xmlns:p14="http://schemas.microsoft.com/office/powerpoint/2010/main" val="2685517718"/>
              </p:ext>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extLst>
              <p:ext uri="{D42A27DB-BD31-4B8C-83A1-F6EECF244321}">
                <p14:modId xmlns:p14="http://schemas.microsoft.com/office/powerpoint/2010/main" val="3787415257"/>
              </p:ext>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X+</a:t>
                      </a:r>
                      <a:r>
                        <a:rPr lang="en-US" altLang="zh-CN" sz="1700" b="1" dirty="0" err="1">
                          <a:solidFill>
                            <a:srgbClr val="7030A0"/>
                          </a:solidFill>
                          <a:latin typeface="微软雅黑" panose="020B0503020204020204" pitchFamily="34" charset="-122"/>
                          <a:ea typeface="微软雅黑" panose="020B0503020204020204" pitchFamily="34" charset="-122"/>
                        </a:rPr>
                        <a:t>sExt</a:t>
                      </a:r>
                      <a:r>
                        <a:rPr lang="en-US" altLang="zh-CN" sz="1700" b="1" dirty="0">
                          <a:solidFill>
                            <a:srgbClr val="7030A0"/>
                          </a:solidFill>
                          <a:latin typeface="微软雅黑" panose="020B0503020204020204" pitchFamily="34" charset="-122"/>
                          <a:ea typeface="微软雅黑" panose="020B0503020204020204" pitchFamily="34" charset="-122"/>
                        </a:rPr>
                        <a:t>(</a:t>
                      </a:r>
                      <a:r>
                        <a:rPr lang="en-US" altLang="zh-CN" sz="1700" b="1" dirty="0" err="1">
                          <a:solidFill>
                            <a:srgbClr val="7030A0"/>
                          </a:solidFill>
                          <a:latin typeface="微软雅黑" panose="020B0503020204020204" pitchFamily="34" charset="-122"/>
                          <a:ea typeface="微软雅黑" panose="020B0503020204020204" pitchFamily="34" charset="-122"/>
                        </a:rPr>
                        <a:t>imm</a:t>
                      </a:r>
                      <a:r>
                        <a:rPr lang="en-US" altLang="zh-CN" sz="1700" b="1"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extLst>
              <p:ext uri="{D42A27DB-BD31-4B8C-83A1-F6EECF244321}">
                <p14:modId xmlns:p14="http://schemas.microsoft.com/office/powerpoint/2010/main" val="3020385298"/>
              </p:ext>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extLst>
              <p:ext uri="{D42A27DB-BD31-4B8C-83A1-F6EECF244321}">
                <p14:modId xmlns:p14="http://schemas.microsoft.com/office/powerpoint/2010/main" val="1704081519"/>
              </p:ext>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extLst>
              <p:ext uri="{D42A27DB-BD31-4B8C-83A1-F6EECF244321}">
                <p14:modId xmlns:p14="http://schemas.microsoft.com/office/powerpoint/2010/main" val="2169556339"/>
              </p:ext>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dirty="0" err="1">
                          <a:solidFill>
                            <a:sysClr val="windowText" lastClr="000000"/>
                          </a:solidFill>
                          <a:latin typeface="微软雅黑" panose="020B0503020204020204" pitchFamily="34" charset="-122"/>
                          <a:ea typeface="微软雅黑" panose="020B0503020204020204" pitchFamily="34" charset="-122"/>
                        </a:rPr>
                        <a:t>rs</a:t>
                      </a:r>
                      <a:r>
                        <a:rPr lang="en-US" altLang="zh-CN" sz="1700" b="0" dirty="0">
                          <a:solidFill>
                            <a:sysClr val="windowText" lastClr="000000"/>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out</a:t>
                      </a:r>
                      <a:r>
                        <a:rPr lang="en-US" altLang="zh-CN" sz="1700" b="0" dirty="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OP=35</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85660496"/>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3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5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6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9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2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5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4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4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7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40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45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75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80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mod="1">
    <p:ext uri="{3A86A75C-4F4B-4683-9AE1-C65F6400EC91}">
      <p14:laserTraceLst xmlns:p14="http://schemas.microsoft.com/office/powerpoint/2010/main">
        <p14:tracePtLst>
          <p14:tracePt t="8837" x="800100" y="1911350"/>
          <p14:tracePt t="8870" x="800100" y="1905000"/>
          <p14:tracePt t="8886" x="825500" y="1905000"/>
          <p14:tracePt t="8903" x="869950" y="1898650"/>
          <p14:tracePt t="8920" x="920750" y="1898650"/>
          <p14:tracePt t="8937" x="971550" y="1898650"/>
          <p14:tracePt t="8954" x="1035050" y="1898650"/>
          <p14:tracePt t="8970" x="1098550" y="1905000"/>
          <p14:tracePt t="8972" x="1149350" y="1905000"/>
          <p14:tracePt t="8987" x="1206500" y="1905000"/>
          <p14:tracePt t="9004" x="1289050" y="1905000"/>
          <p14:tracePt t="9020" x="1466850" y="1905000"/>
          <p14:tracePt t="9037" x="1549400" y="1905000"/>
          <p14:tracePt t="9053" x="1651000" y="1911350"/>
          <p14:tracePt t="9055" x="1720850" y="1917700"/>
          <p14:tracePt t="9070" x="1803400" y="1924050"/>
          <p14:tracePt t="9087" x="1866900" y="1930400"/>
          <p14:tracePt t="9103" x="1898650" y="1936750"/>
          <p14:tracePt t="9120" x="1930400" y="1936750"/>
          <p14:tracePt t="9137" x="1987550" y="1943100"/>
          <p14:tracePt t="9153" x="2057400" y="1943100"/>
          <p14:tracePt t="9170" x="2203450" y="1943100"/>
          <p14:tracePt t="9188" x="2355850" y="1949450"/>
          <p14:tracePt t="9204" x="2527300" y="1955800"/>
          <p14:tracePt t="9220" x="2667000" y="1968500"/>
          <p14:tracePt t="9237" x="2762250" y="1974850"/>
          <p14:tracePt t="9254" x="2851150" y="1981200"/>
          <p14:tracePt t="9256" x="2895600" y="1981200"/>
          <p14:tracePt t="9270" x="2997200" y="1981200"/>
          <p14:tracePt t="9287" x="3098800" y="1981200"/>
          <p14:tracePt t="9304" x="3175000" y="1981200"/>
          <p14:tracePt t="9320" x="3276600" y="1974850"/>
          <p14:tracePt t="9337" x="3333750" y="1974850"/>
          <p14:tracePt t="9354" x="3359150" y="1974850"/>
          <p14:tracePt t="9370" x="3390900" y="1974850"/>
          <p14:tracePt t="9387" x="3416300" y="1974850"/>
          <p14:tracePt t="9404" x="3467100" y="1974850"/>
          <p14:tracePt t="9420" x="3549650" y="1974850"/>
          <p14:tracePt t="9437" x="3663950" y="1974850"/>
          <p14:tracePt t="9454" x="3740150" y="1974850"/>
          <p14:tracePt t="9457" x="3784600" y="1981200"/>
          <p14:tracePt t="9470" x="3816350" y="1981200"/>
          <p14:tracePt t="9487" x="3841750" y="1981200"/>
          <p14:tracePt t="9490" x="3854450" y="1981200"/>
          <p14:tracePt t="9504" x="3867150" y="1981200"/>
          <p14:tracePt t="9522" x="3905250" y="1981200"/>
          <p14:tracePt t="9537" x="3943350" y="1974850"/>
          <p14:tracePt t="9554" x="4051300" y="1974850"/>
          <p14:tracePt t="9570" x="4127500" y="1974850"/>
          <p14:tracePt t="9587" x="4191000" y="1968500"/>
          <p14:tracePt t="9604" x="4235450" y="1955800"/>
          <p14:tracePt t="9621" x="4260850" y="1955800"/>
          <p14:tracePt t="9637" x="4298950" y="1936750"/>
          <p14:tracePt t="9654" x="4337050" y="1930400"/>
          <p14:tracePt t="9671" x="4425950" y="1924050"/>
          <p14:tracePt t="9688" x="4502150" y="1924050"/>
          <p14:tracePt t="9691" x="4559300" y="1924050"/>
          <p14:tracePt t="9705" x="4578350" y="1924050"/>
          <p14:tracePt t="9721" x="4660900" y="1924050"/>
          <p14:tracePt t="9724" x="4673600" y="1924050"/>
          <p14:tracePt t="9738" x="4699000" y="1924050"/>
          <p14:tracePt t="9755" x="4711700" y="1924050"/>
          <p14:tracePt t="9788" x="4718050" y="1911350"/>
          <p14:tracePt t="9804" x="4724400" y="1911350"/>
          <p14:tracePt t="9933" x="4686300" y="1911350"/>
          <p14:tracePt t="9955" x="4584700" y="1911350"/>
          <p14:tracePt t="9972" x="4451350" y="1911350"/>
          <p14:tracePt t="9973" x="4375150" y="1911350"/>
          <p14:tracePt t="9988" x="4298950" y="1911350"/>
          <p14:tracePt t="10005" x="4032250" y="1905000"/>
          <p14:tracePt t="10021" x="3835400" y="1905000"/>
          <p14:tracePt t="10038" x="3689350" y="1898650"/>
          <p14:tracePt t="10055" x="3581400" y="1898650"/>
          <p14:tracePt t="10071" x="3422650" y="1898650"/>
          <p14:tracePt t="10088" x="3282950" y="1898650"/>
          <p14:tracePt t="10105" x="3079750" y="1905000"/>
          <p14:tracePt t="10121" x="2959100" y="1905000"/>
          <p14:tracePt t="10138" x="2794000" y="1905000"/>
          <p14:tracePt t="10155" x="2622550" y="1905000"/>
          <p14:tracePt t="10157" x="2540000" y="1905000"/>
          <p14:tracePt t="10172" x="2457450" y="1905000"/>
          <p14:tracePt t="10189" x="2343150" y="1898650"/>
          <p14:tracePt t="10191" x="2260600" y="1898650"/>
          <p14:tracePt t="10205" x="2222500" y="1892300"/>
          <p14:tracePt t="10222" x="2076450" y="1892300"/>
          <p14:tracePt t="10238" x="1981200" y="1892300"/>
          <p14:tracePt t="10256" x="1797050" y="1892300"/>
          <p14:tracePt t="10271" x="1695450" y="1892300"/>
          <p14:tracePt t="10288" x="1587500" y="1892300"/>
          <p14:tracePt t="10305" x="1466850" y="1892300"/>
          <p14:tracePt t="10321" x="1339850" y="1885950"/>
          <p14:tracePt t="10338" x="1244600" y="1879600"/>
          <p14:tracePt t="10355" x="1073150" y="1866900"/>
          <p14:tracePt t="10372" x="895350" y="1866900"/>
          <p14:tracePt t="10388" x="768350" y="1860550"/>
          <p14:tracePt t="10392" x="717550" y="1860550"/>
          <p14:tracePt t="10405" x="692150" y="1860550"/>
          <p14:tracePt t="10422" x="660400" y="1860550"/>
          <p14:tracePt t="10439" x="654050" y="1860550"/>
          <p14:tracePt t="10472" x="647700" y="1860550"/>
          <p14:tracePt t="10653" x="0" y="0"/>
        </p14:tracePtLst>
        <p14:tracePtLst>
          <p14:tracePt t="11359" x="641350" y="1778000"/>
          <p14:tracePt t="11442" x="647700" y="1784350"/>
          <p14:tracePt t="11448" x="654050" y="1784350"/>
          <p14:tracePt t="11456" x="660400" y="1784350"/>
          <p14:tracePt t="11474" x="692150" y="1784350"/>
          <p14:tracePt t="11490" x="723900" y="1790700"/>
          <p14:tracePt t="11507" x="749300" y="1790700"/>
          <p14:tracePt t="11523" x="774700" y="1790700"/>
          <p14:tracePt t="11540" x="800100" y="1790700"/>
          <p14:tracePt t="11556" x="844550" y="1790700"/>
          <p14:tracePt t="11573" x="901700" y="1790700"/>
          <p14:tracePt t="11590" x="958850" y="1790700"/>
          <p14:tracePt t="11606" x="1047750" y="1797050"/>
          <p14:tracePt t="11609" x="1079500" y="1797050"/>
          <p14:tracePt t="11623" x="1117600" y="1797050"/>
          <p14:tracePt t="11641" x="1193800" y="1797050"/>
          <p14:tracePt t="11643" x="1225550" y="1797050"/>
          <p14:tracePt t="11657" x="1282700" y="1797050"/>
          <p14:tracePt t="11674" x="1314450" y="1797050"/>
          <p14:tracePt t="11691" x="1333500" y="1797050"/>
          <p14:tracePt t="11707" x="1339850" y="1790700"/>
          <p14:tracePt t="11724" x="1358900" y="1758950"/>
          <p14:tracePt t="11740" x="1371600" y="1739900"/>
          <p14:tracePt t="11756" x="1390650" y="1720850"/>
          <p14:tracePt t="11773" x="1416050" y="1695450"/>
          <p14:tracePt t="11790" x="1428750" y="1682750"/>
          <p14:tracePt t="11807" x="1435100" y="1670050"/>
          <p14:tracePt t="11823" x="1447800" y="1657350"/>
          <p14:tracePt t="11840" x="1460500" y="1631950"/>
          <p14:tracePt t="11857" x="1466850" y="1619250"/>
          <p14:tracePt t="11873" x="1473200" y="1593850"/>
          <p14:tracePt t="11891" x="1473200" y="1568450"/>
          <p14:tracePt t="11907" x="1473200" y="1562100"/>
          <p14:tracePt t="11924" x="1473200" y="1536700"/>
          <p14:tracePt t="11940" x="1473200" y="1504950"/>
          <p14:tracePt t="11957" x="1466850" y="1485900"/>
          <p14:tracePt t="11974" x="1447800" y="1447800"/>
          <p14:tracePt t="11991" x="1428750" y="1428750"/>
          <p14:tracePt t="12007" x="1377950" y="1365250"/>
          <p14:tracePt t="12024" x="1339850" y="1333500"/>
          <p14:tracePt t="12040" x="1308100" y="1308100"/>
          <p14:tracePt t="12057" x="1231900" y="1263650"/>
          <p14:tracePt t="12059" x="1212850" y="1250950"/>
          <p14:tracePt t="12074" x="1193800" y="1244600"/>
          <p14:tracePt t="12090" x="1143000" y="1225550"/>
          <p14:tracePt t="12107" x="1092200" y="1206500"/>
          <p14:tracePt t="12124" x="1060450" y="1200150"/>
          <p14:tracePt t="12141" x="1028700" y="1193800"/>
          <p14:tracePt t="12157" x="996950" y="1193800"/>
          <p14:tracePt t="12174" x="939800" y="1187450"/>
          <p14:tracePt t="12191" x="838200" y="1187450"/>
          <p14:tracePt t="12207" x="781050" y="1187450"/>
          <p14:tracePt t="12224" x="723900" y="1187450"/>
          <p14:tracePt t="12240" x="685800" y="1193800"/>
          <p14:tracePt t="12257" x="660400" y="1206500"/>
          <p14:tracePt t="12274" x="647700" y="1225550"/>
          <p14:tracePt t="12291" x="615950" y="1282700"/>
          <p14:tracePt t="12293" x="596900" y="1320800"/>
          <p14:tracePt t="12307" x="590550" y="1346200"/>
          <p14:tracePt t="12324" x="565150" y="1409700"/>
          <p14:tracePt t="12326" x="552450" y="1454150"/>
          <p14:tracePt t="12341" x="533400" y="1511300"/>
          <p14:tracePt t="12357" x="520700" y="1562100"/>
          <p14:tracePt t="12375" x="520700" y="1593850"/>
          <p14:tracePt t="12391" x="520700" y="1619250"/>
          <p14:tracePt t="12408" x="520700" y="1644650"/>
          <p14:tracePt t="12425" x="520700" y="1682750"/>
          <p14:tracePt t="12429" x="520700" y="1689100"/>
          <p14:tracePt t="12442" x="527050" y="1701800"/>
          <p14:tracePt t="12457" x="533400" y="1727200"/>
          <p14:tracePt t="12475" x="552450" y="1758950"/>
          <p14:tracePt t="12491" x="577850" y="1784350"/>
          <p14:tracePt t="12508" x="603250" y="1809750"/>
          <p14:tracePt t="12525" x="615950" y="1822450"/>
          <p14:tracePt t="12527" x="635000" y="1828800"/>
          <p14:tracePt t="12541" x="647700" y="1835150"/>
          <p14:tracePt t="12558" x="666750" y="1841500"/>
          <p14:tracePt t="12560" x="679450" y="1854200"/>
          <p14:tracePt t="12574" x="698500" y="1860550"/>
          <p14:tracePt t="12591" x="774700" y="1873250"/>
          <p14:tracePt t="12608" x="838200" y="1885950"/>
          <p14:tracePt t="12625" x="914400" y="1885950"/>
          <p14:tracePt t="12641" x="977900" y="1885950"/>
          <p14:tracePt t="12659" x="1035050" y="1885950"/>
          <p14:tracePt t="12675" x="1073150" y="1879600"/>
          <p14:tracePt t="12692" x="1098550" y="1860550"/>
          <p14:tracePt t="12695" x="1111250" y="1854200"/>
          <p14:tracePt t="12708" x="1117600" y="1847850"/>
          <p14:tracePt t="12725" x="1143000" y="1822450"/>
          <p14:tracePt t="12726" x="1155700" y="1803400"/>
          <p14:tracePt t="12741" x="1168400" y="1797050"/>
          <p14:tracePt t="12758" x="1193800" y="1765300"/>
          <p14:tracePt t="12774" x="1219200" y="1739900"/>
          <p14:tracePt t="12791" x="1250950" y="1701800"/>
          <p14:tracePt t="12794" x="1257300" y="1689100"/>
          <p14:tracePt t="12808" x="1263650" y="1682750"/>
          <p14:tracePt t="12825" x="1289050" y="1631950"/>
          <p14:tracePt t="12841" x="1301750" y="1593850"/>
          <p14:tracePt t="12858" x="1308100" y="1555750"/>
          <p14:tracePt t="12875" x="1314450" y="1511300"/>
          <p14:tracePt t="12891" x="1314450" y="1485900"/>
          <p14:tracePt t="12908" x="1314450" y="1460500"/>
          <p14:tracePt t="12925" x="1301750" y="1435100"/>
          <p14:tracePt t="12942" x="1282700" y="1403350"/>
          <p14:tracePt t="12958" x="1257300" y="1371600"/>
          <p14:tracePt t="12975" x="1231900" y="1339850"/>
          <p14:tracePt t="12991" x="1206500" y="1314450"/>
          <p14:tracePt t="12993" x="1200150" y="1308100"/>
          <p14:tracePt t="13008" x="1181100" y="1295400"/>
          <p14:tracePt t="13025" x="1174750" y="1289050"/>
          <p14:tracePt t="13027" x="1168400" y="1282700"/>
          <p14:tracePt t="13042" x="1162050" y="1276350"/>
          <p14:tracePt t="13059" x="1123950" y="1257300"/>
          <p14:tracePt t="13075" x="1085850" y="1244600"/>
          <p14:tracePt t="13092" x="1028700" y="1231900"/>
          <p14:tracePt t="13108" x="984250" y="1225550"/>
          <p14:tracePt t="13125" x="933450" y="1219200"/>
          <p14:tracePt t="13142" x="889000" y="1219200"/>
          <p14:tracePt t="13159" x="850900" y="1219200"/>
          <p14:tracePt t="13175" x="806450" y="1219200"/>
          <p14:tracePt t="13192" x="768350" y="1225550"/>
          <p14:tracePt t="13195" x="749300" y="1238250"/>
          <p14:tracePt t="13208" x="736600" y="1244600"/>
          <p14:tracePt t="13225" x="711200" y="1263650"/>
          <p14:tracePt t="13242" x="692150" y="1282700"/>
          <p14:tracePt t="13243" x="673100" y="1289050"/>
          <p14:tracePt t="13259" x="654050" y="1314450"/>
          <p14:tracePt t="13275" x="635000" y="1333500"/>
          <p14:tracePt t="13292" x="622300" y="1346200"/>
          <p14:tracePt t="13309" x="609600" y="1377950"/>
          <p14:tracePt t="13325" x="596900" y="1390650"/>
          <p14:tracePt t="13342" x="590550" y="1428750"/>
          <p14:tracePt t="13359" x="584200" y="1460500"/>
          <p14:tracePt t="13375" x="577850" y="1485900"/>
          <p14:tracePt t="13392" x="577850" y="1511300"/>
          <p14:tracePt t="13410" x="571500" y="1549400"/>
          <p14:tracePt t="13426" x="571500" y="1581150"/>
          <p14:tracePt t="13442" x="571500" y="1612900"/>
          <p14:tracePt t="13459" x="571500" y="1644650"/>
          <p14:tracePt t="13476" x="577850" y="1682750"/>
          <p14:tracePt t="13477" x="577850" y="1689100"/>
          <p14:tracePt t="13492" x="577850" y="1695450"/>
          <p14:tracePt t="13509" x="590550" y="1727200"/>
          <p14:tracePt t="13527" x="596900" y="1746250"/>
          <p14:tracePt t="13534" x="603250" y="1752600"/>
          <p14:tracePt t="13559" x="615950" y="1771650"/>
          <p14:tracePt t="13575" x="628650" y="1778000"/>
          <p14:tracePt t="13592" x="635000" y="1784350"/>
          <p14:tracePt t="13609" x="647700" y="1790700"/>
          <p14:tracePt t="13627" x="660400" y="1803400"/>
          <p14:tracePt t="13642" x="673100" y="1816100"/>
          <p14:tracePt t="13660" x="723900" y="1847850"/>
          <p14:tracePt t="13676" x="762000" y="1860550"/>
          <p14:tracePt t="13693" x="793750" y="1879600"/>
          <p14:tracePt t="13709" x="819150" y="1885950"/>
          <p14:tracePt t="13711" x="850900" y="1892300"/>
          <p14:tracePt t="13726" x="869950" y="1892300"/>
          <p14:tracePt t="13742" x="895350" y="1892300"/>
          <p14:tracePt t="13759" x="952500" y="1885950"/>
          <p14:tracePt t="13776" x="971550" y="1879600"/>
          <p14:tracePt t="13792" x="1047750" y="1854200"/>
          <p14:tracePt t="13809" x="1066800" y="1847850"/>
          <p14:tracePt t="13826" x="1085850" y="1835150"/>
          <p14:tracePt t="13842" x="1193800" y="1778000"/>
          <p14:tracePt t="13860" x="1219200" y="1752600"/>
          <p14:tracePt t="13876" x="1244600" y="1727200"/>
          <p14:tracePt t="13878" x="1263650" y="1714500"/>
          <p14:tracePt t="13893" x="1276350" y="1695450"/>
          <p14:tracePt t="13909" x="1308100" y="1670050"/>
          <p14:tracePt t="13927" x="1333500" y="1631950"/>
          <p14:tracePt t="13943" x="1352550" y="1606550"/>
          <p14:tracePt t="13945" x="1352550" y="1593850"/>
          <p14:tracePt t="13959" x="1358900" y="1574800"/>
          <p14:tracePt t="13976" x="1371600" y="1543050"/>
          <p14:tracePt t="13978" x="1371600" y="1524000"/>
          <p14:tracePt t="13993" x="1371600" y="1498600"/>
          <p14:tracePt t="14009" x="1377950" y="1473200"/>
          <p14:tracePt t="14026" x="1377950" y="1384300"/>
          <p14:tracePt t="14043" x="1377950" y="1352550"/>
          <p14:tracePt t="14059" x="1377950" y="1320800"/>
          <p14:tracePt t="14076" x="1377950" y="1295400"/>
          <p14:tracePt t="14093" x="1365250" y="1276350"/>
          <p14:tracePt t="14110" x="1352550" y="1263650"/>
          <p14:tracePt t="14113" x="1346200" y="1263650"/>
          <p14:tracePt t="14126" x="1327150" y="1250950"/>
          <p14:tracePt t="14143" x="1308100" y="1238250"/>
          <p14:tracePt t="14145" x="1295400" y="1225550"/>
          <p14:tracePt t="14159" x="1250950" y="1200150"/>
          <p14:tracePt t="14176" x="1219200" y="1181100"/>
          <p14:tracePt t="14193" x="1130300" y="1162050"/>
          <p14:tracePt t="14210" x="1066800" y="1149350"/>
          <p14:tracePt t="14211" x="1035050" y="1143000"/>
          <p14:tracePt t="14243" x="850900" y="1130300"/>
          <p14:tracePt t="14260" x="793750" y="1130300"/>
          <p14:tracePt t="14276" x="742950" y="1130300"/>
          <p14:tracePt t="14293" x="673100" y="1143000"/>
          <p14:tracePt t="14310" x="641350" y="1162050"/>
          <p14:tracePt t="14326" x="615950" y="1174750"/>
          <p14:tracePt t="14344" x="596900" y="1193800"/>
          <p14:tracePt t="14360" x="577850" y="1225550"/>
          <p14:tracePt t="14377" x="558800" y="1250950"/>
          <p14:tracePt t="14379" x="552450" y="1270000"/>
          <p14:tracePt t="14393" x="533400" y="1308100"/>
          <p14:tracePt t="14410" x="527050" y="1333500"/>
          <p14:tracePt t="14427" x="514350" y="1365250"/>
          <p14:tracePt t="14429" x="514350" y="1384300"/>
          <p14:tracePt t="14443" x="514350" y="1409700"/>
          <p14:tracePt t="14460" x="508000" y="1422400"/>
          <p14:tracePt t="14477" x="508000" y="1473200"/>
          <p14:tracePt t="14493" x="508000" y="1517650"/>
          <p14:tracePt t="14510" x="508000" y="1555750"/>
          <p14:tracePt t="14527" x="508000" y="1600200"/>
          <p14:tracePt t="14560" x="539750" y="1676400"/>
          <p14:tracePt t="14564" x="552450" y="1701800"/>
          <p14:tracePt t="14577" x="565150" y="1708150"/>
          <p14:tracePt t="14594" x="596900" y="1739900"/>
          <p14:tracePt t="14610" x="609600" y="1752600"/>
          <p14:tracePt t="14613" x="628650" y="1758950"/>
          <p14:tracePt t="14627" x="647700" y="1765300"/>
          <p14:tracePt t="14644" x="673100" y="1771650"/>
          <p14:tracePt t="14647" x="704850" y="1784350"/>
          <p14:tracePt t="14660" x="717550" y="1790700"/>
          <p14:tracePt t="14677" x="787400" y="1803400"/>
          <p14:tracePt t="14694" x="857250" y="1816100"/>
          <p14:tracePt t="14710" x="908050" y="1835150"/>
          <p14:tracePt t="14727" x="965200" y="1847850"/>
          <p14:tracePt t="14744" x="1041400" y="1854200"/>
          <p14:tracePt t="14760" x="1060450" y="1854200"/>
          <p14:tracePt t="14777" x="1085850" y="1854200"/>
          <p14:tracePt t="14794" x="1123950" y="1816100"/>
          <p14:tracePt t="14810" x="1149350" y="1778000"/>
          <p14:tracePt t="14827" x="1187450" y="1739900"/>
          <p14:tracePt t="14845" x="1212850" y="1720850"/>
          <p14:tracePt t="14847" x="1225550" y="1714500"/>
          <p14:tracePt t="14861" x="1238250" y="1701800"/>
          <p14:tracePt t="14865" x="1244600" y="1701800"/>
          <p14:tracePt t="14877" x="1250950" y="1701800"/>
          <p14:tracePt t="15087" x="0" y="0"/>
        </p14:tracePtLst>
        <p14:tracePtLst>
          <p14:tracePt t="16077" x="1587500" y="1835150"/>
          <p14:tracePt t="16184" x="1619250" y="1828800"/>
          <p14:tracePt t="16185" x="1651000" y="1828800"/>
          <p14:tracePt t="16199" x="1682750" y="1828800"/>
          <p14:tracePt t="16212" x="1778000" y="1828800"/>
          <p14:tracePt t="16229" x="1873250" y="1822450"/>
          <p14:tracePt t="16245" x="1974850" y="1822450"/>
          <p14:tracePt t="16262" x="2044700" y="1822450"/>
          <p14:tracePt t="16279" x="2108200" y="1822450"/>
          <p14:tracePt t="16296" x="2165350" y="1822450"/>
          <p14:tracePt t="16298" x="2190750" y="1822450"/>
          <p14:tracePt t="16313" x="2260600" y="1828800"/>
          <p14:tracePt t="16330" x="2292350" y="1828800"/>
          <p14:tracePt t="16346" x="2419350" y="1835150"/>
          <p14:tracePt t="16362" x="2508250" y="1841500"/>
          <p14:tracePt t="16379" x="2590800" y="1841500"/>
          <p14:tracePt t="16396" x="2673350" y="1841500"/>
          <p14:tracePt t="16412" x="2749550" y="1841500"/>
          <p14:tracePt t="16429" x="2794000" y="1828800"/>
          <p14:tracePt t="16446" x="2819400" y="1822450"/>
          <p14:tracePt t="16462" x="2832100" y="1816100"/>
          <p14:tracePt t="16634" x="2819400" y="1816100"/>
          <p14:tracePt t="16640" x="2800350" y="1816100"/>
          <p14:tracePt t="16663" x="2667000" y="1816100"/>
          <p14:tracePt t="16679" x="2546350" y="1816100"/>
          <p14:tracePt t="16696" x="2438400" y="1816100"/>
          <p14:tracePt t="16713" x="2349500" y="1828800"/>
          <p14:tracePt t="16729" x="2273300" y="1835150"/>
          <p14:tracePt t="16746" x="2222500" y="1835150"/>
          <p14:tracePt t="16763" x="2178050" y="1841500"/>
          <p14:tracePt t="16779" x="2133600" y="1841500"/>
          <p14:tracePt t="16782" x="2120900" y="1841500"/>
          <p14:tracePt t="16797" x="2070100" y="1847850"/>
          <p14:tracePt t="16813" x="2025650" y="1854200"/>
          <p14:tracePt t="16830" x="1949450" y="1860550"/>
          <p14:tracePt t="16847" x="1873250" y="1866900"/>
          <p14:tracePt t="16863" x="1778000" y="1866900"/>
          <p14:tracePt t="16880" x="1714500" y="1866900"/>
          <p14:tracePt t="16896" x="1631950" y="1866900"/>
          <p14:tracePt t="16913" x="1593850" y="1866900"/>
          <p14:tracePt t="16930" x="1574800" y="1866900"/>
          <p14:tracePt t="17049" x="1638300" y="1866900"/>
          <p14:tracePt t="17064" x="1746250" y="1873250"/>
          <p14:tracePt t="17081" x="1860550" y="1873250"/>
          <p14:tracePt t="17097" x="2006600" y="1873250"/>
          <p14:tracePt t="17113" x="2101850" y="1879600"/>
          <p14:tracePt t="17130" x="2184400" y="1879600"/>
          <p14:tracePt t="17147" x="2266950" y="1879600"/>
          <p14:tracePt t="17163" x="2298700" y="1873250"/>
          <p14:tracePt t="17180" x="2317750" y="1866900"/>
          <p14:tracePt t="17197" x="2336800" y="1860550"/>
          <p14:tracePt t="17213" x="2381250" y="1847850"/>
          <p14:tracePt t="17215" x="2425700" y="1841500"/>
          <p14:tracePt t="17230" x="2476500" y="1841500"/>
          <p14:tracePt t="17247" x="2609850" y="1841500"/>
          <p14:tracePt t="17263" x="2692400" y="1841500"/>
          <p14:tracePt t="17280" x="2749550" y="1841500"/>
          <p14:tracePt t="17297" x="2787650" y="1841500"/>
          <p14:tracePt t="17508" x="2762250" y="1841500"/>
          <p14:tracePt t="17516" x="2736850" y="1841500"/>
          <p14:tracePt t="17530" x="2692400" y="1841500"/>
          <p14:tracePt t="17547" x="2584450" y="1841500"/>
          <p14:tracePt t="17565" x="2476500" y="1841500"/>
          <p14:tracePt t="17581" x="2355850" y="1841500"/>
          <p14:tracePt t="17598" x="2228850" y="1841500"/>
          <p14:tracePt t="17614" x="2133600" y="1841500"/>
          <p14:tracePt t="17630" x="2000250" y="1841500"/>
          <p14:tracePt t="17647" x="1911350" y="1841500"/>
          <p14:tracePt t="17664" x="1816100" y="1841500"/>
          <p14:tracePt t="17681" x="1771650" y="1841500"/>
          <p14:tracePt t="17683" x="1746250" y="1841500"/>
          <p14:tracePt t="17697" x="1739900" y="1841500"/>
          <p14:tracePt t="17714" x="1695450" y="1841500"/>
          <p14:tracePt t="17731" x="1625600" y="1841500"/>
          <p14:tracePt t="17747" x="1600200" y="1841500"/>
          <p14:tracePt t="17764" x="1587500" y="1841500"/>
          <p14:tracePt t="17863" x="1587500" y="1835150"/>
          <p14:tracePt t="17893" x="1612900" y="1835150"/>
          <p14:tracePt t="17914" x="1663700" y="1835150"/>
          <p14:tracePt t="17931" x="1727200" y="1835150"/>
          <p14:tracePt t="17947" x="1797050" y="1841500"/>
          <p14:tracePt t="17964" x="1892300" y="1847850"/>
          <p14:tracePt t="17981" x="1974850" y="1854200"/>
          <p14:tracePt t="17998" x="2063750" y="1854200"/>
          <p14:tracePt t="18015" x="2139950" y="1860550"/>
          <p14:tracePt t="18032" x="2209800" y="1860550"/>
          <p14:tracePt t="18033" x="2235200" y="1860550"/>
          <p14:tracePt t="18049" x="2260600" y="1860550"/>
          <p14:tracePt t="18065" x="2336800" y="1860550"/>
          <p14:tracePt t="18081" x="2393950" y="1854200"/>
          <p14:tracePt t="18098" x="2457450" y="1854200"/>
          <p14:tracePt t="18114" x="2520950" y="1847850"/>
          <p14:tracePt t="18131" x="2546350" y="1847850"/>
          <p14:tracePt t="18148" x="2552700" y="1841500"/>
          <p14:tracePt t="18235" x="2559050" y="1841500"/>
          <p14:tracePt t="18248" x="2559050" y="1835150"/>
          <p14:tracePt t="18265" x="2565400" y="1835150"/>
          <p14:tracePt t="18281" x="2571750" y="1835150"/>
          <p14:tracePt t="18298" x="2584450" y="1835150"/>
          <p14:tracePt t="18300" x="2590800" y="1828800"/>
          <p14:tracePt t="18315" x="2616200" y="1822450"/>
          <p14:tracePt t="18331" x="2641600" y="1822450"/>
          <p14:tracePt t="18365" x="2647950" y="1816100"/>
          <p14:tracePt t="19338" x="2654300" y="1816100"/>
          <p14:tracePt t="19354" x="2660650" y="1803400"/>
          <p14:tracePt t="19355" x="2673350" y="1784350"/>
          <p14:tracePt t="19366" x="2692400" y="1765300"/>
          <p14:tracePt t="19383" x="2730500" y="1720850"/>
          <p14:tracePt t="19399" x="2774950" y="1663700"/>
          <p14:tracePt t="19416" x="2819400" y="1606550"/>
          <p14:tracePt t="19434" x="2851150" y="1562100"/>
          <p14:tracePt t="19449" x="2870200" y="1511300"/>
          <p14:tracePt t="19452" x="2882900" y="1498600"/>
          <p14:tracePt t="19466" x="2882900" y="1485900"/>
          <p14:tracePt t="19483" x="2889250" y="1441450"/>
          <p14:tracePt t="19499" x="2889250" y="1409700"/>
          <p14:tracePt t="19516" x="2889250" y="1384300"/>
          <p14:tracePt t="19534" x="2889250" y="1339850"/>
          <p14:tracePt t="19550" x="2870200" y="1308100"/>
          <p14:tracePt t="19566" x="2857500" y="1270000"/>
          <p14:tracePt t="19583" x="2825750" y="1225550"/>
          <p14:tracePt t="19599" x="2800350" y="1200150"/>
          <p14:tracePt t="19616" x="2774950" y="1181100"/>
          <p14:tracePt t="19633" x="2749550" y="1149350"/>
          <p14:tracePt t="19650" x="2724150" y="1130300"/>
          <p14:tracePt t="19666" x="2686050" y="1104900"/>
          <p14:tracePt t="19683" x="2641600" y="1085850"/>
          <p14:tracePt t="19685" x="2609850" y="1073150"/>
          <p14:tracePt t="19700" x="2571750" y="1066800"/>
          <p14:tracePt t="19716" x="2489200" y="1054100"/>
          <p14:tracePt t="19717" x="2438400" y="1054100"/>
          <p14:tracePt t="19733" x="2324100" y="1054100"/>
          <p14:tracePt t="19750" x="2228850" y="1054100"/>
          <p14:tracePt t="19766" x="2101850" y="1054100"/>
          <p14:tracePt t="19784" x="2006600" y="1054100"/>
          <p14:tracePt t="19800" x="1930400" y="1060450"/>
          <p14:tracePt t="19817" x="1854200" y="1060450"/>
          <p14:tracePt t="19833" x="1809750" y="1066800"/>
          <p14:tracePt t="19850" x="1771650" y="1079500"/>
          <p14:tracePt t="19867" x="1746250" y="1092200"/>
          <p14:tracePt t="19883" x="1720850" y="1117600"/>
          <p14:tracePt t="19900" x="1676400" y="1155700"/>
          <p14:tracePt t="19917" x="1631950" y="1193800"/>
          <p14:tracePt t="19920" x="1619250" y="1206500"/>
          <p14:tracePt t="19933" x="1587500" y="1231900"/>
          <p14:tracePt t="19950" x="1555750" y="1257300"/>
          <p14:tracePt t="19952" x="1555750" y="1263650"/>
          <p14:tracePt t="19967" x="1536700" y="1276350"/>
          <p14:tracePt t="19983" x="1524000" y="1295400"/>
          <p14:tracePt t="20001" x="1524000" y="1301750"/>
          <p14:tracePt t="20018" x="1524000" y="1327150"/>
          <p14:tracePt t="20034" x="1524000" y="1339850"/>
          <p14:tracePt t="20051" x="1530350" y="1365250"/>
          <p14:tracePt t="20067" x="1549400" y="1384300"/>
          <p14:tracePt t="20083" x="1562100" y="1390650"/>
          <p14:tracePt t="20100" x="1600200" y="1409700"/>
          <p14:tracePt t="20117" x="1638300" y="1422400"/>
          <p14:tracePt t="20133" x="1727200" y="1441450"/>
          <p14:tracePt t="20150" x="1790700" y="1454150"/>
          <p14:tracePt t="20167" x="1873250" y="1460500"/>
          <p14:tracePt t="20184" x="2044700" y="1466850"/>
          <p14:tracePt t="20200" x="2171700" y="1466850"/>
          <p14:tracePt t="20217" x="2247900" y="1466850"/>
          <p14:tracePt t="20234" x="2368550" y="1460500"/>
          <p14:tracePt t="20251" x="2489200" y="1460500"/>
          <p14:tracePt t="20254" x="2514600" y="1460500"/>
          <p14:tracePt t="20267" x="2565400" y="1460500"/>
          <p14:tracePt t="20285" x="2654300" y="1454150"/>
          <p14:tracePt t="20300" x="2787650" y="1441450"/>
          <p14:tracePt t="20302" x="2838450" y="1428750"/>
          <p14:tracePt t="20317" x="2901950" y="1416050"/>
          <p14:tracePt t="20334" x="2940050" y="1409700"/>
          <p14:tracePt t="20350" x="2952750" y="1403350"/>
          <p14:tracePt t="20352" x="2959100" y="1397000"/>
          <p14:tracePt t="20367" x="2965450" y="1390650"/>
          <p14:tracePt t="20384" x="2971800" y="1377950"/>
          <p14:tracePt t="20401" x="2971800" y="1365250"/>
          <p14:tracePt t="20417" x="2978150" y="1346200"/>
          <p14:tracePt t="20434" x="2978150" y="1339850"/>
          <p14:tracePt t="20451" x="2978150" y="1333500"/>
          <p14:tracePt t="20468" x="2978150" y="1327150"/>
          <p14:tracePt t="20484" x="2978150" y="1314450"/>
          <p14:tracePt t="20501" x="2978150" y="1301750"/>
          <p14:tracePt t="20503" x="2965450" y="1289050"/>
          <p14:tracePt t="20517" x="2965450" y="1282700"/>
          <p14:tracePt t="20535" x="2933700" y="1263650"/>
          <p14:tracePt t="20551" x="2863850" y="1231900"/>
          <p14:tracePt t="20567" x="2813050" y="1225550"/>
          <p14:tracePt t="20584" x="2736850" y="1225550"/>
          <p14:tracePt t="20601" x="2597150" y="1225550"/>
          <p14:tracePt t="20617" x="2495550" y="1225550"/>
          <p14:tracePt t="20634" x="2393950" y="1225550"/>
          <p14:tracePt t="20651" x="2311400" y="1225550"/>
          <p14:tracePt t="20668" x="2235200" y="1212850"/>
          <p14:tracePt t="20684" x="2165350" y="1206500"/>
          <p14:tracePt t="20701" x="2120900" y="1200150"/>
          <p14:tracePt t="20718" x="2076450" y="1193800"/>
          <p14:tracePt t="20735" x="2051050" y="1193800"/>
          <p14:tracePt t="20752" x="2006600" y="1193800"/>
          <p14:tracePt t="20754" x="1968500" y="1193800"/>
          <p14:tracePt t="20768" x="1949450" y="1193800"/>
          <p14:tracePt t="20771" x="1936750" y="1193800"/>
          <p14:tracePt t="20785" x="1873250" y="1193800"/>
          <p14:tracePt t="20801" x="1860550" y="1193800"/>
          <p14:tracePt t="20818" x="1771650" y="1193800"/>
          <p14:tracePt t="20835" x="1733550" y="1200150"/>
          <p14:tracePt t="20851" x="1682750" y="1206500"/>
          <p14:tracePt t="20868" x="1663700" y="1212850"/>
          <p14:tracePt t="20884" x="1644650" y="1231900"/>
          <p14:tracePt t="20901" x="1631950" y="1244600"/>
          <p14:tracePt t="20918" x="1619250" y="1257300"/>
          <p14:tracePt t="20934" x="1600200" y="1282700"/>
          <p14:tracePt t="20951" x="1587500" y="1308100"/>
          <p14:tracePt t="20968" x="1574800" y="1327150"/>
          <p14:tracePt t="20970" x="1574800" y="1339850"/>
          <p14:tracePt t="21001" x="1574800" y="1358900"/>
          <p14:tracePt t="21003" x="1574800" y="1365250"/>
          <p14:tracePt t="21019" x="1574800" y="1371600"/>
          <p14:tracePt t="21066" x="1593850" y="1384300"/>
          <p14:tracePt t="21074" x="1606550" y="1390650"/>
          <p14:tracePt t="21085" x="1651000" y="1403350"/>
          <p14:tracePt t="21101" x="1689100" y="1403350"/>
          <p14:tracePt t="21118" x="1720850" y="1403350"/>
          <p14:tracePt t="21135" x="1727200" y="1403350"/>
          <p14:tracePt t="21151" x="1733550" y="1403350"/>
          <p14:tracePt t="21247" x="0" y="0"/>
        </p14:tracePtLst>
        <p14:tracePtLst>
          <p14:tracePt t="22227" x="2381250" y="1822450"/>
          <p14:tracePt t="22319" x="2393950" y="1816100"/>
          <p14:tracePt t="22325" x="2406650" y="1816100"/>
          <p14:tracePt t="22336" x="2419350" y="1816100"/>
          <p14:tracePt t="22353" x="2457450" y="1809750"/>
          <p14:tracePt t="22370" x="2501900" y="1809750"/>
          <p14:tracePt t="22386" x="2552700" y="1803400"/>
          <p14:tracePt t="22387" x="2571750" y="1803400"/>
          <p14:tracePt t="22403" x="2597150" y="1790700"/>
          <p14:tracePt t="22420" x="2622550" y="1784350"/>
          <p14:tracePt t="22436" x="2628900" y="1778000"/>
          <p14:tracePt t="22454" x="2654300" y="1765300"/>
          <p14:tracePt t="22470" x="2660650" y="1758950"/>
          <p14:tracePt t="22487" x="2673350" y="1746250"/>
          <p14:tracePt t="22503" x="2698750" y="1701800"/>
          <p14:tracePt t="22520" x="2724150" y="1682750"/>
          <p14:tracePt t="22537" x="2755900" y="1651000"/>
          <p14:tracePt t="22553" x="2774950" y="1638300"/>
          <p14:tracePt t="22570" x="2787650" y="1619250"/>
          <p14:tracePt t="22587" x="2794000" y="1593850"/>
          <p14:tracePt t="22604" x="2794000" y="1574800"/>
          <p14:tracePt t="22620" x="2794000" y="1543050"/>
          <p14:tracePt t="22622" x="2794000" y="1530350"/>
          <p14:tracePt t="22637" x="2794000" y="1517650"/>
          <p14:tracePt t="22654" x="2781300" y="1485900"/>
          <p14:tracePt t="22670" x="2774950" y="1473200"/>
          <p14:tracePt t="22687" x="2755900" y="1454150"/>
          <p14:tracePt t="22704" x="2736850" y="1441450"/>
          <p14:tracePt t="22720" x="2717800" y="1435100"/>
          <p14:tracePt t="22737" x="2698750" y="1422400"/>
          <p14:tracePt t="22754" x="2673350" y="1409700"/>
          <p14:tracePt t="22770" x="2647950" y="1397000"/>
          <p14:tracePt t="22787" x="2628900" y="1390650"/>
          <p14:tracePt t="22804" x="2609850" y="1384300"/>
          <p14:tracePt t="22820" x="2603500" y="1377950"/>
          <p14:tracePt t="22837" x="2590800" y="1365250"/>
          <p14:tracePt t="22854" x="2578100" y="1358900"/>
          <p14:tracePt t="22856" x="2571750" y="1352550"/>
          <p14:tracePt t="22870" x="2565400" y="1346200"/>
          <p14:tracePt t="22887" x="2546350" y="1320800"/>
          <p14:tracePt t="22904" x="2533650" y="1308100"/>
          <p14:tracePt t="22920" x="2520950" y="1301750"/>
          <p14:tracePt t="22923" x="2514600" y="1295400"/>
          <p14:tracePt t="22937" x="2508250" y="1295400"/>
          <p14:tracePt t="22954" x="2489200" y="1295400"/>
          <p14:tracePt t="22971" x="2470150" y="1295400"/>
          <p14:tracePt t="22988" x="2438400" y="1308100"/>
          <p14:tracePt t="23004" x="2362200" y="1346200"/>
          <p14:tracePt t="23008" x="2324100" y="1365250"/>
          <p14:tracePt t="23020" x="2311400" y="1371600"/>
          <p14:tracePt t="23037" x="2247900" y="1409700"/>
          <p14:tracePt t="23054" x="2228850" y="1428750"/>
          <p14:tracePt t="23070" x="2222500" y="1447800"/>
          <p14:tracePt t="23087" x="2216150" y="1460500"/>
          <p14:tracePt t="23091" x="2209800" y="1466850"/>
          <p14:tracePt t="23104" x="2209800" y="1479550"/>
          <p14:tracePt t="23121" x="2209800" y="1504950"/>
          <p14:tracePt t="23123" x="2209800" y="1517650"/>
          <p14:tracePt t="23137" x="2216150" y="1549400"/>
          <p14:tracePt t="23154" x="2222500" y="1581150"/>
          <p14:tracePt t="23171" x="2235200" y="1619250"/>
          <p14:tracePt t="23188" x="2241550" y="1644650"/>
          <p14:tracePt t="23204" x="2254250" y="1689100"/>
          <p14:tracePt t="23221" x="2279650" y="1733550"/>
          <p14:tracePt t="23238" x="2292350" y="1758950"/>
          <p14:tracePt t="23255" x="2311400" y="1784350"/>
          <p14:tracePt t="23271" x="2324100" y="1803400"/>
          <p14:tracePt t="23288" x="2336800" y="1809750"/>
          <p14:tracePt t="23304" x="2362200" y="1822450"/>
          <p14:tracePt t="23321" x="2387600" y="1822450"/>
          <p14:tracePt t="23338" x="2413000" y="1822450"/>
          <p14:tracePt t="23340" x="2457450" y="1822450"/>
          <p14:tracePt t="23354" x="2489200" y="1822450"/>
          <p14:tracePt t="23371" x="2559050" y="1822450"/>
          <p14:tracePt t="23388" x="2641600" y="1822450"/>
          <p14:tracePt t="23404" x="2673350" y="1816100"/>
          <p14:tracePt t="23421" x="2698750" y="1816100"/>
          <p14:tracePt t="23438" x="2705100" y="1809750"/>
          <p14:tracePt t="23455" x="2711450" y="1803400"/>
          <p14:tracePt t="23471" x="2711450" y="1797050"/>
          <p14:tracePt t="23488" x="2717800" y="1790700"/>
          <p14:tracePt t="23505" x="2724150" y="1758950"/>
          <p14:tracePt t="23521" x="2736850" y="1720850"/>
          <p14:tracePt t="23538" x="2743200" y="1676400"/>
          <p14:tracePt t="23539" x="2743200" y="1657350"/>
          <p14:tracePt t="23554" x="2743200" y="1651000"/>
          <p14:tracePt t="23571" x="2743200" y="1625600"/>
          <p14:tracePt t="23588" x="2743200" y="1593850"/>
          <p14:tracePt t="23605" x="2730500" y="1581150"/>
          <p14:tracePt t="23607" x="2724150" y="1574800"/>
          <p14:tracePt t="23621" x="2705100" y="1562100"/>
          <p14:tracePt t="23638" x="2667000" y="1543050"/>
          <p14:tracePt t="23655" x="2622550" y="1517650"/>
          <p14:tracePt t="23671" x="2559050" y="1504950"/>
          <p14:tracePt t="23689" x="2514600" y="1492250"/>
          <p14:tracePt t="23705" x="2463800" y="1479550"/>
          <p14:tracePt t="23722" x="2438400" y="1473200"/>
          <p14:tracePt t="23738" x="2425700" y="1473200"/>
          <p14:tracePt t="23817" x="2406650" y="1473200"/>
          <p14:tracePt t="23838" x="2368550" y="1498600"/>
          <p14:tracePt t="23855" x="2355850" y="1504950"/>
          <p14:tracePt t="23872" x="2355850" y="1511300"/>
          <p14:tracePt t="23978" x="2355850" y="1517650"/>
          <p14:tracePt t="23985" x="2355850" y="1530350"/>
          <p14:tracePt t="24006" x="2355850" y="1549400"/>
          <p14:tracePt t="24008" x="2362200" y="1568450"/>
          <p14:tracePt t="24022" x="2368550" y="1587500"/>
          <p14:tracePt t="24039" x="2387600" y="1619250"/>
          <p14:tracePt t="24041" x="2393950" y="1631950"/>
          <p14:tracePt t="24055" x="2406650" y="1663700"/>
          <p14:tracePt t="24072" x="2425700" y="1682750"/>
          <p14:tracePt t="24089" x="2451100" y="1695450"/>
          <p14:tracePt t="24105" x="2463800" y="1708150"/>
          <p14:tracePt t="24122" x="2489200" y="1714500"/>
          <p14:tracePt t="24138" x="2520950" y="1714500"/>
          <p14:tracePt t="24155" x="2559050" y="1714500"/>
          <p14:tracePt t="24173" x="2603500" y="1714500"/>
          <p14:tracePt t="24189" x="2622550" y="1714500"/>
          <p14:tracePt t="24206" x="2635250" y="1714500"/>
          <p14:tracePt t="24347" x="0" y="0"/>
        </p14:tracePtLst>
        <p14:tracePtLst>
          <p14:tracePt t="26297" x="3848100" y="1784350"/>
          <p14:tracePt t="26391" x="3854450" y="1797050"/>
          <p14:tracePt t="26399" x="3873500" y="1797050"/>
          <p14:tracePt t="26408" x="3937000" y="1816100"/>
          <p14:tracePt t="26425" x="3981450" y="1822450"/>
          <p14:tracePt t="26442" x="4102100" y="1828800"/>
          <p14:tracePt t="26458" x="4184650" y="1835150"/>
          <p14:tracePt t="26475" x="4235450" y="1835150"/>
          <p14:tracePt t="26491" x="4273550" y="1828800"/>
          <p14:tracePt t="26508" x="4311650" y="1809750"/>
          <p14:tracePt t="26525" x="4343400" y="1778000"/>
          <p14:tracePt t="26541" x="4381500" y="1758950"/>
          <p14:tracePt t="26558" x="4406900" y="1746250"/>
          <p14:tracePt t="26575" x="4425950" y="1739900"/>
          <p14:tracePt t="26592" x="4445000" y="1727200"/>
          <p14:tracePt t="26608" x="4451350" y="1720850"/>
          <p14:tracePt t="26625" x="4451350" y="1714500"/>
          <p14:tracePt t="26642" x="4470400" y="1676400"/>
          <p14:tracePt t="26658" x="4470400" y="1644650"/>
          <p14:tracePt t="26675" x="4470400" y="1606550"/>
          <p14:tracePt t="26692" x="4470400" y="1587500"/>
          <p14:tracePt t="26708" x="4470400" y="1568450"/>
          <p14:tracePt t="26710" x="4470400" y="1562100"/>
          <p14:tracePt t="26725" x="4464050" y="1536700"/>
          <p14:tracePt t="26742" x="4451350" y="1504950"/>
          <p14:tracePt t="26758" x="4445000" y="1479550"/>
          <p14:tracePt t="26775" x="4432300" y="1460500"/>
          <p14:tracePt t="26792" x="4425950" y="1435100"/>
          <p14:tracePt t="26808" x="4419600" y="1422400"/>
          <p14:tracePt t="26825" x="4400550" y="1403350"/>
          <p14:tracePt t="26842" x="4381500" y="1384300"/>
          <p14:tracePt t="26844" x="4368800" y="1377950"/>
          <p14:tracePt t="26858" x="4349750" y="1365250"/>
          <p14:tracePt t="26876" x="4305300" y="1339850"/>
          <p14:tracePt t="26892" x="4229100" y="1301750"/>
          <p14:tracePt t="26909" x="4216400" y="1295400"/>
          <p14:tracePt t="26925" x="4146550" y="1263650"/>
          <p14:tracePt t="26942" x="4083050" y="1238250"/>
          <p14:tracePt t="26945" x="4076700" y="1231900"/>
          <p14:tracePt t="26958" x="4057650" y="1219200"/>
          <p14:tracePt t="26976" x="4025900" y="1212850"/>
          <p14:tracePt t="26992" x="4013200" y="1206500"/>
          <p14:tracePt t="27009" x="3987800" y="1200150"/>
          <p14:tracePt t="27011" x="3981450" y="1200150"/>
          <p14:tracePt t="27026" x="3949700" y="1200150"/>
          <p14:tracePt t="27042" x="3905250" y="1200150"/>
          <p14:tracePt t="27059" x="3873500" y="1200150"/>
          <p14:tracePt t="27075" x="3803650" y="1219200"/>
          <p14:tracePt t="27093" x="3733800" y="1244600"/>
          <p14:tracePt t="27109" x="3708400" y="1250950"/>
          <p14:tracePt t="27126" x="3676650" y="1270000"/>
          <p14:tracePt t="27143" x="3663950" y="1282700"/>
          <p14:tracePt t="27159" x="3657600" y="1301750"/>
          <p14:tracePt t="27175" x="3651250" y="1327150"/>
          <p14:tracePt t="27178" x="3644900" y="1352550"/>
          <p14:tracePt t="27193" x="3638550" y="1390650"/>
          <p14:tracePt t="27209" x="3638550" y="1447800"/>
          <p14:tracePt t="27210" x="3638550" y="1466850"/>
          <p14:tracePt t="27225" x="3632200" y="1530350"/>
          <p14:tracePt t="27243" x="3632200" y="1587500"/>
          <p14:tracePt t="27259" x="3632200" y="1612900"/>
          <p14:tracePt t="27276" x="3638550" y="1619250"/>
          <p14:tracePt t="27292" x="3638550" y="1625600"/>
          <p14:tracePt t="27309" x="3657600" y="1638300"/>
          <p14:tracePt t="27326" x="3670300" y="1638300"/>
          <p14:tracePt t="27342" x="3708400" y="1644650"/>
          <p14:tracePt t="27360" x="3746500" y="1644650"/>
          <p14:tracePt t="27376" x="3848100" y="1651000"/>
          <p14:tracePt t="27393" x="3949700" y="1651000"/>
          <p14:tracePt t="27410" x="4076700" y="1651000"/>
          <p14:tracePt t="27426" x="4197350" y="1638300"/>
          <p14:tracePt t="27429" x="4216400" y="1638300"/>
          <p14:tracePt t="27443" x="4260850" y="1625600"/>
          <p14:tracePt t="27459" x="4330700" y="1600200"/>
          <p14:tracePt t="27476" x="4349750" y="1587500"/>
          <p14:tracePt t="27492" x="4362450" y="1568450"/>
          <p14:tracePt t="27509" x="4381500" y="1543050"/>
          <p14:tracePt t="27526" x="4400550" y="1524000"/>
          <p14:tracePt t="27543" x="4413250" y="1511300"/>
          <p14:tracePt t="27559" x="4419600" y="1498600"/>
          <p14:tracePt t="27576" x="4425950" y="1485900"/>
          <p14:tracePt t="27593" x="4432300" y="1473200"/>
          <p14:tracePt t="27609" x="4438650" y="1447800"/>
          <p14:tracePt t="27627" x="4445000" y="1416050"/>
          <p14:tracePt t="27643" x="4445000" y="1377950"/>
          <p14:tracePt t="27660" x="4445000" y="1352550"/>
          <p14:tracePt t="27661" x="4445000" y="1320800"/>
          <p14:tracePt t="27676" x="4445000" y="1314450"/>
          <p14:tracePt t="27694" x="4425950" y="1276350"/>
          <p14:tracePt t="27695" x="4425950" y="1270000"/>
          <p14:tracePt t="27710" x="4406900" y="1250950"/>
          <p14:tracePt t="27726" x="4368800" y="1225550"/>
          <p14:tracePt t="27743" x="4343400" y="1206500"/>
          <p14:tracePt t="27760" x="4292600" y="1187450"/>
          <p14:tracePt t="27776" x="4260850" y="1174750"/>
          <p14:tracePt t="27793" x="4203700" y="1162050"/>
          <p14:tracePt t="27810" x="4178300" y="1155700"/>
          <p14:tracePt t="27826" x="4152900" y="1149350"/>
          <p14:tracePt t="27843" x="4140200" y="1143000"/>
          <p14:tracePt t="27860" x="4102100" y="1143000"/>
          <p14:tracePt t="27877" x="4057650" y="1143000"/>
          <p14:tracePt t="27893" x="4006850" y="1143000"/>
          <p14:tracePt t="27910" x="3981450" y="1149350"/>
          <p14:tracePt t="27927" x="3930650" y="1162050"/>
          <p14:tracePt t="27929" x="3905250" y="1181100"/>
          <p14:tracePt t="27943" x="3886200" y="1187450"/>
          <p14:tracePt t="27960" x="3873500" y="1200150"/>
          <p14:tracePt t="27976" x="3854450" y="1212850"/>
          <p14:tracePt t="27994" x="3848100" y="1231900"/>
          <p14:tracePt t="28010" x="3835400" y="1257300"/>
          <p14:tracePt t="28027" x="3829050" y="1282700"/>
          <p14:tracePt t="28043" x="3810000" y="1333500"/>
          <p14:tracePt t="28060" x="3803650" y="1346200"/>
          <p14:tracePt t="28077" x="3803650" y="1365250"/>
          <p14:tracePt t="28093" x="3803650" y="1377950"/>
          <p14:tracePt t="28110" x="3803650" y="1384300"/>
          <p14:tracePt t="28127" x="3803650" y="1397000"/>
          <p14:tracePt t="28130" x="3810000" y="1409700"/>
          <p14:tracePt t="28144" x="3816350" y="1416050"/>
          <p14:tracePt t="28160" x="3835400" y="1428750"/>
          <p14:tracePt t="28162" x="3841750" y="1441450"/>
          <p14:tracePt t="28177" x="3860800" y="1447800"/>
          <p14:tracePt t="28194" x="3930650" y="1473200"/>
          <p14:tracePt t="28210" x="3975100" y="1479550"/>
          <p14:tracePt t="28227" x="4032250" y="1485900"/>
          <p14:tracePt t="28243" x="4089400" y="1485900"/>
          <p14:tracePt t="28260" x="4133850" y="1485900"/>
          <p14:tracePt t="28277" x="4171950" y="1485900"/>
          <p14:tracePt t="28294" x="4203700" y="1473200"/>
          <p14:tracePt t="28310" x="4222750" y="1466850"/>
          <p14:tracePt t="28327" x="4241800" y="1454150"/>
          <p14:tracePt t="28330" x="4248150" y="1441450"/>
          <p14:tracePt t="28344" x="4254500" y="1435100"/>
          <p14:tracePt t="28361" x="4279900" y="1422400"/>
          <p14:tracePt t="28363" x="4286250" y="1409700"/>
          <p14:tracePt t="28377" x="4305300" y="1403350"/>
          <p14:tracePt t="28394" x="4337050" y="1371600"/>
          <p14:tracePt t="28411" x="4343400" y="1365250"/>
          <p14:tracePt t="28427" x="4349750" y="1358900"/>
          <p14:tracePt t="28429" x="4349750" y="1352550"/>
          <p14:tracePt t="28460" x="4356100" y="1333500"/>
          <p14:tracePt t="28477" x="4356100" y="1320800"/>
          <p14:tracePt t="28494" x="4356100" y="1308100"/>
          <p14:tracePt t="28510" x="4356100" y="1301750"/>
          <p14:tracePt t="28527" x="4349750" y="1289050"/>
          <p14:tracePt t="28544" x="4337050" y="1270000"/>
          <p14:tracePt t="28560" x="4318000" y="1250950"/>
          <p14:tracePt t="28577" x="4298950" y="1231900"/>
          <p14:tracePt t="28594" x="4292600" y="1231900"/>
          <p14:tracePt t="28612" x="4260850" y="1212850"/>
          <p14:tracePt t="28628" x="4241800" y="1200150"/>
          <p14:tracePt t="28644" x="4235450" y="1200150"/>
          <p14:tracePt t="28661" x="4222750" y="1200150"/>
          <p14:tracePt t="28677" x="4210050" y="1193800"/>
          <p14:tracePt t="28695" x="4197350" y="1193800"/>
          <p14:tracePt t="28711" x="4171950" y="1187450"/>
          <p14:tracePt t="28727" x="4146550" y="1187450"/>
          <p14:tracePt t="28744" x="4133850" y="1187450"/>
          <p14:tracePt t="28761" x="4102100" y="1187450"/>
          <p14:tracePt t="28777" x="4076700" y="1187450"/>
          <p14:tracePt t="28794" x="4064000" y="1187450"/>
          <p14:tracePt t="28811" x="4038600" y="1187450"/>
          <p14:tracePt t="28828" x="4019550" y="1187450"/>
          <p14:tracePt t="28845" x="3981450" y="1200150"/>
          <p14:tracePt t="28846" x="3962400" y="1206500"/>
          <p14:tracePt t="28861" x="3949700" y="1206500"/>
          <p14:tracePt t="28878" x="3917950" y="1225550"/>
          <p14:tracePt t="28894" x="3917950" y="1231900"/>
          <p14:tracePt t="28912" x="3898900" y="1250950"/>
          <p14:tracePt t="28928" x="3892550" y="1270000"/>
          <p14:tracePt t="28944" x="3879850" y="1289050"/>
          <p14:tracePt t="28961" x="3867150" y="1320800"/>
          <p14:tracePt t="28978" x="3867150" y="1333500"/>
          <p14:tracePt t="28994" x="3867150" y="1339850"/>
          <p14:tracePt t="29028" x="3867150" y="1346200"/>
          <p14:tracePt t="29165" x="0" y="0"/>
        </p14:tracePtLst>
        <p14:tracePtLst>
          <p14:tracePt t="36850" x="1365250" y="2781300"/>
          <p14:tracePt t="37077" x="1397000" y="2774950"/>
          <p14:tracePt t="37084" x="1422400" y="2768600"/>
          <p14:tracePt t="37091" x="1441450" y="2768600"/>
          <p14:tracePt t="37105" x="1492250" y="2755900"/>
          <p14:tracePt t="37121" x="1530350" y="2755900"/>
          <p14:tracePt t="37138" x="1562100" y="2749550"/>
          <p14:tracePt t="37154" x="1587500" y="2743200"/>
          <p14:tracePt t="37171" x="1612900" y="2736850"/>
          <p14:tracePt t="37188" x="1644650" y="2736850"/>
          <p14:tracePt t="37205" x="1676400" y="2736850"/>
          <p14:tracePt t="37222" x="1714500" y="2736850"/>
          <p14:tracePt t="37239" x="1739900" y="2736850"/>
          <p14:tracePt t="37240" x="1752600" y="2736850"/>
          <p14:tracePt t="37255" x="1765300" y="2736850"/>
          <p14:tracePt t="37271" x="1790700" y="2736850"/>
          <p14:tracePt t="37272" x="1797050" y="2736850"/>
          <p14:tracePt t="37288" x="1803400" y="2736850"/>
          <p14:tracePt t="37304" x="1822450" y="2736850"/>
          <p14:tracePt t="37321" x="1860550" y="2736850"/>
          <p14:tracePt t="37338" x="1885950" y="2736850"/>
          <p14:tracePt t="37355" x="1930400" y="2736850"/>
          <p14:tracePt t="37371" x="1962150" y="2736850"/>
          <p14:tracePt t="37388" x="1987550" y="2736850"/>
          <p14:tracePt t="37405" x="2019300" y="2743200"/>
          <p14:tracePt t="37421" x="2025650" y="2743200"/>
          <p14:tracePt t="37456" x="2032000" y="2743200"/>
          <p14:tracePt t="37472" x="2038350" y="2743200"/>
          <p14:tracePt t="37489" x="2044700" y="2743200"/>
          <p14:tracePt t="37506" x="2051050" y="2743200"/>
          <p14:tracePt t="37539" x="2070100" y="2743200"/>
          <p14:tracePt t="37555" x="2082800" y="2743200"/>
          <p14:tracePt t="37572" x="2095500" y="2743200"/>
          <p14:tracePt t="37588" x="2114550" y="2743200"/>
          <p14:tracePt t="37605" x="2127250" y="2743200"/>
          <p14:tracePt t="37622" x="2139950" y="2743200"/>
          <p14:tracePt t="37638" x="2146300" y="2743200"/>
          <p14:tracePt t="37655" x="2152650" y="2743200"/>
          <p14:tracePt t="37672" x="2159000" y="2743200"/>
          <p14:tracePt t="37689" x="2165350" y="2743200"/>
          <p14:tracePt t="37706" x="2178050" y="2743200"/>
          <p14:tracePt t="37708" x="2190750" y="2743200"/>
          <p14:tracePt t="37739" x="2203450" y="2743200"/>
          <p14:tracePt t="37756" x="2216150" y="2743200"/>
          <p14:tracePt t="37772" x="2228850" y="2743200"/>
          <p14:tracePt t="37805" x="2247900" y="2743200"/>
          <p14:tracePt t="37822" x="2254250" y="2743200"/>
          <p14:tracePt t="37839" x="2279650" y="2743200"/>
          <p14:tracePt t="37855" x="2298700" y="2743200"/>
          <p14:tracePt t="37872" x="2324100" y="2749550"/>
          <p14:tracePt t="37889" x="2343150" y="2749550"/>
          <p14:tracePt t="37905" x="2368550" y="2749550"/>
          <p14:tracePt t="37922" x="2400300" y="2749550"/>
          <p14:tracePt t="37939" x="2438400" y="2755900"/>
          <p14:tracePt t="37942" x="2457450" y="2755900"/>
          <p14:tracePt t="37955" x="2482850" y="2755900"/>
          <p14:tracePt t="37972" x="2514600" y="2762250"/>
          <p14:tracePt t="37989" x="2546350" y="2762250"/>
          <p14:tracePt t="37992" x="2552700" y="2762250"/>
          <p14:tracePt t="38006" x="2578100" y="2762250"/>
          <p14:tracePt t="38022" x="2609850" y="2762250"/>
          <p14:tracePt t="38039" x="2635250" y="2762250"/>
          <p14:tracePt t="38056" x="2660650" y="2762250"/>
          <p14:tracePt t="38072" x="2686050" y="2762250"/>
          <p14:tracePt t="38089" x="2692400" y="2762250"/>
          <p14:tracePt t="38106" x="2711450" y="2762250"/>
          <p14:tracePt t="38122" x="2717800" y="2762250"/>
          <p14:tracePt t="38139" x="2736850" y="2762250"/>
          <p14:tracePt t="38156" x="2762250" y="2762250"/>
          <p14:tracePt t="38172" x="2774950" y="2762250"/>
          <p14:tracePt t="38176" x="2787650" y="2762250"/>
          <p14:tracePt t="38207" x="2825750" y="2762250"/>
          <p14:tracePt t="38223" x="2851150" y="2755900"/>
          <p14:tracePt t="38239" x="2863850" y="2755900"/>
          <p14:tracePt t="38256" x="2870200" y="2755900"/>
          <p14:tracePt t="38272" x="2895600" y="2755900"/>
          <p14:tracePt t="38290" x="2908300" y="2755900"/>
          <p14:tracePt t="38306" x="2914650" y="2755900"/>
          <p14:tracePt t="38308" x="2921000" y="2755900"/>
          <p14:tracePt t="38323" x="2927350" y="2755900"/>
          <p14:tracePt t="38339" x="2952750" y="2755900"/>
          <p14:tracePt t="38342" x="2965450" y="2755900"/>
          <p14:tracePt t="38356" x="2990850" y="2755900"/>
          <p14:tracePt t="38373" x="3016250" y="2755900"/>
          <p14:tracePt t="38389" x="3048000" y="2755900"/>
          <p14:tracePt t="38406" x="3073400" y="2755900"/>
          <p14:tracePt t="38423" x="3098800" y="2755900"/>
          <p14:tracePt t="38440" x="3117850" y="2755900"/>
          <p14:tracePt t="38456" x="3136900" y="2755900"/>
          <p14:tracePt t="38473" x="3168650" y="2755900"/>
          <p14:tracePt t="38490" x="3200400" y="2755900"/>
          <p14:tracePt t="38507" x="3251200" y="2749550"/>
          <p14:tracePt t="38523" x="3263900" y="2749550"/>
          <p14:tracePt t="38539" x="3270250" y="2749550"/>
          <p14:tracePt t="38573" x="3276600" y="2749550"/>
          <p14:tracePt t="38590" x="3282950" y="2749550"/>
          <p14:tracePt t="38608" x="3295650" y="2743200"/>
          <p14:tracePt t="38623" x="3302000" y="2743200"/>
          <p14:tracePt t="38722" x="3302000" y="2736850"/>
          <p14:tracePt t="38754" x="3289300" y="2736850"/>
          <p14:tracePt t="38763" x="3282950" y="2736850"/>
          <p14:tracePt t="38773" x="3270250" y="2736850"/>
          <p14:tracePt t="38790" x="3219450" y="2736850"/>
          <p14:tracePt t="38806" x="3181350" y="2743200"/>
          <p14:tracePt t="38823" x="3130550" y="2743200"/>
          <p14:tracePt t="38825" x="3111500" y="2743200"/>
          <p14:tracePt t="38840" x="3054350" y="2743200"/>
          <p14:tracePt t="38856" x="3009900" y="2749550"/>
          <p14:tracePt t="38873" x="2959100" y="2749550"/>
          <p14:tracePt t="38890" x="2908300" y="2749550"/>
          <p14:tracePt t="38907" x="2870200" y="2749550"/>
          <p14:tracePt t="38923" x="2838450" y="2749550"/>
          <p14:tracePt t="38940" x="2800350" y="2755900"/>
          <p14:tracePt t="38957" x="2762250" y="2755900"/>
          <p14:tracePt t="38973" x="2730500" y="2762250"/>
          <p14:tracePt t="38990" x="2692400" y="2762250"/>
          <p14:tracePt t="38992" x="2667000" y="2762250"/>
          <p14:tracePt t="39007" x="2647950" y="2762250"/>
          <p14:tracePt t="39023" x="2590800" y="2762250"/>
          <p14:tracePt t="39024" x="2552700" y="2762250"/>
          <p14:tracePt t="39040" x="2476500" y="2762250"/>
          <p14:tracePt t="39057" x="2400300" y="2762250"/>
          <p14:tracePt t="39073" x="2355850" y="2762250"/>
          <p14:tracePt t="39091" x="2254250" y="2768600"/>
          <p14:tracePt t="39107" x="2190750" y="2768600"/>
          <p14:tracePt t="39123" x="2165350" y="2768600"/>
          <p14:tracePt t="39140" x="2114550" y="2768600"/>
          <p14:tracePt t="39157" x="2070100" y="2768600"/>
          <p14:tracePt t="39175" x="2032000" y="2768600"/>
          <p14:tracePt t="39191" x="2012950" y="2768600"/>
          <p14:tracePt t="39208" x="1987550" y="2768600"/>
          <p14:tracePt t="39225" x="1955800" y="2768600"/>
          <p14:tracePt t="39227" x="1943100" y="2768600"/>
          <p14:tracePt t="39240" x="1930400" y="2768600"/>
          <p14:tracePt t="39258" x="1917700" y="2768600"/>
          <p14:tracePt t="39274" x="1879600" y="2768600"/>
          <p14:tracePt t="39291" x="1816100" y="2768600"/>
          <p14:tracePt t="39307" x="1765300" y="2768600"/>
          <p14:tracePt t="39324" x="1720850" y="2762250"/>
          <p14:tracePt t="39340" x="1670050" y="2762250"/>
          <p14:tracePt t="39357" x="1631950" y="2762250"/>
          <p14:tracePt t="39374" x="1593850" y="2762250"/>
          <p14:tracePt t="39391" x="1574800" y="2762250"/>
          <p14:tracePt t="39408" x="1555750" y="2762250"/>
          <p14:tracePt t="39424" x="1543050" y="2762250"/>
          <p14:tracePt t="39441" x="1517650" y="2762250"/>
          <p14:tracePt t="39457" x="1498600" y="2762250"/>
          <p14:tracePt t="39475" x="1473200" y="2762250"/>
          <p14:tracePt t="39492" x="1441450" y="2762250"/>
          <p14:tracePt t="39507" x="1428750" y="2762250"/>
          <p14:tracePt t="39524" x="1390650" y="2762250"/>
          <p14:tracePt t="39541" x="1384300" y="2762250"/>
          <p14:tracePt t="39557" x="1371600" y="2762250"/>
          <p14:tracePt t="39574" x="1365250" y="2762250"/>
          <p14:tracePt t="39703" x="1346200" y="2762250"/>
          <p14:tracePt t="39725" x="1333500" y="2762250"/>
          <p14:tracePt t="39741" x="1314450" y="2762250"/>
          <p14:tracePt t="39758" x="1308100" y="2762250"/>
          <p14:tracePt t="39951" x="1339850" y="2762250"/>
          <p14:tracePt t="39953" x="1352550" y="2762250"/>
          <p14:tracePt t="39975" x="1403350" y="2762250"/>
          <p14:tracePt t="39977" x="1428750" y="2762250"/>
          <p14:tracePt t="39992" x="1454150" y="2762250"/>
          <p14:tracePt t="40009" x="1587500" y="2762250"/>
          <p14:tracePt t="40025" x="1644650" y="2762250"/>
          <p14:tracePt t="40042" x="1727200" y="2762250"/>
          <p14:tracePt t="40058" x="1771650" y="2768600"/>
          <p14:tracePt t="40075" x="1854200" y="2768600"/>
          <p14:tracePt t="40091" x="1930400" y="2768600"/>
          <p14:tracePt t="40108" x="1974850" y="2768600"/>
          <p14:tracePt t="40125" x="2019300" y="2768600"/>
          <p14:tracePt t="40141" x="2076450" y="2768600"/>
          <p14:tracePt t="40158" x="2114550" y="2768600"/>
          <p14:tracePt t="40175" x="2159000" y="2774950"/>
          <p14:tracePt t="40177" x="2203450" y="2774950"/>
          <p14:tracePt t="40192" x="2216150" y="2774950"/>
          <p14:tracePt t="40208" x="2286000" y="2781300"/>
          <p14:tracePt t="40225" x="2355850" y="2781300"/>
          <p14:tracePt t="40242" x="2432050" y="2781300"/>
          <p14:tracePt t="40242" x="2451100" y="2781300"/>
          <p14:tracePt t="40258" x="2495550" y="2781300"/>
          <p14:tracePt t="40275" x="2590800" y="2781300"/>
          <p14:tracePt t="40292" x="2622550" y="2781300"/>
          <p14:tracePt t="40308" x="2679700" y="2781300"/>
          <p14:tracePt t="40325" x="2730500" y="2781300"/>
          <p14:tracePt t="40342" x="2755900" y="2781300"/>
          <p14:tracePt t="40358" x="2787650" y="2781300"/>
          <p14:tracePt t="40375" x="2800350" y="2781300"/>
          <p14:tracePt t="40392" x="2806700" y="2774950"/>
          <p14:tracePt t="40409" x="2819400" y="2774950"/>
          <p14:tracePt t="40410" x="2825750" y="2774950"/>
          <p14:tracePt t="40425" x="2838450" y="2774950"/>
          <p14:tracePt t="40442" x="2901950" y="2768600"/>
          <p14:tracePt t="40459" x="2940050" y="2768600"/>
          <p14:tracePt t="40476" x="2959100" y="2768600"/>
          <p14:tracePt t="40477" x="2971800" y="2768600"/>
          <p14:tracePt t="40492" x="3016250" y="2768600"/>
          <p14:tracePt t="40508" x="3035300" y="2768600"/>
          <p14:tracePt t="40525" x="3048000" y="2768600"/>
          <p14:tracePt t="40542" x="3054350" y="2768600"/>
          <p14:tracePt t="40559" x="3073400" y="2768600"/>
          <p14:tracePt t="40575" x="3098800" y="2768600"/>
          <p14:tracePt t="40592" x="3136900" y="2768600"/>
          <p14:tracePt t="40609" x="3168650" y="2768600"/>
          <p14:tracePt t="40625" x="3187700" y="2768600"/>
          <p14:tracePt t="40643" x="3194050" y="2768600"/>
          <p14:tracePt t="41641" x="0" y="0"/>
        </p14:tracePtLst>
        <p14:tracePtLst>
          <p14:tracePt t="59740" x="7778750" y="4292600"/>
          <p14:tracePt t="59756" x="7778750" y="4286250"/>
          <p14:tracePt t="59782" x="7766050" y="4279900"/>
          <p14:tracePt t="59799" x="7753350" y="4273550"/>
          <p14:tracePt t="59816" x="7727950" y="4267200"/>
          <p14:tracePt t="59832" x="7696200" y="4254500"/>
          <p14:tracePt t="59833" x="7677150" y="4248150"/>
          <p14:tracePt t="59849" x="7651750" y="4248150"/>
          <p14:tracePt t="59866" x="7632700" y="4248150"/>
          <p14:tracePt t="59882" x="7594600" y="4248150"/>
          <p14:tracePt t="59899" x="7575550" y="4248150"/>
          <p14:tracePt t="59916" x="7543800" y="4254500"/>
          <p14:tracePt t="59932" x="7512050" y="4267200"/>
          <p14:tracePt t="59949" x="7486650" y="4273550"/>
          <p14:tracePt t="59966" x="7461250" y="4286250"/>
          <p14:tracePt t="59982" x="7442200" y="4292600"/>
          <p14:tracePt t="59999" x="7423150" y="4305300"/>
          <p14:tracePt t="60016" x="7397750" y="4318000"/>
          <p14:tracePt t="60033" x="7372350" y="4330700"/>
          <p14:tracePt t="60050" x="7353300" y="4343400"/>
          <p14:tracePt t="60066" x="7327900" y="4356100"/>
          <p14:tracePt t="60068" x="7321550" y="4362450"/>
          <p14:tracePt t="60083" x="7315200" y="4362450"/>
          <p14:tracePt t="60100" x="7289800" y="4387850"/>
          <p14:tracePt t="60116" x="7270750" y="4400550"/>
          <p14:tracePt t="60133" x="7245350" y="4425950"/>
          <p14:tracePt t="60150" x="7226300" y="4451350"/>
          <p14:tracePt t="60166" x="7213600" y="4470400"/>
          <p14:tracePt t="60183" x="7207250" y="4483100"/>
          <p14:tracePt t="60199" x="7200900" y="4514850"/>
          <p14:tracePt t="60216" x="7194550" y="4540250"/>
          <p14:tracePt t="60233" x="7188200" y="4584700"/>
          <p14:tracePt t="60249" x="7181850" y="4603750"/>
          <p14:tracePt t="60266" x="7181850" y="4629150"/>
          <p14:tracePt t="60270" x="7181850" y="4635500"/>
          <p14:tracePt t="60283" x="7181850" y="4641850"/>
          <p14:tracePt t="60300" x="7181850" y="4673600"/>
          <p14:tracePt t="60303" x="7181850" y="4686300"/>
          <p14:tracePt t="60317" x="7181850" y="4692650"/>
          <p14:tracePt t="60333" x="7188200" y="4730750"/>
          <p14:tracePt t="60350" x="7200900" y="4743450"/>
          <p14:tracePt t="60366" x="7200900" y="4749800"/>
          <p14:tracePt t="60383" x="7219950" y="4794250"/>
          <p14:tracePt t="60400" x="7226300" y="4806950"/>
          <p14:tracePt t="60402" x="7232650" y="4806950"/>
          <p14:tracePt t="60416" x="7245350" y="4838700"/>
          <p14:tracePt t="60433" x="7258050" y="4851400"/>
          <p14:tracePt t="60450" x="7270750" y="4864100"/>
          <p14:tracePt t="60466" x="7289800" y="4876800"/>
          <p14:tracePt t="60483" x="7308850" y="4889500"/>
          <p14:tracePt t="60500" x="7334250" y="4908550"/>
          <p14:tracePt t="60516" x="7372350" y="4927600"/>
          <p14:tracePt t="60533" x="7410450" y="4940300"/>
          <p14:tracePt t="60536" x="7435850" y="4946650"/>
          <p14:tracePt t="60550" x="7473950" y="4953000"/>
          <p14:tracePt t="60567" x="7537450" y="4959350"/>
          <p14:tracePt t="60584" x="7639050" y="4959350"/>
          <p14:tracePt t="60600" x="7702550" y="4959350"/>
          <p14:tracePt t="60617" x="7804150" y="4959350"/>
          <p14:tracePt t="60633" x="7854950" y="4959350"/>
          <p14:tracePt t="60650" x="7924800" y="4959350"/>
          <p14:tracePt t="60667" x="7956550" y="4959350"/>
          <p14:tracePt t="60683" x="7981950" y="4940300"/>
          <p14:tracePt t="60700" x="8001000" y="4921250"/>
          <p14:tracePt t="60717" x="8020050" y="4895850"/>
          <p14:tracePt t="60733" x="8039100" y="4876800"/>
          <p14:tracePt t="60736" x="8051800" y="4857750"/>
          <p14:tracePt t="60750" x="8064500" y="4851400"/>
          <p14:tracePt t="60767" x="8083550" y="4819650"/>
          <p14:tracePt t="60770" x="8089900" y="4800600"/>
          <p14:tracePt t="60783" x="8096250" y="4794250"/>
          <p14:tracePt t="60801" x="8108950" y="4743450"/>
          <p14:tracePt t="60817" x="8121650" y="4699000"/>
          <p14:tracePt t="60820" x="8128000" y="4686300"/>
          <p14:tracePt t="60834" x="8128000" y="4648200"/>
          <p14:tracePt t="60850" x="8128000" y="4635500"/>
          <p14:tracePt t="60867" x="8128000" y="4603750"/>
          <p14:tracePt t="60884" x="8115300" y="4584700"/>
          <p14:tracePt t="60900" x="8096250" y="4552950"/>
          <p14:tracePt t="60917" x="8089900" y="4540250"/>
          <p14:tracePt t="60934" x="8077200" y="4514850"/>
          <p14:tracePt t="60951" x="8070850" y="4508500"/>
          <p14:tracePt t="60967" x="8045450" y="4483100"/>
          <p14:tracePt t="60984" x="8020050" y="4470400"/>
          <p14:tracePt t="60986" x="8007350" y="4464050"/>
          <p14:tracePt t="61000" x="7994650" y="4451350"/>
          <p14:tracePt t="61018" x="7931150" y="4419600"/>
          <p14:tracePt t="61034" x="7899400" y="4406900"/>
          <p14:tracePt t="61051" x="7842250" y="4387850"/>
          <p14:tracePt t="61052" x="7829550" y="4387850"/>
          <p14:tracePt t="61068" x="7766050" y="4375150"/>
          <p14:tracePt t="61084" x="7689850" y="4362450"/>
          <p14:tracePt t="61101" x="7645400" y="4362450"/>
          <p14:tracePt t="61117" x="7575550" y="4362450"/>
          <p14:tracePt t="61134" x="7512050" y="4362450"/>
          <p14:tracePt t="61151" x="7467600" y="4368800"/>
          <p14:tracePt t="61167" x="7404100" y="4387850"/>
          <p14:tracePt t="61184" x="7366000" y="4400550"/>
          <p14:tracePt t="61201" x="7283450" y="4432300"/>
          <p14:tracePt t="61217" x="7245350" y="4445000"/>
          <p14:tracePt t="61234" x="7194550" y="4470400"/>
          <p14:tracePt t="61251" x="7131050" y="4495800"/>
          <p14:tracePt t="61268" x="7099300" y="4514850"/>
          <p14:tracePt t="61301" x="7080250" y="4533900"/>
          <p14:tracePt t="61318" x="7073900" y="4559300"/>
          <p14:tracePt t="61334" x="7067550" y="4578350"/>
          <p14:tracePt t="61351" x="7061200" y="4610100"/>
          <p14:tracePt t="61367" x="7054850" y="4654550"/>
          <p14:tracePt t="61384" x="7048500" y="4686300"/>
          <p14:tracePt t="61401" x="7048500" y="4718050"/>
          <p14:tracePt t="61418" x="7048500" y="4743450"/>
          <p14:tracePt t="61434" x="7054850" y="4762500"/>
          <p14:tracePt t="61451" x="7067550" y="4787900"/>
          <p14:tracePt t="61468" x="7073900" y="4813300"/>
          <p14:tracePt t="61484" x="7086600" y="4832350"/>
          <p14:tracePt t="61487" x="7099300" y="4845050"/>
          <p14:tracePt t="61501" x="7118350" y="4864100"/>
          <p14:tracePt t="61518" x="7143750" y="4883150"/>
          <p14:tracePt t="61535" x="7188200" y="4902200"/>
          <p14:tracePt t="61552" x="7232650" y="4927600"/>
          <p14:tracePt t="61568" x="7308850" y="4946650"/>
          <p14:tracePt t="61585" x="7423150" y="4965700"/>
          <p14:tracePt t="61602" x="7524750" y="4972050"/>
          <p14:tracePt t="61618" x="7594600" y="4978400"/>
          <p14:tracePt t="61635" x="7696200" y="4984750"/>
          <p14:tracePt t="61651" x="7766050" y="4984750"/>
          <p14:tracePt t="61668" x="7835900" y="4965700"/>
          <p14:tracePt t="61685" x="7912100" y="4933950"/>
          <p14:tracePt t="61701" x="7969250" y="4902200"/>
          <p14:tracePt t="61718" x="8001000" y="4883150"/>
          <p14:tracePt t="61721" x="8020050" y="4870450"/>
          <p14:tracePt t="61735" x="8045450" y="4851400"/>
          <p14:tracePt t="61751" x="8070850" y="4832350"/>
          <p14:tracePt t="61768" x="8121650" y="4794250"/>
          <p14:tracePt t="61785" x="8153400" y="4768850"/>
          <p14:tracePt t="61802" x="8166100" y="4756150"/>
          <p14:tracePt t="61803" x="8172450" y="4749800"/>
          <p14:tracePt t="61819" x="8178800" y="4737100"/>
          <p14:tracePt t="61835" x="8185150" y="4730750"/>
          <p14:tracePt t="61852" x="8185150" y="4705350"/>
          <p14:tracePt t="61868" x="8185150" y="4692650"/>
          <p14:tracePt t="61885" x="8185150" y="4667250"/>
          <p14:tracePt t="61902" x="8178800" y="4648200"/>
          <p14:tracePt t="61918" x="8178800" y="4641850"/>
          <p14:tracePt t="61935" x="8178800" y="4635500"/>
          <p14:tracePt t="62293" x="8178800" y="4597400"/>
          <p14:tracePt t="62307" x="8178800" y="4578350"/>
          <p14:tracePt t="62308" x="8178800" y="4565650"/>
          <p14:tracePt t="62319" x="8178800" y="4546600"/>
          <p14:tracePt t="62335" x="8178800" y="4508500"/>
          <p14:tracePt t="62352" x="8178800" y="4445000"/>
          <p14:tracePt t="62369" x="8178800" y="4368800"/>
          <p14:tracePt t="62385" x="8172450" y="4318000"/>
          <p14:tracePt t="62387" x="8166100" y="4292600"/>
          <p14:tracePt t="62402" x="8153400" y="4267200"/>
          <p14:tracePt t="62419" x="8134350" y="4203700"/>
          <p14:tracePt t="62436" x="8115300" y="4159250"/>
          <p14:tracePt t="62438" x="8102600" y="4146550"/>
          <p14:tracePt t="62452" x="8096250" y="4127500"/>
          <p14:tracePt t="62470" x="8058150" y="4064000"/>
          <p14:tracePt t="62486" x="8032750" y="4013200"/>
          <p14:tracePt t="62503" x="8001000" y="3968750"/>
          <p14:tracePt t="62520" x="7975600" y="3937000"/>
          <p14:tracePt t="62536" x="7956550" y="3917950"/>
          <p14:tracePt t="62553" x="7937500" y="3892550"/>
          <p14:tracePt t="62569" x="7918450" y="3867150"/>
          <p14:tracePt t="62586" x="7905750" y="3848100"/>
          <p14:tracePt t="62603" x="7893050" y="3835400"/>
          <p14:tracePt t="62619" x="7874000" y="3822700"/>
          <p14:tracePt t="62636" x="7854950" y="3810000"/>
          <p14:tracePt t="62638" x="7854950" y="3797300"/>
          <p14:tracePt t="62652" x="7842250" y="3797300"/>
          <p14:tracePt t="62669" x="7829550" y="3784600"/>
          <p14:tracePt t="62686" x="7810500" y="3771900"/>
          <p14:tracePt t="62702" x="7785100" y="3759200"/>
          <p14:tracePt t="62719" x="7772400" y="3746500"/>
          <p14:tracePt t="62736" x="7759700" y="3733800"/>
          <p14:tracePt t="62753" x="7740650" y="3727450"/>
          <p14:tracePt t="62769" x="7727950" y="3727450"/>
          <p14:tracePt t="62786" x="7715250" y="3714750"/>
          <p14:tracePt t="62803" x="7696200" y="3714750"/>
          <p14:tracePt t="62819" x="7670800" y="3702050"/>
          <p14:tracePt t="62836" x="7639050" y="3702050"/>
          <p14:tracePt t="62853" x="7626350" y="3702050"/>
          <p14:tracePt t="62869" x="7588250" y="3695700"/>
          <p14:tracePt t="62872" x="7569200" y="3695700"/>
          <p14:tracePt t="62886" x="7562850" y="3689350"/>
          <p14:tracePt t="62903" x="7550150" y="3689350"/>
          <p14:tracePt t="62904" x="7543800" y="3689350"/>
          <p14:tracePt t="62920" x="7537450" y="3683000"/>
          <p14:tracePt t="62953" x="7531100" y="3683000"/>
          <p14:tracePt t="62970" x="7518400" y="3683000"/>
          <p14:tracePt t="62986" x="7499350" y="3683000"/>
          <p14:tracePt t="63003" x="7486650" y="3683000"/>
          <p14:tracePt t="63021" x="7467600" y="3683000"/>
          <p14:tracePt t="63037" x="7448550" y="3683000"/>
          <p14:tracePt t="63053" x="7429500" y="3683000"/>
          <p14:tracePt t="63070" x="7391400" y="3683000"/>
          <p14:tracePt t="63086" x="7372350" y="3683000"/>
          <p14:tracePt t="63103" x="7340600" y="3683000"/>
          <p14:tracePt t="63108" x="7327900" y="3683000"/>
          <p14:tracePt t="63120" x="7315200" y="3683000"/>
          <p14:tracePt t="63136" x="7270750" y="3702050"/>
          <p14:tracePt t="63139" x="7251700" y="3702050"/>
          <p14:tracePt t="63153" x="7219950" y="3721100"/>
          <p14:tracePt t="63170" x="7188200" y="3740150"/>
          <p14:tracePt t="63186" x="7156450" y="3759200"/>
          <p14:tracePt t="63203" x="7131050" y="3771900"/>
          <p14:tracePt t="63220" x="7112000" y="3790950"/>
          <p14:tracePt t="63236" x="7086600" y="3810000"/>
          <p14:tracePt t="63254" x="7067550" y="3829050"/>
          <p14:tracePt t="63270" x="7067550" y="3835400"/>
          <p14:tracePt t="63272" x="7054850" y="3848100"/>
          <p14:tracePt t="63287" x="7023100" y="3917950"/>
          <p14:tracePt t="63304" x="6991350" y="4006850"/>
          <p14:tracePt t="63320" x="6946900" y="4102100"/>
          <p14:tracePt t="63337" x="6927850" y="4159250"/>
          <p14:tracePt t="63353" x="6908800" y="4241800"/>
          <p14:tracePt t="63370" x="6908800" y="4267200"/>
          <p14:tracePt t="63387" x="6908800" y="4292600"/>
          <p14:tracePt t="63403" x="6908800" y="4337050"/>
          <p14:tracePt t="63420" x="6908800" y="4356100"/>
          <p14:tracePt t="63437" x="6908800" y="4406900"/>
          <p14:tracePt t="63453" x="6921500" y="4470400"/>
          <p14:tracePt t="63470" x="6946900" y="4540250"/>
          <p14:tracePt t="63487" x="6972300" y="4603750"/>
          <p14:tracePt t="63504" x="6991350" y="4641850"/>
          <p14:tracePt t="63506" x="6997700" y="4654550"/>
          <p14:tracePt t="63521" x="7016750" y="4679950"/>
          <p14:tracePt t="63537" x="7042150" y="4718050"/>
          <p14:tracePt t="63554" x="7073900" y="4749800"/>
          <p14:tracePt t="63570" x="7092950" y="4775200"/>
          <p14:tracePt t="63587" x="7150100" y="4813300"/>
          <p14:tracePt t="63604" x="7219950" y="4851400"/>
          <p14:tracePt t="63620" x="7264400" y="4864100"/>
          <p14:tracePt t="63637" x="7372350" y="4889500"/>
          <p14:tracePt t="63654" x="7454900" y="4902200"/>
          <p14:tracePt t="63670" x="7594600" y="4933950"/>
          <p14:tracePt t="63687" x="7683500" y="4940300"/>
          <p14:tracePt t="63704" x="7759700" y="4946650"/>
          <p14:tracePt t="63706" x="7854950" y="4946650"/>
          <p14:tracePt t="63720" x="7886700" y="4946650"/>
          <p14:tracePt t="63738" x="7956550" y="4946650"/>
          <p14:tracePt t="63740" x="7981950" y="4946650"/>
          <p14:tracePt t="63755" x="8096250" y="4889500"/>
          <p14:tracePt t="63771" x="8153400" y="4832350"/>
          <p14:tracePt t="63788" x="8235950" y="4756150"/>
          <p14:tracePt t="63804" x="8293100" y="4686300"/>
          <p14:tracePt t="63821" x="8331200" y="4635500"/>
          <p14:tracePt t="63837" x="8356600" y="4591050"/>
          <p14:tracePt t="63854" x="8382000" y="4540250"/>
          <p14:tracePt t="63871" x="8401050" y="4476750"/>
          <p14:tracePt t="63887" x="8407400" y="4406900"/>
          <p14:tracePt t="63904" x="8413750" y="4330700"/>
          <p14:tracePt t="63921" x="8413750" y="4248150"/>
          <p14:tracePt t="63937" x="8413750" y="4191000"/>
          <p14:tracePt t="63955" x="8394700" y="4133850"/>
          <p14:tracePt t="63956" x="8382000" y="4102100"/>
          <p14:tracePt t="63971" x="8369300" y="4083050"/>
          <p14:tracePt t="63989" x="8324850" y="4019550"/>
          <p14:tracePt t="64004" x="8293100" y="3975100"/>
          <p14:tracePt t="64022" x="8235950" y="3905250"/>
          <p14:tracePt t="64038" x="8191500" y="3854450"/>
          <p14:tracePt t="64054" x="8140700" y="3810000"/>
          <p14:tracePt t="64071" x="8083550" y="3759200"/>
          <p14:tracePt t="64088" x="8020050" y="3721100"/>
          <p14:tracePt t="64104" x="7969250" y="3695700"/>
          <p14:tracePt t="64121" x="7905750" y="3676650"/>
          <p14:tracePt t="64138" x="7854950" y="3663950"/>
          <p14:tracePt t="64154" x="7816850" y="3651250"/>
          <p14:tracePt t="64156" x="7772400" y="3644900"/>
          <p14:tracePt t="64171" x="7759700" y="3644900"/>
          <p14:tracePt t="64188" x="7696200" y="3644900"/>
          <p14:tracePt t="64204" x="7658100" y="3638550"/>
          <p14:tracePt t="64221" x="7569200" y="3638550"/>
          <p14:tracePt t="64239" x="7416800" y="3625850"/>
          <p14:tracePt t="64255" x="7327900" y="3619500"/>
          <p14:tracePt t="64264" x="7296150" y="3619500"/>
          <p14:tracePt t="64273" x="7200900" y="3613150"/>
          <p14:tracePt t="64288" x="7131050" y="3613150"/>
          <p14:tracePt t="64305" x="7105650" y="3613150"/>
          <p14:tracePt t="64321" x="7099300" y="3613150"/>
          <p14:tracePt t="64338" x="7086600" y="3625850"/>
          <p14:tracePt t="64355" x="7054850" y="3657600"/>
          <p14:tracePt t="64373" x="7023100" y="3683000"/>
          <p14:tracePt t="64388" x="6991350" y="3714750"/>
          <p14:tracePt t="64390" x="6978650" y="3733800"/>
          <p14:tracePt t="64405" x="6972300" y="3740150"/>
          <p14:tracePt t="64422" x="6946900" y="3797300"/>
          <p14:tracePt t="64438" x="6946900" y="3803650"/>
          <p14:tracePt t="64455" x="6946900" y="3816350"/>
          <p14:tracePt t="64456" x="6946900" y="3822700"/>
          <p14:tracePt t="64471" x="6946900" y="3841750"/>
          <p14:tracePt t="64488" x="6946900" y="3879850"/>
          <p14:tracePt t="64505" x="6946900" y="3937000"/>
          <p14:tracePt t="64521" x="6959600" y="4032250"/>
          <p14:tracePt t="64538" x="6972300" y="4089400"/>
          <p14:tracePt t="64555" x="6978650" y="4095750"/>
          <p14:tracePt t="64616" x="7042150" y="4095750"/>
          <p14:tracePt t="64626" x="7073900" y="4089400"/>
          <p14:tracePt t="64638" x="7118350" y="4089400"/>
          <p14:tracePt t="64655" x="7219950" y="4089400"/>
          <p14:tracePt t="64658" x="7270750" y="4089400"/>
          <p14:tracePt t="64672" x="7340600" y="4089400"/>
          <p14:tracePt t="64688" x="7372350" y="4083050"/>
          <p14:tracePt t="64723" x="7378700" y="4083050"/>
          <p14:tracePt t="64739" x="7391400" y="4064000"/>
          <p14:tracePt t="64755" x="7416800" y="4032250"/>
          <p14:tracePt t="64772" x="7448550" y="4000500"/>
          <p14:tracePt t="64789" x="7473950" y="3962400"/>
          <p14:tracePt t="64806" x="7493000" y="3924300"/>
          <p14:tracePt t="64822" x="7512050" y="3892550"/>
          <p14:tracePt t="64838" x="7531100" y="3854450"/>
          <p14:tracePt t="64855" x="7537450" y="3803650"/>
          <p14:tracePt t="64872" x="7537450" y="3771900"/>
          <p14:tracePt t="64889" x="7537450" y="3740150"/>
          <p14:tracePt t="64890" x="7537450" y="3733800"/>
          <p14:tracePt t="64905" x="7537450" y="3721100"/>
          <p14:tracePt t="64922" x="7518400" y="3695700"/>
          <p14:tracePt t="64939" x="7505700" y="3676650"/>
          <p14:tracePt t="64955" x="7486650" y="3663950"/>
          <p14:tracePt t="64972" x="7467600" y="3651250"/>
          <p14:tracePt t="64989" x="7442200" y="3638550"/>
          <p14:tracePt t="65006" x="7423150" y="3625850"/>
          <p14:tracePt t="65022" x="7397750" y="3619500"/>
          <p14:tracePt t="65039" x="7366000" y="3613150"/>
          <p14:tracePt t="65056" x="7340600" y="3613150"/>
          <p14:tracePt t="65072" x="7302500" y="3613150"/>
          <p14:tracePt t="65089" x="7264400" y="3613150"/>
          <p14:tracePt t="65105" x="7188200" y="3644900"/>
          <p14:tracePt t="65122" x="7105650" y="3708400"/>
          <p14:tracePt t="65139" x="7010400" y="3771900"/>
          <p14:tracePt t="65141" x="6978650" y="3803650"/>
          <p14:tracePt t="65156" x="6934200" y="3854450"/>
          <p14:tracePt t="65172" x="6908800" y="3879850"/>
          <p14:tracePt t="65189" x="6902450" y="3905250"/>
          <p14:tracePt t="65206" x="6902450" y="3924300"/>
          <p14:tracePt t="65224" x="6902450" y="3956050"/>
          <p14:tracePt t="65239" x="6908800" y="4013200"/>
          <p14:tracePt t="65256" x="6940550" y="4089400"/>
          <p14:tracePt t="65272" x="6978650" y="4159250"/>
          <p14:tracePt t="65289" x="7023100" y="4222750"/>
          <p14:tracePt t="65306" x="7054850" y="4254500"/>
          <p14:tracePt t="65322" x="7137400" y="4292600"/>
          <p14:tracePt t="65339" x="7219950" y="4311650"/>
          <p14:tracePt t="65356" x="7340600" y="4318000"/>
          <p14:tracePt t="65359" x="7429500" y="4318000"/>
          <p14:tracePt t="65372" x="7531100" y="4318000"/>
          <p14:tracePt t="65390" x="7727950" y="4273550"/>
          <p14:tracePt t="65407" x="7861300" y="4203700"/>
          <p14:tracePt t="65422" x="7918450" y="4127500"/>
          <p14:tracePt t="65440" x="7931150" y="4064000"/>
          <p14:tracePt t="65456" x="7937500" y="3994150"/>
          <p14:tracePt t="65473" x="7918450" y="3930650"/>
          <p14:tracePt t="65490" x="7893050" y="3873500"/>
          <p14:tracePt t="65507" x="7867650" y="3822700"/>
          <p14:tracePt t="65523" x="7829550" y="3752850"/>
          <p14:tracePt t="65540" x="7791450" y="3702050"/>
          <p14:tracePt t="65556" x="7740650" y="3638550"/>
          <p14:tracePt t="65573" x="7689850" y="3594100"/>
          <p14:tracePt t="65574" x="7670800" y="3575050"/>
          <p14:tracePt t="65589" x="7658100" y="3568700"/>
          <p14:tracePt t="65607" x="7613650" y="3543300"/>
          <p14:tracePt t="65610" x="7600950" y="3536950"/>
          <p14:tracePt t="65623" x="7588250" y="3530600"/>
          <p14:tracePt t="65640" x="7537450" y="3524250"/>
          <p14:tracePt t="65656" x="7486650" y="3524250"/>
          <p14:tracePt t="65673" x="7423150" y="3549650"/>
          <p14:tracePt t="65690" x="7321550" y="3600450"/>
          <p14:tracePt t="65707" x="7219950" y="3651250"/>
          <p14:tracePt t="65723" x="7124700" y="3695700"/>
          <p14:tracePt t="65741" x="7080250" y="3721100"/>
          <p14:tracePt t="65757" x="6991350" y="3771900"/>
          <p14:tracePt t="65773" x="6985000" y="3784600"/>
          <p14:tracePt t="65790" x="6978650" y="3803650"/>
          <p14:tracePt t="65807" x="6978650" y="3841750"/>
          <p14:tracePt t="65809" x="6978650" y="3860800"/>
          <p14:tracePt t="65823" x="6978650" y="3886200"/>
          <p14:tracePt t="65840" x="6985000" y="3981450"/>
          <p14:tracePt t="65856" x="6997700" y="4038600"/>
          <p14:tracePt t="65873" x="7016750" y="4070350"/>
          <p14:tracePt t="65875" x="7035800" y="4102100"/>
          <p14:tracePt t="65890" x="7067550" y="4140200"/>
          <p14:tracePt t="65907" x="7099300" y="4171950"/>
          <p14:tracePt t="65923" x="7124700" y="4184650"/>
          <p14:tracePt t="65940" x="7137400" y="4197350"/>
          <p14:tracePt t="65957" x="7143750" y="4197350"/>
          <p14:tracePt t="66019" x="0" y="0"/>
        </p14:tracePtLst>
        <p14:tracePtLst>
          <p14:tracePt t="68678" x="1492250" y="4279900"/>
          <p14:tracePt t="68693" x="1498600" y="4279900"/>
          <p14:tracePt t="68710" x="1504950" y="4279900"/>
          <p14:tracePt t="68727" x="1517650" y="4279900"/>
          <p14:tracePt t="68743" x="1543050" y="4279900"/>
          <p14:tracePt t="68760" x="1581150" y="4279900"/>
          <p14:tracePt t="68777" x="1657350" y="4279900"/>
          <p14:tracePt t="68793" x="1803400" y="4279900"/>
          <p14:tracePt t="68811" x="1905000" y="4279900"/>
          <p14:tracePt t="68827" x="2025650" y="4279900"/>
          <p14:tracePt t="68843" x="2159000" y="4292600"/>
          <p14:tracePt t="68860" x="2247900" y="4292600"/>
          <p14:tracePt t="68877" x="2292350" y="4292600"/>
          <p14:tracePt t="68878" x="2311400" y="4292600"/>
          <p14:tracePt t="68894" x="2349500" y="4298950"/>
          <p14:tracePt t="68911" x="2387600" y="4298950"/>
          <p14:tracePt t="68927" x="2413000" y="4292600"/>
          <p14:tracePt t="68945" x="2451100" y="4286250"/>
          <p14:tracePt t="68961" x="2482850" y="4286250"/>
          <p14:tracePt t="69170" x="0" y="0"/>
        </p14:tracePtLst>
        <p14:tracePtLst>
          <p14:tracePt t="70937" x="10020300" y="6146800"/>
          <p14:tracePt t="70963" x="10020300" y="6159500"/>
          <p14:tracePt t="70979" x="10033000" y="6159500"/>
          <p14:tracePt t="70996" x="10064750" y="6172200"/>
          <p14:tracePt t="71013" x="10096500" y="6172200"/>
          <p14:tracePt t="71029" x="10134600" y="6172200"/>
          <p14:tracePt t="71046" x="10185400" y="6172200"/>
          <p14:tracePt t="71063" x="10236200" y="6165850"/>
          <p14:tracePt t="71079" x="10293350" y="6165850"/>
          <p14:tracePt t="71097" x="10312400" y="6159500"/>
          <p14:tracePt t="71130" x="10318750" y="6153150"/>
          <p14:tracePt t="71147" x="10318750" y="6146800"/>
          <p14:tracePt t="71163" x="10325100" y="6134100"/>
          <p14:tracePt t="71180" x="10325100" y="6115050"/>
          <p14:tracePt t="71197" x="10331450" y="6102350"/>
          <p14:tracePt t="71213" x="10337800" y="6083300"/>
          <p14:tracePt t="71230" x="10337800" y="6064250"/>
          <p14:tracePt t="71246" x="10337800" y="6057900"/>
          <p14:tracePt t="71263" x="10331450" y="6038850"/>
          <p14:tracePt t="71280" x="10331450" y="6032500"/>
          <p14:tracePt t="71296" x="10318750" y="6019800"/>
          <p14:tracePt t="71313" x="10312400" y="6019800"/>
          <p14:tracePt t="71330" x="10299700" y="6007100"/>
          <p14:tracePt t="71346" x="10287000" y="6007100"/>
          <p14:tracePt t="71363" x="10274300" y="6000750"/>
          <p14:tracePt t="71380" x="10248900" y="5994400"/>
          <p14:tracePt t="71396" x="10223500" y="5981700"/>
          <p14:tracePt t="71414" x="10210800" y="5981700"/>
          <p14:tracePt t="71430" x="10204450" y="5969000"/>
          <p14:tracePt t="71447" x="10191750" y="5969000"/>
          <p14:tracePt t="71463" x="10172700" y="5962650"/>
          <p14:tracePt t="71480" x="10121900" y="5956300"/>
          <p14:tracePt t="71497" x="10083800" y="5956300"/>
          <p14:tracePt t="71513" x="10052050" y="5956300"/>
          <p14:tracePt t="71530" x="10013950" y="5956300"/>
          <p14:tracePt t="71547" x="9975850" y="5956300"/>
          <p14:tracePt t="71563" x="9963150" y="5956300"/>
          <p14:tracePt t="71580" x="9937750" y="5956300"/>
          <p14:tracePt t="71586" x="9931400" y="5956300"/>
          <p14:tracePt t="71597" x="9925050" y="5956300"/>
          <p14:tracePt t="71614" x="9912350" y="5969000"/>
          <p14:tracePt t="71631" x="9906000" y="5981700"/>
          <p14:tracePt t="71647" x="9899650" y="5988050"/>
          <p14:tracePt t="71664" x="9893300" y="6013450"/>
          <p14:tracePt t="71666" x="9886950" y="6019800"/>
          <p14:tracePt t="71680" x="9886950" y="6038850"/>
          <p14:tracePt t="71699" x="9880600" y="6076950"/>
          <p14:tracePt t="71714" x="9880600" y="6089650"/>
          <p14:tracePt t="71730" x="9880600" y="6121400"/>
          <p14:tracePt t="71764" x="9880600" y="6140450"/>
          <p14:tracePt t="71780" x="9893300" y="6146800"/>
          <p14:tracePt t="71797" x="9918700" y="6153150"/>
          <p14:tracePt t="71814" x="9956800" y="6172200"/>
          <p14:tracePt t="71831" x="10013950" y="6178550"/>
          <p14:tracePt t="71834" x="10039350" y="6178550"/>
          <p14:tracePt t="71848" x="10064750" y="6184900"/>
          <p14:tracePt t="71864" x="10102850" y="6191250"/>
          <p14:tracePt t="71881" x="10128250" y="6191250"/>
          <p14:tracePt t="71897" x="10134600" y="6191250"/>
          <p14:tracePt t="71915" x="10140950" y="6191250"/>
          <p14:tracePt t="71917" x="10147300" y="6191250"/>
          <p14:tracePt t="71948" x="10160000" y="6184900"/>
          <p14:tracePt t="71949" x="10166350" y="6172200"/>
          <p14:tracePt t="71964" x="10198100" y="6153150"/>
          <p14:tracePt t="71981" x="10223500" y="6140450"/>
          <p14:tracePt t="71997" x="10236200" y="6134100"/>
          <p14:tracePt t="72014" x="10248900" y="6127750"/>
          <p14:tracePt t="72031" x="10255250" y="6115050"/>
          <p14:tracePt t="72047" x="10255250" y="6108700"/>
          <p14:tracePt t="72064" x="10261600" y="6102350"/>
          <p14:tracePt t="72081" x="10261600" y="6089650"/>
          <p14:tracePt t="72098" x="10261600" y="6083300"/>
          <p14:tracePt t="72313" x="0" y="0"/>
        </p14:tracePtLst>
        <p14:tracePtLst>
          <p14:tracePt t="75172" x="10414000" y="5054600"/>
          <p14:tracePt t="75201" x="10414000" y="5048250"/>
          <p14:tracePt t="75218" x="10401300" y="5035550"/>
          <p14:tracePt t="75235" x="10388600" y="5029200"/>
          <p14:tracePt t="75251" x="10375900" y="5022850"/>
          <p14:tracePt t="75268" x="10369550" y="5016500"/>
          <p14:tracePt t="75285" x="10363200" y="5016500"/>
          <p14:tracePt t="75302" x="10356850" y="5010150"/>
          <p14:tracePt t="75318" x="10337800" y="5003800"/>
          <p14:tracePt t="75335" x="10318750" y="4997450"/>
          <p14:tracePt t="75351" x="10299700" y="4991100"/>
          <p14:tracePt t="75368" x="10267950" y="4984750"/>
          <p14:tracePt t="75385" x="10242550" y="4984750"/>
          <p14:tracePt t="75387" x="10236200" y="4984750"/>
          <p14:tracePt t="75401" x="10229850" y="4984750"/>
          <p14:tracePt t="75418" x="10223500" y="4984750"/>
          <p14:tracePt t="75454" x="10217150" y="4984750"/>
          <p14:tracePt t="75468" x="10204450" y="4984750"/>
          <p14:tracePt t="75485" x="10160000" y="5003800"/>
          <p14:tracePt t="75502" x="10128250" y="5016500"/>
          <p14:tracePt t="75518" x="10115550" y="5022850"/>
          <p14:tracePt t="75535" x="10052050" y="5041900"/>
          <p14:tracePt t="75552" x="10039350" y="5041900"/>
          <p14:tracePt t="75623" x="10033000" y="5048250"/>
          <p14:tracePt t="75635" x="10026650" y="5054600"/>
          <p14:tracePt t="75643" x="10020300" y="5067300"/>
          <p14:tracePt t="75652" x="9994900" y="5111750"/>
          <p14:tracePt t="75668" x="9994900" y="5118100"/>
          <p14:tracePt t="75685" x="9975850" y="5137150"/>
          <p14:tracePt t="75702" x="9975850" y="5143500"/>
          <p14:tracePt t="75718" x="9975850" y="5149850"/>
          <p14:tracePt t="75735" x="9975850" y="5156200"/>
          <p14:tracePt t="75752" x="9975850" y="5162550"/>
          <p14:tracePt t="75768" x="9975850" y="5175250"/>
          <p14:tracePt t="75786" x="9975850" y="5194300"/>
          <p14:tracePt t="75802" x="9975850" y="5213350"/>
          <p14:tracePt t="75819" x="9975850" y="5232400"/>
          <p14:tracePt t="75835" x="9988550" y="5251450"/>
          <p14:tracePt t="75852" x="10001250" y="5264150"/>
          <p14:tracePt t="75855" x="10007600" y="5270500"/>
          <p14:tracePt t="75885" x="10033000" y="5289550"/>
          <p14:tracePt t="75887" x="10052050" y="5302250"/>
          <p14:tracePt t="75903" x="10109200" y="5321300"/>
          <p14:tracePt t="75919" x="10153650" y="5340350"/>
          <p14:tracePt t="75935" x="10248900" y="5353050"/>
          <p14:tracePt t="75952" x="10363200" y="5353050"/>
          <p14:tracePt t="75969" x="10414000" y="5353050"/>
          <p14:tracePt t="75985" x="10477500" y="5353050"/>
          <p14:tracePt t="76002" x="10502900" y="5353050"/>
          <p14:tracePt t="76019" x="10509250" y="5353050"/>
          <p14:tracePt t="76036" x="10521950" y="5353050"/>
          <p14:tracePt t="76053" x="10528300" y="5346700"/>
          <p14:tracePt t="76069" x="10541000" y="5334000"/>
          <p14:tracePt t="76086" x="10566400" y="5302250"/>
          <p14:tracePt t="76088" x="10579100" y="5295900"/>
          <p14:tracePt t="76102" x="10585450" y="5276850"/>
          <p14:tracePt t="76119" x="10610850" y="5245100"/>
          <p14:tracePt t="76121" x="10610850" y="5238750"/>
          <p14:tracePt t="76136" x="10617200" y="5226050"/>
          <p14:tracePt t="76153" x="10623550" y="5200650"/>
          <p14:tracePt t="76169" x="10623550" y="5194300"/>
          <p14:tracePt t="76186" x="10617200" y="5130800"/>
          <p14:tracePt t="76203" x="10598150" y="5099050"/>
          <p14:tracePt t="76219" x="10591800" y="5086350"/>
          <p14:tracePt t="76236" x="10579100" y="5067300"/>
          <p14:tracePt t="76252" x="10572750" y="5054600"/>
          <p14:tracePt t="76269" x="10560050" y="5048250"/>
          <p14:tracePt t="76286" x="10541000" y="5029200"/>
          <p14:tracePt t="76303" x="10515600" y="5010150"/>
          <p14:tracePt t="76320" x="10502900" y="4997450"/>
          <p14:tracePt t="76336" x="10477500" y="4978400"/>
          <p14:tracePt t="76353" x="10471150" y="4978400"/>
          <p14:tracePt t="76354" x="10464800" y="4972050"/>
          <p14:tracePt t="76369" x="10452100" y="4972050"/>
          <p14:tracePt t="76386" x="10420350" y="4972050"/>
          <p14:tracePt t="76403" x="10356850" y="4972050"/>
          <p14:tracePt t="76419" x="10312400" y="4972050"/>
          <p14:tracePt t="76436" x="10236200" y="4972050"/>
          <p14:tracePt t="76453" x="10204450" y="4972050"/>
          <p14:tracePt t="76470" x="10179050" y="4972050"/>
          <p14:tracePt t="76486" x="10166350" y="4972050"/>
          <p14:tracePt t="76503" x="10160000" y="4972050"/>
          <p14:tracePt t="76520" x="10147300" y="4978400"/>
          <p14:tracePt t="76537" x="10121900" y="4997450"/>
          <p14:tracePt t="76539" x="10102850" y="5010150"/>
          <p14:tracePt t="76553" x="10102850" y="5016500"/>
          <p14:tracePt t="76570" x="10071100" y="5041900"/>
          <p14:tracePt t="76573" x="10064750" y="5048250"/>
          <p14:tracePt t="76603" x="10039350" y="5067300"/>
          <p14:tracePt t="76604" x="10033000" y="5080000"/>
          <p14:tracePt t="76620" x="10026650" y="5080000"/>
          <p14:tracePt t="76637" x="10013950" y="5105400"/>
          <p14:tracePt t="76653" x="10007600" y="5118100"/>
          <p14:tracePt t="76670" x="10001250" y="5143500"/>
          <p14:tracePt t="76686" x="9994900" y="5175250"/>
          <p14:tracePt t="76703" x="9982200" y="5226050"/>
          <p14:tracePt t="76720" x="9982200" y="5251450"/>
          <p14:tracePt t="76736" x="9982200" y="5276850"/>
          <p14:tracePt t="76753" x="9988550" y="5302250"/>
          <p14:tracePt t="76770" x="9988550" y="5314950"/>
          <p14:tracePt t="76787" x="10001250" y="5327650"/>
          <p14:tracePt t="76804" x="10020300" y="5353050"/>
          <p14:tracePt t="76805" x="10033000" y="5365750"/>
          <p14:tracePt t="76821" x="10045700" y="5372100"/>
          <p14:tracePt t="76837" x="10077450" y="5391150"/>
          <p14:tracePt t="76853" x="10115550" y="5410200"/>
          <p14:tracePt t="76856" x="10134600" y="5410200"/>
          <p14:tracePt t="76870" x="10179050" y="5416550"/>
          <p14:tracePt t="76887" x="10229850" y="5422900"/>
          <p14:tracePt t="76903" x="10287000" y="5422900"/>
          <p14:tracePt t="76920" x="10344150" y="5416550"/>
          <p14:tracePt t="76937" x="10369550" y="5403850"/>
          <p14:tracePt t="76953" x="10401300" y="5384800"/>
          <p14:tracePt t="76970" x="10414000" y="5365750"/>
          <p14:tracePt t="76987" x="10445750" y="5346700"/>
          <p14:tracePt t="77003" x="10464800" y="5327650"/>
          <p14:tracePt t="77021" x="10483850" y="5302250"/>
          <p14:tracePt t="77038" x="10502900" y="5283200"/>
          <p14:tracePt t="77040" x="10502900" y="5276850"/>
          <p14:tracePt t="77053" x="10509250" y="5270500"/>
          <p14:tracePt t="77071" x="10515600" y="5245100"/>
          <p14:tracePt t="77087" x="10521950" y="5213350"/>
          <p14:tracePt t="77104" x="10521950" y="5200650"/>
          <p14:tracePt t="77104" x="10528300" y="5187950"/>
          <p14:tracePt t="77121" x="10528300" y="5162550"/>
          <p14:tracePt t="77137" x="10528300" y="5137150"/>
          <p14:tracePt t="77154" x="10528300" y="5130800"/>
          <p14:tracePt t="77170" x="10521950" y="5105400"/>
          <p14:tracePt t="77187" x="10515600" y="5086350"/>
          <p14:tracePt t="77204" x="10496550" y="5067300"/>
          <p14:tracePt t="77220" x="10483850" y="5048250"/>
          <p14:tracePt t="77237" x="10464800" y="5029200"/>
          <p14:tracePt t="77254" x="10452100" y="5016500"/>
          <p14:tracePt t="77271" x="10414000" y="4997450"/>
          <p14:tracePt t="77273" x="10394950" y="4984750"/>
          <p14:tracePt t="77288" x="10388600" y="4978400"/>
          <p14:tracePt t="77304" x="10337800" y="4953000"/>
          <p14:tracePt t="77322" x="10312400" y="4940300"/>
          <p14:tracePt t="77337" x="10293350" y="4940300"/>
          <p14:tracePt t="77354" x="10267950" y="4940300"/>
          <p14:tracePt t="77371" x="10236200" y="4940300"/>
          <p14:tracePt t="77387" x="10179050" y="4940300"/>
          <p14:tracePt t="77404" x="10140950" y="4946650"/>
          <p14:tracePt t="77421" x="10090150" y="4959350"/>
          <p14:tracePt t="77437" x="10058400" y="4965700"/>
          <p14:tracePt t="77454" x="10039350" y="4965700"/>
          <p14:tracePt t="77471" x="10026650" y="4972050"/>
          <p14:tracePt t="77487" x="10020300" y="4978400"/>
          <p14:tracePt t="77505" x="10007600" y="4984750"/>
          <p14:tracePt t="77507" x="10001250" y="4984750"/>
          <p14:tracePt t="77521" x="9994900" y="4991100"/>
          <p14:tracePt t="77538" x="9969500" y="5010150"/>
          <p14:tracePt t="77540" x="9969500" y="5022850"/>
          <p14:tracePt t="77555" x="9944100" y="5041900"/>
          <p14:tracePt t="77571" x="9918700" y="5092700"/>
          <p14:tracePt t="77588" x="9906000" y="5111750"/>
          <p14:tracePt t="77605" x="9906000" y="5124450"/>
          <p14:tracePt t="77621" x="9906000" y="5130800"/>
          <p14:tracePt t="77638" x="9906000" y="5143500"/>
          <p14:tracePt t="77654" x="9906000" y="5168900"/>
          <p14:tracePt t="77671" x="9912350" y="5207000"/>
          <p14:tracePt t="77688" x="9925050" y="5226050"/>
          <p14:tracePt t="77704" x="9944100" y="5251450"/>
          <p14:tracePt t="77721" x="9963150" y="5270500"/>
          <p14:tracePt t="77738" x="9994900" y="5295900"/>
          <p14:tracePt t="77755" x="10026650" y="5321300"/>
          <p14:tracePt t="77757" x="10045700" y="5334000"/>
          <p14:tracePt t="77771" x="10083800" y="5346700"/>
          <p14:tracePt t="77789" x="10185400" y="5378450"/>
          <p14:tracePt t="77806" x="10236200" y="5391150"/>
          <p14:tracePt t="77822" x="10287000" y="5403850"/>
          <p14:tracePt t="77838" x="10337800" y="5403850"/>
          <p14:tracePt t="77854" x="10382250" y="5403850"/>
          <p14:tracePt t="77871" x="10426700" y="5391150"/>
          <p14:tracePt t="77888" x="10464800" y="5365750"/>
          <p14:tracePt t="77905" x="10496550" y="5340350"/>
          <p14:tracePt t="77921" x="10515600" y="5321300"/>
          <p14:tracePt t="77938" x="10528300" y="5314950"/>
          <p14:tracePt t="77940" x="10528300" y="5308600"/>
          <p14:tracePt t="77955" x="10528300" y="5302250"/>
          <p14:tracePt t="77971" x="10541000" y="5283200"/>
          <p14:tracePt t="77989" x="10541000" y="5276850"/>
          <p14:tracePt t="78005" x="10553700" y="5257800"/>
          <p14:tracePt t="78008" x="10553700" y="5245100"/>
          <p14:tracePt t="78022" x="10560050" y="5219700"/>
          <p14:tracePt t="78038" x="10560050" y="5194300"/>
          <p14:tracePt t="78040" x="10560050" y="5181600"/>
          <p14:tracePt t="78055" x="10560050" y="5137150"/>
          <p14:tracePt t="78072" x="10547350" y="5124450"/>
          <p14:tracePt t="78088" x="10534650" y="5105400"/>
          <p14:tracePt t="78105" x="10521950" y="5080000"/>
          <p14:tracePt t="78122" x="10515600" y="5073650"/>
          <p14:tracePt t="78138" x="10509250" y="5067300"/>
          <p14:tracePt t="78155" x="10483850" y="5048250"/>
          <p14:tracePt t="78172" x="10471150" y="5035550"/>
          <p14:tracePt t="78188" x="10452100" y="5022850"/>
          <p14:tracePt t="78205" x="10433050" y="5016500"/>
          <p14:tracePt t="78222" x="10414000" y="5003800"/>
          <p14:tracePt t="78239" x="10388600" y="5003800"/>
          <p14:tracePt t="78255" x="10344150" y="4997450"/>
          <p14:tracePt t="78272" x="10312400" y="4991100"/>
          <p14:tracePt t="78289" x="10287000" y="4991100"/>
          <p14:tracePt t="78306" x="10267950" y="4991100"/>
          <p14:tracePt t="78322" x="10242550" y="4997450"/>
          <p14:tracePt t="78324" x="10236200" y="4997450"/>
          <p14:tracePt t="78338" x="10229850" y="4997450"/>
          <p14:tracePt t="78355" x="10204450" y="5010150"/>
          <p14:tracePt t="78357" x="10198100" y="5010150"/>
          <p14:tracePt t="78372" x="10179050" y="5016500"/>
          <p14:tracePt t="78389" x="10153650" y="5029200"/>
          <p14:tracePt t="78405" x="10134600" y="5029200"/>
          <p14:tracePt t="78422" x="10121900" y="5035550"/>
          <p14:tracePt t="78438" x="10109200" y="5035550"/>
          <p14:tracePt t="78455" x="10096500" y="5048250"/>
          <p14:tracePt t="78472" x="10090150" y="5054600"/>
          <p14:tracePt t="78489" x="10077450" y="5073650"/>
          <p14:tracePt t="78506" x="10064750" y="5092700"/>
          <p14:tracePt t="78523" x="10052050" y="5105400"/>
          <p14:tracePt t="78539" x="10045700" y="5124450"/>
          <p14:tracePt t="78556" x="10045700" y="5130800"/>
          <p14:tracePt t="78572" x="10045700" y="5143500"/>
          <p14:tracePt t="78589" x="10039350" y="5156200"/>
          <p14:tracePt t="78591" x="10039350" y="5168900"/>
          <p14:tracePt t="78606" x="10039350" y="5181600"/>
          <p14:tracePt t="78607" x="10039350" y="5194300"/>
          <p14:tracePt t="78622" x="10045700" y="5213350"/>
          <p14:tracePt t="78639" x="10052050" y="5226050"/>
          <p14:tracePt t="78655" x="10064750" y="5245100"/>
          <p14:tracePt t="78672" x="10083800" y="5264150"/>
          <p14:tracePt t="78689" x="10090150" y="5270500"/>
          <p14:tracePt t="78706" x="10096500" y="5276850"/>
          <p14:tracePt t="78722" x="10115550" y="5283200"/>
          <p14:tracePt t="78739" x="10134600" y="5295900"/>
          <p14:tracePt t="78756" x="10185400" y="5308600"/>
          <p14:tracePt t="78759" x="10204450" y="5314950"/>
          <p14:tracePt t="78772" x="10223500" y="5314950"/>
          <p14:tracePt t="78790" x="10287000" y="5321300"/>
          <p14:tracePt t="78792" x="10306050" y="5321300"/>
          <p14:tracePt t="78806" x="10337800" y="5321300"/>
          <p14:tracePt t="78823" x="10363200" y="5321300"/>
          <p14:tracePt t="78889" x="10363200" y="5314950"/>
          <p14:tracePt t="78906" x="10369550" y="5308600"/>
          <p14:tracePt t="79169" x="0" y="0"/>
        </p14:tracePtLst>
        <p14:tracePtLst>
          <p14:tracePt t="82283" x="10001250" y="6127750"/>
          <p14:tracePt t="82459" x="10026650" y="6127750"/>
          <p14:tracePt t="82466" x="10039350" y="6127750"/>
          <p14:tracePt t="82477" x="10071100" y="6127750"/>
          <p14:tracePt t="82493" x="10121900" y="6127750"/>
          <p14:tracePt t="82510" x="10166350" y="6127750"/>
          <p14:tracePt t="82527" x="10210800" y="6127750"/>
          <p14:tracePt t="82544" x="10242550" y="6134100"/>
          <p14:tracePt t="82560" x="10274300" y="6134100"/>
          <p14:tracePt t="82577" x="10312400" y="6134100"/>
          <p14:tracePt t="82594" x="10356850" y="6140450"/>
          <p14:tracePt t="82610" x="10394950" y="6140450"/>
          <p14:tracePt t="82627" x="10458450" y="6140450"/>
          <p14:tracePt t="82644" x="10496550" y="6140450"/>
          <p14:tracePt t="82660" x="10534650" y="6146800"/>
          <p14:tracePt t="82677" x="10560050" y="6146800"/>
          <p14:tracePt t="82694" x="10585450" y="6146800"/>
          <p14:tracePt t="82696" x="10604500" y="6153150"/>
          <p14:tracePt t="82711" x="10636250" y="6153150"/>
          <p14:tracePt t="82727" x="10668000" y="6153150"/>
          <p14:tracePt t="82744" x="10712450" y="6159500"/>
          <p14:tracePt t="82761" x="10750550" y="6159500"/>
          <p14:tracePt t="82777" x="10788650" y="6159500"/>
          <p14:tracePt t="82794" x="10820400" y="6159500"/>
          <p14:tracePt t="82811" x="10852150" y="6159500"/>
          <p14:tracePt t="82827" x="10883900" y="6159500"/>
          <p14:tracePt t="82844" x="10934700" y="6159500"/>
          <p14:tracePt t="82861" x="11036300" y="6172200"/>
          <p14:tracePt t="82877" x="11074400" y="6178550"/>
          <p14:tracePt t="82894" x="11106150" y="6178550"/>
          <p14:tracePt t="82911" x="11118850" y="6178550"/>
          <p14:tracePt t="82974" x="11125200" y="6178550"/>
          <p14:tracePt t="83109" x="11112500" y="6178550"/>
          <p14:tracePt t="83116" x="11087100" y="6178550"/>
          <p14:tracePt t="83127" x="11017250" y="6178550"/>
          <p14:tracePt t="83144" x="10915650" y="6178550"/>
          <p14:tracePt t="83162" x="10820400" y="6178550"/>
          <p14:tracePt t="83178" x="10756900" y="6178550"/>
          <p14:tracePt t="83194" x="10725150" y="6178550"/>
          <p14:tracePt t="83211" x="10712450" y="6178550"/>
          <p14:tracePt t="83228" x="10706100" y="6178550"/>
          <p14:tracePt t="83244" x="10687050" y="6178550"/>
          <p14:tracePt t="83261" x="10668000" y="6184900"/>
          <p14:tracePt t="83263" x="10648950" y="6184900"/>
          <p14:tracePt t="83278" x="10629900" y="6184900"/>
          <p14:tracePt t="83295" x="10541000" y="6184900"/>
          <p14:tracePt t="83311" x="10426700" y="6184900"/>
          <p14:tracePt t="83328" x="10299700" y="6184900"/>
          <p14:tracePt t="83345" x="10179050" y="6184900"/>
          <p14:tracePt t="83361" x="10128250" y="6184900"/>
          <p14:tracePt t="83378" x="10090150" y="6184900"/>
          <p14:tracePt t="83395" x="10071100" y="6184900"/>
          <p14:tracePt t="83412" x="10058400" y="6184900"/>
          <p14:tracePt t="83428" x="10045700" y="6191250"/>
          <p14:tracePt t="83445" x="10026650" y="6191250"/>
          <p14:tracePt t="83462" x="10007600" y="6197600"/>
          <p14:tracePt t="83479" x="9982200" y="6197600"/>
          <p14:tracePt t="83495" x="9963150" y="6203950"/>
          <p14:tracePt t="83511" x="9950450" y="6203950"/>
          <p14:tracePt t="83513" x="9944100" y="6203950"/>
          <p14:tracePt t="83872" x="9950450" y="6203950"/>
          <p14:tracePt t="83896" x="9963150" y="6203950"/>
          <p14:tracePt t="83912" x="9982200" y="6197600"/>
          <p14:tracePt t="83929" x="10001250" y="6197600"/>
          <p14:tracePt t="83945" x="10013950" y="6197600"/>
          <p14:tracePt t="83962" x="10020300" y="6191250"/>
          <p14:tracePt t="83979" x="10026650" y="6191250"/>
          <p14:tracePt t="83995" x="10045700" y="6191250"/>
          <p14:tracePt t="84012" x="10064750" y="6191250"/>
          <p14:tracePt t="84013" x="10071100" y="6191250"/>
          <p14:tracePt t="84029" x="10102850" y="6191250"/>
          <p14:tracePt t="84045" x="10128250" y="6191250"/>
          <p14:tracePt t="84062" x="10153650" y="6191250"/>
          <p14:tracePt t="84079" x="10166350" y="6191250"/>
          <p14:tracePt t="84096" x="10179050" y="6191250"/>
          <p14:tracePt t="84112" x="10185400" y="6191250"/>
          <p14:tracePt t="84129" x="10210800" y="6191250"/>
          <p14:tracePt t="84146" x="10223500" y="6191250"/>
          <p14:tracePt t="84149" x="10242550" y="6191250"/>
          <p14:tracePt t="84163" x="10255250" y="6191250"/>
          <p14:tracePt t="84179" x="10274300" y="6191250"/>
          <p14:tracePt t="84197" x="10299700" y="6191250"/>
          <p14:tracePt t="84212" x="10331450" y="6191250"/>
          <p14:tracePt t="84230" x="10350500" y="6191250"/>
          <p14:tracePt t="84246" x="10369550" y="6191250"/>
          <p14:tracePt t="84263" x="10388600" y="6191250"/>
          <p14:tracePt t="84279" x="10414000" y="6191250"/>
          <p14:tracePt t="84296" x="10439400" y="6191250"/>
          <p14:tracePt t="84312" x="10471150" y="6191250"/>
          <p14:tracePt t="84329" x="10490200" y="6191250"/>
          <p14:tracePt t="84346" x="10521950" y="6184900"/>
          <p14:tracePt t="84362" x="10553700" y="6184900"/>
          <p14:tracePt t="84380" x="10560050" y="6184900"/>
          <p14:tracePt t="84396" x="10585450" y="6184900"/>
          <p14:tracePt t="84413" x="10598150" y="6178550"/>
          <p14:tracePt t="84416" x="10610850" y="6178550"/>
          <p14:tracePt t="84430" x="10623550" y="6178550"/>
          <p14:tracePt t="84447" x="10636250" y="6178550"/>
          <p14:tracePt t="84449" x="10648950" y="6178550"/>
          <p14:tracePt t="84463" x="10661650" y="6178550"/>
          <p14:tracePt t="84479" x="10680700" y="6178550"/>
          <p14:tracePt t="84496" x="10706100" y="6178550"/>
          <p14:tracePt t="84513" x="10718800" y="6178550"/>
          <p14:tracePt t="84529" x="10731500" y="6178550"/>
          <p14:tracePt t="84546" x="10756900" y="6178550"/>
          <p14:tracePt t="84563" x="10788650" y="6178550"/>
          <p14:tracePt t="84579" x="10807700" y="6178550"/>
          <p14:tracePt t="84596" x="10833100" y="6178550"/>
          <p14:tracePt t="84613" x="10845800" y="6178550"/>
          <p14:tracePt t="84630" x="10858500" y="6178550"/>
          <p14:tracePt t="84647" x="10864850" y="6178550"/>
          <p14:tracePt t="84664" x="10883900" y="6178550"/>
          <p14:tracePt t="84679" x="10890250" y="6178550"/>
          <p14:tracePt t="84681" x="10902950" y="6178550"/>
          <p14:tracePt t="84698" x="10915650" y="6178550"/>
          <p14:tracePt t="84713" x="10928350" y="6178550"/>
          <p14:tracePt t="84729" x="10941050" y="6178550"/>
          <p14:tracePt t="84747" x="10953750" y="6178550"/>
          <p14:tracePt t="84780" x="10960100" y="6178550"/>
          <p14:tracePt t="84796" x="10966450" y="6178550"/>
          <p14:tracePt t="84813" x="10979150" y="6178550"/>
          <p14:tracePt t="84830" x="10991850" y="6178550"/>
          <p14:tracePt t="84846" x="10998200" y="6178550"/>
          <p14:tracePt t="85065" x="10979150" y="6178550"/>
          <p14:tracePt t="85073" x="10972800" y="6178550"/>
          <p14:tracePt t="85080" x="10960100" y="6178550"/>
          <p14:tracePt t="85097" x="10928350" y="6178550"/>
          <p14:tracePt t="85113" x="10883900" y="6178550"/>
          <p14:tracePt t="85116" x="10845800" y="6178550"/>
          <p14:tracePt t="85131" x="10826750" y="6178550"/>
          <p14:tracePt t="85147" x="10756900" y="6172200"/>
          <p14:tracePt t="85164" x="10674350" y="6165850"/>
          <p14:tracePt t="85165" x="10648950" y="6159500"/>
          <p14:tracePt t="85180" x="10579100" y="6159500"/>
          <p14:tracePt t="85197" x="10528300" y="6159500"/>
          <p14:tracePt t="85213" x="10414000" y="6159500"/>
          <p14:tracePt t="85230" x="10375900" y="6159500"/>
          <p14:tracePt t="85247" x="10312400" y="6159500"/>
          <p14:tracePt t="85264" x="10248900" y="6159500"/>
          <p14:tracePt t="85266" x="10229850" y="6159500"/>
          <p14:tracePt t="85280" x="10210800" y="6159500"/>
          <p14:tracePt t="85297" x="10115550" y="6140450"/>
          <p14:tracePt t="85314" x="10083800" y="6134100"/>
          <p14:tracePt t="85330" x="10045700" y="6115050"/>
          <p14:tracePt t="85364" x="10039350" y="6115050"/>
          <p14:tracePt t="85381" x="10039350" y="6108700"/>
          <p14:tracePt t="85397" x="10033000" y="6096000"/>
          <p14:tracePt t="85414" x="10033000" y="6057900"/>
          <p14:tracePt t="85431" x="10020300" y="6032500"/>
          <p14:tracePt t="85447" x="10013950" y="6007100"/>
          <p14:tracePt t="85464" x="10007600" y="5994400"/>
          <p14:tracePt t="85535" x="10007600" y="5988050"/>
          <p14:tracePt t="85542" x="10007600" y="5981700"/>
          <p14:tracePt t="85549" x="10001250" y="5981700"/>
          <p14:tracePt t="85564" x="9994900" y="5956300"/>
          <p14:tracePt t="85581" x="9994900" y="5943600"/>
          <p14:tracePt t="85597" x="9994900" y="5937250"/>
          <p14:tracePt t="85615" x="9994900" y="5930900"/>
          <p14:tracePt t="85631" x="9994900" y="5924550"/>
          <p14:tracePt t="85647" x="9994900" y="5911850"/>
          <p14:tracePt t="85664" x="10013950" y="5905500"/>
          <p14:tracePt t="85681" x="10033000" y="5892800"/>
          <p14:tracePt t="85697" x="10045700" y="5886450"/>
          <p14:tracePt t="85714" x="10064750" y="5880100"/>
          <p14:tracePt t="85731" x="10083800" y="5880100"/>
          <p14:tracePt t="85747" x="10109200" y="5873750"/>
          <p14:tracePt t="85764" x="10147300" y="5867400"/>
          <p14:tracePt t="85781" x="10198100" y="5861050"/>
          <p14:tracePt t="85798" x="10274300" y="5848350"/>
          <p14:tracePt t="85814" x="10299700" y="5848350"/>
          <p14:tracePt t="85831" x="10477500" y="5848350"/>
          <p14:tracePt t="85834" x="10560050" y="5848350"/>
          <p14:tracePt t="85848" x="10591800" y="5854700"/>
          <p14:tracePt t="85865" x="10725150" y="5861050"/>
          <p14:tracePt t="85882" x="10769600" y="5861050"/>
          <p14:tracePt t="85899" x="10801350" y="5861050"/>
          <p14:tracePt t="85901" x="10814050" y="5861050"/>
          <p14:tracePt t="85915" x="10833100" y="5861050"/>
          <p14:tracePt t="85931" x="10833100" y="5854700"/>
          <p14:tracePt t="85948" x="10839450" y="5854700"/>
          <p14:tracePt t="85964" x="10852150" y="5848350"/>
          <p14:tracePt t="85981" x="10871200" y="5835650"/>
          <p14:tracePt t="85998" x="10922000" y="5810250"/>
          <p14:tracePt t="86014" x="10966450" y="5791200"/>
          <p14:tracePt t="86031" x="11004550" y="5778500"/>
          <p14:tracePt t="86048" x="11017250" y="5772150"/>
          <p14:tracePt t="86081" x="11017250" y="5765800"/>
          <p14:tracePt t="86098" x="11023600" y="5759450"/>
          <p14:tracePt t="86115" x="11023600" y="5753100"/>
          <p14:tracePt t="86132" x="11029950" y="5746750"/>
          <p14:tracePt t="86148" x="11036300" y="5746750"/>
          <p14:tracePt t="86207" x="11036300" y="5740400"/>
          <p14:tracePt t="86269" x="11036300" y="5734050"/>
          <p14:tracePt t="86282" x="11029950" y="5734050"/>
          <p14:tracePt t="86298" x="10979150" y="5734050"/>
          <p14:tracePt t="86315" x="10915650" y="5734050"/>
          <p14:tracePt t="86331" x="10852150" y="5734050"/>
          <p14:tracePt t="86349" x="10801350" y="5740400"/>
          <p14:tracePt t="86365" x="10725150" y="5746750"/>
          <p14:tracePt t="86382" x="10636250" y="5753100"/>
          <p14:tracePt t="86399" x="10502900" y="5765800"/>
          <p14:tracePt t="86416" x="10388600" y="5765800"/>
          <p14:tracePt t="86417" x="10331450" y="5765800"/>
          <p14:tracePt t="86432" x="10242550" y="5765800"/>
          <p14:tracePt t="86448" x="10140950" y="5765800"/>
          <p14:tracePt t="86465" x="10045700" y="5765800"/>
          <p14:tracePt t="86482" x="9994900" y="5765800"/>
          <p14:tracePt t="86498" x="9956800" y="5765800"/>
          <p14:tracePt t="86516" x="9931400" y="5765800"/>
          <p14:tracePt t="86532" x="9925050" y="5765800"/>
          <p14:tracePt t="86690" x="9944100" y="5772150"/>
          <p14:tracePt t="86697" x="9969500" y="5772150"/>
          <p14:tracePt t="86705" x="10013950" y="5778500"/>
          <p14:tracePt t="86715" x="10147300" y="5784850"/>
          <p14:tracePt t="86732" x="10299700" y="5784850"/>
          <p14:tracePt t="86749" x="10496550" y="5784850"/>
          <p14:tracePt t="86765" x="10604500" y="5778500"/>
          <p14:tracePt t="86782" x="10725150" y="5765800"/>
          <p14:tracePt t="86800" x="10775950" y="5759450"/>
          <p14:tracePt t="86816" x="10788650" y="5753100"/>
          <p14:tracePt t="87019" x="10763250" y="5753100"/>
          <p14:tracePt t="87027" x="10737850" y="5753100"/>
          <p14:tracePt t="87035" x="10699750" y="5759450"/>
          <p14:tracePt t="87049" x="10629900" y="5772150"/>
          <p14:tracePt t="87066" x="10490200" y="5791200"/>
          <p14:tracePt t="87083" x="10388600" y="5803900"/>
          <p14:tracePt t="87086" x="10299700" y="5822950"/>
          <p14:tracePt t="87100" x="10223500" y="5835650"/>
          <p14:tracePt t="87116" x="10147300" y="5835650"/>
          <p14:tracePt t="87133" x="10102850" y="5842000"/>
          <p14:tracePt t="87149" x="10090150" y="5848350"/>
          <p14:tracePt t="87166" x="10090150" y="5854700"/>
          <p14:tracePt t="87183" x="10077450" y="5880100"/>
          <p14:tracePt t="87199" x="10064750" y="5892800"/>
          <p14:tracePt t="87216" x="10045700" y="5930900"/>
          <p14:tracePt t="87233" x="10039350" y="5962650"/>
          <p14:tracePt t="87249" x="10033000" y="5988050"/>
          <p14:tracePt t="87266" x="10033000" y="6026150"/>
          <p14:tracePt t="87283" x="10033000" y="6038850"/>
          <p14:tracePt t="87299" x="10045700" y="6064250"/>
          <p14:tracePt t="87316" x="10052050" y="6076950"/>
          <p14:tracePt t="87319" x="10058400" y="6089650"/>
          <p14:tracePt t="87350" x="10064750" y="6102350"/>
          <p14:tracePt t="87352" x="10071100" y="6102350"/>
          <p14:tracePt t="87366" x="10071100" y="6108700"/>
          <p14:tracePt t="87383" x="10090150" y="6108700"/>
          <p14:tracePt t="87399" x="10115550" y="6115050"/>
          <p14:tracePt t="87416" x="10185400" y="6115050"/>
          <p14:tracePt t="87433" x="10318750" y="6108700"/>
          <p14:tracePt t="87451" x="10420350" y="6102350"/>
          <p14:tracePt t="87466" x="10541000" y="6096000"/>
          <p14:tracePt t="87483" x="10668000" y="6096000"/>
          <p14:tracePt t="87500" x="10775950" y="6089650"/>
          <p14:tracePt t="87516" x="10883900" y="6076950"/>
          <p14:tracePt t="87533" x="10902950" y="6070600"/>
          <p14:tracePt t="87720" x="10877550" y="6070600"/>
          <p14:tracePt t="87728" x="10864850" y="6070600"/>
          <p14:tracePt t="87735" x="10833100" y="6070600"/>
          <p14:tracePt t="87750" x="10706100" y="6070600"/>
          <p14:tracePt t="87767" x="10579100" y="6070600"/>
          <p14:tracePt t="87783" x="10445750" y="6070600"/>
          <p14:tracePt t="87800" x="10318750" y="6083300"/>
          <p14:tracePt t="87817" x="10204450" y="6096000"/>
          <p14:tracePt t="87834" x="10109200" y="6108700"/>
          <p14:tracePt t="87836" x="10096500" y="6108700"/>
          <p14:tracePt t="87850" x="10071100" y="6108700"/>
          <p14:tracePt t="87867" x="10026650" y="6115050"/>
          <p14:tracePt t="87869" x="10013950" y="6115050"/>
          <p14:tracePt t="87883" x="9994900" y="6115050"/>
          <p14:tracePt t="87900" x="9982200" y="6115050"/>
          <p14:tracePt t="87917" x="9975850" y="6115050"/>
          <p14:tracePt t="87933" x="9969500" y="6121400"/>
          <p14:tracePt t="87950" x="9963150" y="6121400"/>
          <p14:tracePt t="88122" x="9988550" y="6121400"/>
          <p14:tracePt t="88130" x="10020300" y="6121400"/>
          <p14:tracePt t="88138" x="10064750" y="6121400"/>
          <p14:tracePt t="88150" x="10160000" y="6121400"/>
          <p14:tracePt t="88167" x="10299700" y="6121400"/>
          <p14:tracePt t="88184" x="10420350" y="6127750"/>
          <p14:tracePt t="88200" x="10496550" y="6134100"/>
          <p14:tracePt t="88217" x="10541000" y="6140450"/>
          <p14:tracePt t="88234" x="10560050" y="6140450"/>
          <p14:tracePt t="88251" x="10572750" y="6140450"/>
          <p14:tracePt t="88267" x="10604500" y="6140450"/>
          <p14:tracePt t="88284" x="10661650" y="6140450"/>
          <p14:tracePt t="88301" x="10712450" y="6140450"/>
          <p14:tracePt t="88318" x="10782300" y="6140450"/>
          <p14:tracePt t="88334" x="10845800" y="6134100"/>
          <p14:tracePt t="88335" x="10858500" y="6134100"/>
          <p14:tracePt t="88351" x="10883900" y="6134100"/>
          <p14:tracePt t="88367" x="10896600" y="6134100"/>
          <p14:tracePt t="88384" x="10909300" y="6134100"/>
          <p14:tracePt t="88401" x="10934700" y="6134100"/>
          <p14:tracePt t="88417" x="10966450" y="6134100"/>
          <p14:tracePt t="88434" x="11004550" y="6134100"/>
          <p14:tracePt t="88451" x="11010900" y="6134100"/>
          <p14:tracePt t="88467" x="11017250" y="6134100"/>
          <p14:tracePt t="88587" x="10979150" y="6134100"/>
          <p14:tracePt t="88596" x="10953750" y="6134100"/>
          <p14:tracePt t="88604" x="10915650" y="6134100"/>
          <p14:tracePt t="88618" x="10814050" y="6134100"/>
          <p14:tracePt t="88634" x="10693400" y="6134100"/>
          <p14:tracePt t="88651" x="10610850" y="6134100"/>
          <p14:tracePt t="88668" x="10541000" y="6134100"/>
          <p14:tracePt t="88684" x="10509250" y="6134100"/>
          <p14:tracePt t="88701" x="10483850" y="6140450"/>
          <p14:tracePt t="88718" x="10471150" y="6140450"/>
          <p14:tracePt t="88734" x="10452100" y="6146800"/>
          <p14:tracePt t="88751" x="10426700" y="6146800"/>
          <p14:tracePt t="88768" x="10382250" y="6146800"/>
          <p14:tracePt t="88771" x="10337800" y="6146800"/>
          <p14:tracePt t="88785" x="10318750" y="6146800"/>
          <p14:tracePt t="88802" x="10204450" y="6146800"/>
          <p14:tracePt t="88818" x="10191750" y="6146800"/>
          <p14:tracePt t="88835" x="10134600" y="6146800"/>
          <p14:tracePt t="88851" x="10121900" y="6146800"/>
          <p14:tracePt t="88868" x="10115550" y="6146800"/>
          <p14:tracePt t="88885" x="10109200" y="6146800"/>
          <p14:tracePt t="88901" x="10102850" y="6153150"/>
          <p14:tracePt t="88918" x="10096500" y="6153150"/>
          <p14:tracePt t="88935" x="10090150" y="6153150"/>
          <p14:tracePt t="89032" x="10096500" y="6153150"/>
          <p14:tracePt t="89039" x="10109200" y="6153150"/>
          <p14:tracePt t="89052" x="10179050" y="6153150"/>
          <p14:tracePt t="89069" x="10204450" y="6153150"/>
          <p14:tracePt t="89072" x="10255250" y="6153150"/>
          <p14:tracePt t="89085" x="10375900" y="6153150"/>
          <p14:tracePt t="89102" x="10464800" y="6153150"/>
          <p14:tracePt t="89118" x="10566400" y="6153150"/>
          <p14:tracePt t="89135" x="10680700" y="6153150"/>
          <p14:tracePt t="89152" x="10737850" y="6153150"/>
          <p14:tracePt t="89168" x="10769600" y="6153150"/>
          <p14:tracePt t="89185" x="10788650" y="6153150"/>
          <p14:tracePt t="89202" x="10807700" y="6153150"/>
          <p14:tracePt t="89218" x="10833100" y="6153150"/>
          <p14:tracePt t="89235" x="10877550" y="6153150"/>
          <p14:tracePt t="89237" x="10883900" y="6153150"/>
          <p14:tracePt t="89252" x="10915650" y="6146800"/>
          <p14:tracePt t="89269" x="10960100" y="6146800"/>
          <p14:tracePt t="89286" x="11017250" y="6140450"/>
          <p14:tracePt t="89302" x="11029950" y="6140450"/>
          <p14:tracePt t="90045" x="0" y="0"/>
        </p14:tracePtLst>
        <p14:tracePtLst>
          <p14:tracePt t="92742" x="9880600" y="3930650"/>
          <p14:tracePt t="92812" x="9886950" y="3937000"/>
          <p14:tracePt t="92820" x="9893300" y="3937000"/>
          <p14:tracePt t="92827" x="9899650" y="3943350"/>
          <p14:tracePt t="92839" x="9925050" y="3949700"/>
          <p14:tracePt t="92856" x="9963150" y="3962400"/>
          <p14:tracePt t="92873" x="10001250" y="3968750"/>
          <p14:tracePt t="92890" x="10077450" y="3968750"/>
          <p14:tracePt t="92906" x="10166350" y="3968750"/>
          <p14:tracePt t="92923" x="10274300" y="3968750"/>
          <p14:tracePt t="92940" x="10363200" y="3968750"/>
          <p14:tracePt t="92956" x="10426700" y="3968750"/>
          <p14:tracePt t="92959" x="10464800" y="3968750"/>
          <p14:tracePt t="92973" x="10547350" y="3975100"/>
          <p14:tracePt t="92990" x="10598150" y="3981450"/>
          <p14:tracePt t="93007" x="10655300" y="3981450"/>
          <p14:tracePt t="93024" x="10706100" y="3981450"/>
          <p14:tracePt t="93040" x="10788650" y="3981450"/>
          <p14:tracePt t="93057" x="10877550" y="3968750"/>
          <p14:tracePt t="93059" x="10890250" y="3968750"/>
          <p14:tracePt t="93073" x="10928350" y="3956050"/>
          <p14:tracePt t="93090" x="10953750" y="3943350"/>
          <p14:tracePt t="93107" x="10998200" y="3924300"/>
          <p14:tracePt t="93123" x="11029950" y="3898900"/>
          <p14:tracePt t="93140" x="11061700" y="3873500"/>
          <p14:tracePt t="93157" x="11080750" y="3854450"/>
          <p14:tracePt t="93174" x="11112500" y="3822700"/>
          <p14:tracePt t="93190" x="11137900" y="3784600"/>
          <p14:tracePt t="93207" x="11163300" y="3752850"/>
          <p14:tracePt t="93224" x="11188700" y="3714750"/>
          <p14:tracePt t="93241" x="11201400" y="3683000"/>
          <p14:tracePt t="93257" x="11207750" y="3657600"/>
          <p14:tracePt t="93274" x="11214100" y="3619500"/>
          <p14:tracePt t="93290" x="11214100" y="3594100"/>
          <p14:tracePt t="93307" x="11214100" y="3568700"/>
          <p14:tracePt t="93310" x="11207750" y="3543300"/>
          <p14:tracePt t="93323" x="11207750" y="3530600"/>
          <p14:tracePt t="93341" x="11201400" y="3492500"/>
          <p14:tracePt t="93343" x="11195050" y="3473450"/>
          <p14:tracePt t="93357" x="11182350" y="3454400"/>
          <p14:tracePt t="93373" x="11176000" y="3429000"/>
          <p14:tracePt t="93390" x="11144250" y="3397250"/>
          <p14:tracePt t="93424" x="11118850" y="3371850"/>
          <p14:tracePt t="93441" x="11093450" y="3365500"/>
          <p14:tracePt t="93457" x="11080750" y="3359150"/>
          <p14:tracePt t="93474" x="11042650" y="3340100"/>
          <p14:tracePt t="93491" x="11017250" y="3327400"/>
          <p14:tracePt t="93507" x="10979150" y="3308350"/>
          <p14:tracePt t="93524" x="10902950" y="3263900"/>
          <p14:tracePt t="93541" x="10858500" y="3244850"/>
          <p14:tracePt t="93558" x="10814050" y="3225800"/>
          <p14:tracePt t="93574" x="10744200" y="3206750"/>
          <p14:tracePt t="93576" x="10731500" y="3206750"/>
          <p14:tracePt t="93591" x="10712450" y="3206750"/>
          <p14:tracePt t="93608" x="10636250" y="3206750"/>
          <p14:tracePt t="93624" x="10534650" y="3206750"/>
          <p14:tracePt t="93640" x="10471150" y="3206750"/>
          <p14:tracePt t="93657" x="10407650" y="3206750"/>
          <p14:tracePt t="93674" x="10344150" y="3206750"/>
          <p14:tracePt t="93691" x="10318750" y="3206750"/>
          <p14:tracePt t="93707" x="10236200" y="3206750"/>
          <p14:tracePt t="93724" x="10198100" y="3206750"/>
          <p14:tracePt t="93741" x="10160000" y="3213100"/>
          <p14:tracePt t="93758" x="10064750" y="3238500"/>
          <p14:tracePt t="93774" x="9956800" y="3257550"/>
          <p14:tracePt t="93791" x="9931400" y="3263900"/>
          <p14:tracePt t="93808" x="9836150" y="3282950"/>
          <p14:tracePt t="93809" x="9702800" y="3308350"/>
          <p14:tracePt t="93824" x="9671050" y="3308350"/>
          <p14:tracePt t="93841" x="9639300" y="3321050"/>
          <p14:tracePt t="93843" x="9632950" y="3321050"/>
          <p14:tracePt t="93857" x="9620250" y="3327400"/>
          <p14:tracePt t="93874" x="9613900" y="3333750"/>
          <p14:tracePt t="93891" x="9607550" y="3352800"/>
          <p14:tracePt t="93907" x="9594850" y="3378200"/>
          <p14:tracePt t="93924" x="9575800" y="3403600"/>
          <p14:tracePt t="93941" x="9563100" y="3435350"/>
          <p14:tracePt t="93958" x="9556750" y="3460750"/>
          <p14:tracePt t="93975" x="9556750" y="3479800"/>
          <p14:tracePt t="93992" x="9556750" y="3505200"/>
          <p14:tracePt t="94008" x="9556750" y="3530600"/>
          <p14:tracePt t="94024" x="9556750" y="3556000"/>
          <p14:tracePt t="94041" x="9556750" y="3581400"/>
          <p14:tracePt t="94044" x="9556750" y="3600450"/>
          <p14:tracePt t="94058" x="9556750" y="3613150"/>
          <p14:tracePt t="94074" x="9556750" y="3632200"/>
          <p14:tracePt t="94077" x="9569450" y="3644900"/>
          <p14:tracePt t="94092" x="9582150" y="3670300"/>
          <p14:tracePt t="94108" x="9613900" y="3702050"/>
          <p14:tracePt t="94125" x="9626600" y="3714750"/>
          <p14:tracePt t="94141" x="9658350" y="3733800"/>
          <p14:tracePt t="94158" x="9728200" y="3765550"/>
          <p14:tracePt t="94175" x="9779000" y="3784600"/>
          <p14:tracePt t="94191" x="9829800" y="3803650"/>
          <p14:tracePt t="94208" x="9867900" y="3810000"/>
          <p14:tracePt t="94211" x="9925050" y="3835400"/>
          <p14:tracePt t="94225" x="10033000" y="3867150"/>
          <p14:tracePt t="94242" x="10102850" y="3886200"/>
          <p14:tracePt t="94259" x="10204450" y="3924300"/>
          <p14:tracePt t="94275" x="10312400" y="3943350"/>
          <p14:tracePt t="94292" x="10414000" y="3956050"/>
          <p14:tracePt t="94309" x="10509250" y="3962400"/>
          <p14:tracePt t="94325" x="10604500" y="3962400"/>
          <p14:tracePt t="94326" x="10629900" y="3962400"/>
          <p14:tracePt t="94342" x="10687050" y="3962400"/>
          <p14:tracePt t="94358" x="10807700" y="3949700"/>
          <p14:tracePt t="94375" x="10934700" y="3917950"/>
          <p14:tracePt t="94391" x="10998200" y="3905250"/>
          <p14:tracePt t="94408" x="11049000" y="3892550"/>
          <p14:tracePt t="94425" x="11131550" y="3867150"/>
          <p14:tracePt t="94442" x="11169650" y="3848100"/>
          <p14:tracePt t="94459" x="11245850" y="3822700"/>
          <p14:tracePt t="94475" x="11290300" y="3797300"/>
          <p14:tracePt t="94493" x="11322050" y="3771900"/>
          <p14:tracePt t="94494" x="11360150" y="3740150"/>
          <p14:tracePt t="94509" x="11372850" y="3733800"/>
          <p14:tracePt t="94525" x="11391900" y="3714750"/>
          <p14:tracePt t="94542" x="11410950" y="3695700"/>
          <p14:tracePt t="94544" x="11410950" y="3689350"/>
          <p14:tracePt t="94559" x="11417300" y="3676650"/>
          <p14:tracePt t="94575" x="11442700" y="3613150"/>
          <p14:tracePt t="94592" x="11455400" y="3575050"/>
          <p14:tracePt t="94609" x="11455400" y="3530600"/>
          <p14:tracePt t="94625" x="11455400" y="3498850"/>
          <p14:tracePt t="94642" x="11455400" y="3473450"/>
          <p14:tracePt t="94658" x="11442700" y="3448050"/>
          <p14:tracePt t="94675" x="11430000" y="3435350"/>
          <p14:tracePt t="94692" x="11410950" y="3416300"/>
          <p14:tracePt t="94709" x="11398250" y="3390900"/>
          <p14:tracePt t="94712" x="11379200" y="3384550"/>
          <p14:tracePt t="94726" x="11366500" y="3371850"/>
          <p14:tracePt t="94742" x="11334750" y="3346450"/>
          <p14:tracePt t="94759" x="11290300" y="3327400"/>
          <p14:tracePt t="94760" x="11271250" y="3314700"/>
          <p14:tracePt t="94776" x="11220450" y="3295650"/>
          <p14:tracePt t="94792" x="11163300" y="3276600"/>
          <p14:tracePt t="94810" x="11137900" y="3270250"/>
          <p14:tracePt t="94812" x="11106150" y="3257550"/>
          <p14:tracePt t="94825" x="11087100" y="3257550"/>
          <p14:tracePt t="94842" x="11029950" y="3244850"/>
          <p14:tracePt t="94859" x="10934700" y="3219450"/>
          <p14:tracePt t="94875" x="10890250" y="3213100"/>
          <p14:tracePt t="94893" x="10820400" y="3206750"/>
          <p14:tracePt t="94909" x="10737850" y="3200400"/>
          <p14:tracePt t="94926" x="10655300" y="3200400"/>
          <p14:tracePt t="94942" x="10572750" y="3200400"/>
          <p14:tracePt t="94959" x="10521950" y="3200400"/>
          <p14:tracePt t="94976" x="10426700" y="3200400"/>
          <p14:tracePt t="94993" x="10337800" y="3200400"/>
          <p14:tracePt t="94994" x="10299700" y="3200400"/>
          <p14:tracePt t="95010" x="10267950" y="3200400"/>
          <p14:tracePt t="95026" x="10223500" y="3200400"/>
          <p14:tracePt t="95042" x="10198100" y="3200400"/>
          <p14:tracePt t="95059" x="10160000" y="3200400"/>
          <p14:tracePt t="95076" x="10115550" y="3219450"/>
          <p14:tracePt t="95092" x="10064750" y="3238500"/>
          <p14:tracePt t="95109" x="9994900" y="3263900"/>
          <p14:tracePt t="95126" x="9950450" y="3282950"/>
          <p14:tracePt t="95142" x="9874250" y="3321050"/>
          <p14:tracePt t="95159" x="9836150" y="3340100"/>
          <p14:tracePt t="95176" x="9817100" y="3359150"/>
          <p14:tracePt t="95193" x="9810750" y="3384550"/>
          <p14:tracePt t="95210" x="9804400" y="3397250"/>
          <p14:tracePt t="95226" x="9804400" y="3422650"/>
          <p14:tracePt t="95243" x="9804400" y="3454400"/>
          <p14:tracePt t="95260" x="9804400" y="3467100"/>
          <p14:tracePt t="95276" x="9804400" y="3505200"/>
          <p14:tracePt t="95293" x="9810750" y="3524250"/>
          <p14:tracePt t="95309" x="9817100" y="3556000"/>
          <p14:tracePt t="95326" x="9836150" y="3587750"/>
          <p14:tracePt t="95328" x="9836150" y="3600450"/>
          <p14:tracePt t="95343" x="9848850" y="3613150"/>
          <p14:tracePt t="95360" x="9893300" y="3676650"/>
          <p14:tracePt t="95376" x="9912350" y="3695700"/>
          <p14:tracePt t="95393" x="9956800" y="3727450"/>
          <p14:tracePt t="95395" x="9963150" y="3740150"/>
          <p14:tracePt t="95410" x="10001250" y="3765550"/>
          <p14:tracePt t="95426" x="10039350" y="3784600"/>
          <p14:tracePt t="95443" x="10109200" y="3810000"/>
          <p14:tracePt t="95459" x="10166350" y="3829050"/>
          <p14:tracePt t="95477" x="10242550" y="3854450"/>
          <p14:tracePt t="95493" x="10344150" y="3879850"/>
          <p14:tracePt t="95510" x="10439400" y="3898900"/>
          <p14:tracePt t="95526" x="10534650" y="3911600"/>
          <p14:tracePt t="95544" x="10629900" y="3917950"/>
          <p14:tracePt t="95560" x="10699750" y="3917950"/>
          <p14:tracePt t="95562" x="10725150" y="3917950"/>
          <p14:tracePt t="95576" x="10750550" y="3917950"/>
          <p14:tracePt t="95593" x="10852150" y="3905250"/>
          <p14:tracePt t="95610" x="10877550" y="3886200"/>
          <p14:tracePt t="95626" x="10890250" y="3886200"/>
          <p14:tracePt t="95643" x="10915650" y="3867150"/>
          <p14:tracePt t="95660" x="10960100" y="3841750"/>
          <p14:tracePt t="95663" x="10991850" y="3822700"/>
          <p14:tracePt t="95676" x="10998200" y="3816350"/>
          <p14:tracePt t="95694" x="11055350" y="3797300"/>
          <p14:tracePt t="95697" x="11087100" y="3784600"/>
          <p14:tracePt t="95710" x="11106150" y="3778250"/>
          <p14:tracePt t="95727" x="11150600" y="3765550"/>
          <p14:tracePt t="95729" x="11169650" y="3759200"/>
          <p14:tracePt t="95744" x="11176000" y="3752850"/>
          <p14:tracePt t="95760" x="11214100" y="3727450"/>
          <p14:tracePt t="95776" x="11239500" y="3702050"/>
          <p14:tracePt t="95793" x="11252200" y="3683000"/>
          <p14:tracePt t="95810" x="11258550" y="3663950"/>
          <p14:tracePt t="95826" x="11264900" y="3651250"/>
          <p14:tracePt t="95843" x="11264900" y="3632200"/>
          <p14:tracePt t="95860" x="11264900" y="3606800"/>
          <p14:tracePt t="95877" x="11264900" y="3575050"/>
          <p14:tracePt t="95893" x="11258550" y="3543300"/>
          <p14:tracePt t="95896" x="11252200" y="3524250"/>
          <p14:tracePt t="95910" x="11239500" y="3511550"/>
          <p14:tracePt t="95927" x="11226800" y="3486150"/>
          <p14:tracePt t="95929" x="11220450" y="3473450"/>
          <p14:tracePt t="95944" x="11207750" y="3467100"/>
          <p14:tracePt t="95961" x="11195050" y="3460750"/>
          <p14:tracePt t="95963" x="11195050" y="3454400"/>
          <p14:tracePt t="95977" x="11188700" y="3448050"/>
          <p14:tracePt t="95995" x="11169650" y="3429000"/>
          <p14:tracePt t="96011" x="11150600" y="3409950"/>
          <p14:tracePt t="96027" x="11131550" y="3390900"/>
          <p14:tracePt t="96044" x="11112500" y="3371850"/>
          <p14:tracePt t="96061" x="11093450" y="3359150"/>
          <p14:tracePt t="96077" x="11074400" y="3340100"/>
          <p14:tracePt t="96094" x="11068050" y="3340100"/>
          <p14:tracePt t="96110" x="11055350" y="3327400"/>
          <p14:tracePt t="96127" x="11023600" y="3314700"/>
          <p14:tracePt t="96144" x="11004550" y="3302000"/>
          <p14:tracePt t="96160" x="10941050" y="3282950"/>
          <p14:tracePt t="96162" x="10922000" y="3276600"/>
          <p14:tracePt t="96178" x="10890250" y="3263900"/>
          <p14:tracePt t="96195" x="10845800" y="3238500"/>
          <p14:tracePt t="96211" x="10833100" y="3238500"/>
          <p14:tracePt t="96308" x="10826750" y="3238500"/>
          <p14:tracePt t="96315" x="10814050" y="3238500"/>
          <p14:tracePt t="96316" x="0" y="0"/>
        </p14:tracePtLst>
        <p14:tracePtLst>
          <p14:tracePt t="96972" x="1860550" y="1847850"/>
          <p14:tracePt t="97058" x="1885950" y="1854200"/>
          <p14:tracePt t="97065" x="1917700" y="1854200"/>
          <p14:tracePt t="97078" x="1987550" y="1860550"/>
          <p14:tracePt t="97095" x="2133600" y="1873250"/>
          <p14:tracePt t="97112" x="2266950" y="1879600"/>
          <p14:tracePt t="97128" x="2368550" y="1885950"/>
          <p14:tracePt t="97145" x="2508250" y="1892300"/>
          <p14:tracePt t="97162" x="2622550" y="1892300"/>
          <p14:tracePt t="97179" x="2736850" y="1873250"/>
          <p14:tracePt t="97196" x="2819400" y="1860550"/>
          <p14:tracePt t="97212" x="2844800" y="1847850"/>
          <p14:tracePt t="97228" x="2851150" y="1841500"/>
          <p14:tracePt t="97245" x="2870200" y="1816100"/>
          <p14:tracePt t="97246" x="2876550" y="1797050"/>
          <p14:tracePt t="97262" x="2908300" y="1746250"/>
          <p14:tracePt t="97278" x="2927350" y="1701800"/>
          <p14:tracePt t="97295" x="2946400" y="1670050"/>
          <p14:tracePt t="97312" x="2952750" y="1631950"/>
          <p14:tracePt t="97328" x="2952750" y="1600200"/>
          <p14:tracePt t="97345" x="2959100" y="1574800"/>
          <p14:tracePt t="97362" x="2965450" y="1543050"/>
          <p14:tracePt t="97378" x="2965450" y="1524000"/>
          <p14:tracePt t="97396" x="2965450" y="1492250"/>
          <p14:tracePt t="97412" x="2946400" y="1441450"/>
          <p14:tracePt t="97429" x="2921000" y="1403350"/>
          <p14:tracePt t="97445" x="2876550" y="1358900"/>
          <p14:tracePt t="97462" x="2851150" y="1327150"/>
          <p14:tracePt t="97478" x="2813050" y="1301750"/>
          <p14:tracePt t="97495" x="2781300" y="1282700"/>
          <p14:tracePt t="97512" x="2736850" y="1263650"/>
          <p14:tracePt t="97529" x="2698750" y="1257300"/>
          <p14:tracePt t="97545" x="2660650" y="1257300"/>
          <p14:tracePt t="97547" x="2616200" y="1257300"/>
          <p14:tracePt t="97562" x="2590800" y="1250950"/>
          <p14:tracePt t="97579" x="2520950" y="1238250"/>
          <p14:tracePt t="97581" x="2476500" y="1231900"/>
          <p14:tracePt t="97596" x="2387600" y="1219200"/>
          <p14:tracePt t="97613" x="2305050" y="1206500"/>
          <p14:tracePt t="97629" x="2254250" y="1200150"/>
          <p14:tracePt t="97645" x="2228850" y="1193800"/>
          <p14:tracePt t="97663" x="2216150" y="1193800"/>
          <p14:tracePt t="97679" x="2197100" y="1193800"/>
          <p14:tracePt t="97696" x="2171700" y="1200150"/>
          <p14:tracePt t="97712" x="2120900" y="1212850"/>
          <p14:tracePt t="97729" x="2025650" y="1225550"/>
          <p14:tracePt t="97746" x="1949450" y="1231900"/>
          <p14:tracePt t="97762" x="1898650" y="1244600"/>
          <p14:tracePt t="97779" x="1866900" y="1257300"/>
          <p14:tracePt t="97796" x="1847850" y="1257300"/>
          <p14:tracePt t="97812" x="1822450" y="1270000"/>
          <p14:tracePt t="97830" x="1790700" y="1282700"/>
          <p14:tracePt t="97846" x="1746250" y="1314450"/>
          <p14:tracePt t="97863" x="1689100" y="1358900"/>
          <p14:tracePt t="97879" x="1612900" y="1409700"/>
          <p14:tracePt t="97896" x="1524000" y="1460500"/>
          <p14:tracePt t="97913" x="1466850" y="1479550"/>
          <p14:tracePt t="97930" x="1447800" y="1498600"/>
          <p14:tracePt t="97946" x="1435100" y="1498600"/>
          <p14:tracePt t="97963" x="1435100" y="1504950"/>
          <p14:tracePt t="97979" x="1435100" y="1517650"/>
          <p14:tracePt t="97996" x="1435100" y="1543050"/>
          <p14:tracePt t="98001" x="1435100" y="1568450"/>
          <p14:tracePt t="98012" x="1447800" y="1593850"/>
          <p14:tracePt t="98029" x="1466850" y="1651000"/>
          <p14:tracePt t="98046" x="1517650" y="1733550"/>
          <p14:tracePt t="98063" x="1543050" y="1771650"/>
          <p14:tracePt t="98064" x="1562100" y="1797050"/>
          <p14:tracePt t="98096" x="1587500" y="1822450"/>
          <p14:tracePt t="98113" x="1619250" y="1847850"/>
          <p14:tracePt t="98129" x="1676400" y="1873250"/>
          <p14:tracePt t="98147" x="1765300" y="1911350"/>
          <p14:tracePt t="98163" x="1879600" y="1949450"/>
          <p14:tracePt t="98179" x="2012950" y="1974850"/>
          <p14:tracePt t="98197" x="2127250" y="1993900"/>
          <p14:tracePt t="98213" x="2476500" y="2025650"/>
          <p14:tracePt t="98230" x="2609850" y="2025650"/>
          <p14:tracePt t="98246" x="2813050" y="2025650"/>
          <p14:tracePt t="98263" x="2940050" y="2019300"/>
          <p14:tracePt t="98280" x="2978150" y="1993900"/>
          <p14:tracePt t="98296" x="2997200" y="1974850"/>
          <p14:tracePt t="98313" x="3009900" y="1930400"/>
          <p14:tracePt t="98330" x="3028950" y="1879600"/>
          <p14:tracePt t="98346" x="3054350" y="1816100"/>
          <p14:tracePt t="98363" x="3079750" y="1752600"/>
          <p14:tracePt t="98367" x="3086100" y="1720850"/>
          <p14:tracePt t="98380" x="3086100" y="1701800"/>
          <p14:tracePt t="98397" x="3098800" y="1663700"/>
          <p14:tracePt t="98400" x="3098800" y="1638300"/>
          <p14:tracePt t="98414" x="3098800" y="1606550"/>
          <p14:tracePt t="98430" x="3098800" y="1562100"/>
          <p14:tracePt t="98447" x="3086100" y="1517650"/>
          <p14:tracePt t="98463" x="3022600" y="1454150"/>
          <p14:tracePt t="98480" x="2952750" y="1403350"/>
          <p14:tracePt t="98497" x="2876550" y="1358900"/>
          <p14:tracePt t="98513" x="2838450" y="1339850"/>
          <p14:tracePt t="98530" x="2781300" y="1314450"/>
          <p14:tracePt t="98547" x="2730500" y="1295400"/>
          <p14:tracePt t="98563" x="2647950" y="1282700"/>
          <p14:tracePt t="98580" x="2571750" y="1276350"/>
          <p14:tracePt t="98597" x="2501900" y="1276350"/>
          <p14:tracePt t="98613" x="2406650" y="1270000"/>
          <p14:tracePt t="98630" x="2349500" y="1270000"/>
          <p14:tracePt t="98647" x="2298700" y="1270000"/>
          <p14:tracePt t="98649" x="2279650" y="1270000"/>
          <p14:tracePt t="98664" x="2203450" y="1270000"/>
          <p14:tracePt t="98681" x="2114550" y="1270000"/>
          <p14:tracePt t="98697" x="2019300" y="1282700"/>
          <p14:tracePt t="98714" x="1949450" y="1295400"/>
          <p14:tracePt t="98731" x="1917700" y="1308100"/>
          <p14:tracePt t="98747" x="1847850" y="1339850"/>
          <p14:tracePt t="98763" x="1784350" y="1390650"/>
          <p14:tracePt t="98780" x="1746250" y="1409700"/>
          <p14:tracePt t="98797" x="1689100" y="1454150"/>
          <p14:tracePt t="98813" x="1657350" y="1473200"/>
          <p14:tracePt t="98830" x="1638300" y="1492250"/>
          <p14:tracePt t="98847" x="1631950" y="1498600"/>
          <p14:tracePt t="98864" x="1631950" y="1524000"/>
          <p14:tracePt t="98867" x="1631950" y="1536700"/>
          <p14:tracePt t="98881" x="1631950" y="1562100"/>
          <p14:tracePt t="98897" x="1638300" y="1676400"/>
          <p14:tracePt t="98915" x="1670050" y="1784350"/>
          <p14:tracePt t="98931" x="1701800" y="1860550"/>
          <p14:tracePt t="98948" x="1733550" y="1892300"/>
          <p14:tracePt t="98964" x="1752600" y="1911350"/>
          <p14:tracePt t="98980" x="1784350" y="1917700"/>
          <p14:tracePt t="98997" x="1905000" y="1924050"/>
          <p14:tracePt t="99014" x="2057400" y="1924050"/>
          <p14:tracePt t="99031" x="2216150" y="1924050"/>
          <p14:tracePt t="99047" x="2457450" y="1924050"/>
          <p14:tracePt t="99064" x="2584450" y="1924050"/>
          <p14:tracePt t="99066" x="2667000" y="1917700"/>
          <p14:tracePt t="99080" x="2705100" y="1911350"/>
          <p14:tracePt t="99097" x="2730500" y="1898650"/>
          <p14:tracePt t="99114" x="2736850" y="1892300"/>
          <p14:tracePt t="99117" x="2743200" y="1892300"/>
          <p14:tracePt t="99131" x="2743200" y="1885950"/>
          <p14:tracePt t="99147" x="2749550" y="1873250"/>
          <p14:tracePt t="99164" x="2755900" y="1860550"/>
          <p14:tracePt t="99181" x="2762250" y="1847850"/>
          <p14:tracePt t="99198" x="2762250" y="1841500"/>
          <p14:tracePt t="99214" x="2768600" y="1822450"/>
          <p14:tracePt t="99231" x="2774950" y="1803400"/>
          <p14:tracePt t="99247" x="2781300" y="1778000"/>
          <p14:tracePt t="99264" x="2787650" y="1733550"/>
          <p14:tracePt t="99281" x="2787650" y="1708150"/>
          <p14:tracePt t="99372" x="0" y="0"/>
        </p14:tracePtLst>
        <p14:tracePtLst>
          <p14:tracePt t="101819" x="9950450" y="5543550"/>
          <p14:tracePt t="101828" x="9937750" y="5543550"/>
          <p14:tracePt t="101837" x="9906000" y="5537200"/>
          <p14:tracePt t="101851" x="9848850" y="5537200"/>
          <p14:tracePt t="101868" x="9772650" y="5537200"/>
          <p14:tracePt t="101884" x="9715500" y="5537200"/>
          <p14:tracePt t="101901" x="9658350" y="5537200"/>
          <p14:tracePt t="101917" x="9626600" y="5556250"/>
          <p14:tracePt t="101934" x="9594850" y="5575300"/>
          <p14:tracePt t="101951" x="9556750" y="5613400"/>
          <p14:tracePt t="101952" x="9550400" y="5619750"/>
          <p14:tracePt t="101967" x="9531350" y="5632450"/>
          <p14:tracePt t="101984" x="9518650" y="5651500"/>
          <p14:tracePt t="102001" x="9512300" y="5670550"/>
          <p14:tracePt t="102018" x="9512300" y="5689600"/>
          <p14:tracePt t="102034" x="9512300" y="5708650"/>
          <p14:tracePt t="102051" x="9505950" y="5734050"/>
          <p14:tracePt t="102067" x="9505950" y="5746750"/>
          <p14:tracePt t="102084" x="9505950" y="5772150"/>
          <p14:tracePt t="102102" x="9505950" y="5816600"/>
          <p14:tracePt t="102104" x="9512300" y="5829300"/>
          <p14:tracePt t="102118" x="9512300" y="5848350"/>
          <p14:tracePt t="102135" x="9531350" y="5886450"/>
          <p14:tracePt t="102136" x="9531350" y="5892800"/>
          <p14:tracePt t="102151" x="9544050" y="5905500"/>
          <p14:tracePt t="102168" x="9556750" y="5924550"/>
          <p14:tracePt t="102184" x="9575800" y="5930900"/>
          <p14:tracePt t="102201" x="9588500" y="5937250"/>
          <p14:tracePt t="102203" x="9620250" y="5943600"/>
          <p14:tracePt t="102218" x="9702800" y="5943600"/>
          <p14:tracePt t="102234" x="9759950" y="5943600"/>
          <p14:tracePt t="102251" x="9810750" y="5943600"/>
          <p14:tracePt t="102268" x="9886950" y="5943600"/>
          <p14:tracePt t="102285" x="9925050" y="5943600"/>
          <p14:tracePt t="102301" x="9937750" y="5930900"/>
          <p14:tracePt t="102318" x="9956800" y="5924550"/>
          <p14:tracePt t="102335" x="9969500" y="5911850"/>
          <p14:tracePt t="102351" x="9988550" y="5892800"/>
          <p14:tracePt t="102368" x="9994900" y="5867400"/>
          <p14:tracePt t="102385" x="10001250" y="5854700"/>
          <p14:tracePt t="102401" x="10001250" y="5816600"/>
          <p14:tracePt t="102402" x="10001250" y="5803900"/>
          <p14:tracePt t="102418" x="10001250" y="5778500"/>
          <p14:tracePt t="102435" x="10001250" y="5740400"/>
          <p14:tracePt t="102452" x="9975850" y="5689600"/>
          <p14:tracePt t="102468" x="9956800" y="5657850"/>
          <p14:tracePt t="102485" x="9918700" y="5607050"/>
          <p14:tracePt t="102502" x="9893300" y="5588000"/>
          <p14:tracePt t="102518" x="9867900" y="5568950"/>
          <p14:tracePt t="102535" x="9855200" y="5562600"/>
          <p14:tracePt t="102551" x="9842500" y="5562600"/>
          <p14:tracePt t="102568" x="9836150" y="5562600"/>
          <p14:tracePt t="102586" x="9810750" y="5562600"/>
          <p14:tracePt t="102602" x="9772650" y="5562600"/>
          <p14:tracePt t="102604" x="9734550" y="5562600"/>
          <p14:tracePt t="102618" x="9715500" y="5562600"/>
          <p14:tracePt t="102635" x="9639300" y="5568950"/>
          <p14:tracePt t="102636" x="9582150" y="5568950"/>
          <p14:tracePt t="102652" x="9531350" y="5575300"/>
          <p14:tracePt t="102668" x="9467850" y="5581650"/>
          <p14:tracePt t="102685" x="9429750" y="5588000"/>
          <p14:tracePt t="102702" x="9423400" y="5600700"/>
          <p14:tracePt t="102735" x="9417050" y="5626100"/>
          <p14:tracePt t="102752" x="9404350" y="5657850"/>
          <p14:tracePt t="102768" x="9404350" y="5683250"/>
          <p14:tracePt t="102785" x="9398000" y="5708650"/>
          <p14:tracePt t="102802" x="9391650" y="5734050"/>
          <p14:tracePt t="102819" x="9391650" y="5746750"/>
          <p14:tracePt t="102836" x="9391650" y="5765800"/>
          <p14:tracePt t="102838" x="9391650" y="5778500"/>
          <p14:tracePt t="102852" x="9391650" y="5784850"/>
          <p14:tracePt t="102868" x="9391650" y="5797550"/>
          <p14:tracePt t="102871" x="9391650" y="5810250"/>
          <p14:tracePt t="102885" x="9391650" y="5822950"/>
          <p14:tracePt t="102902" x="9404350" y="5848350"/>
          <p14:tracePt t="102919" x="9436100" y="5880100"/>
          <p14:tracePt t="102935" x="9467850" y="5892800"/>
          <p14:tracePt t="102952" x="9512300" y="5905500"/>
          <p14:tracePt t="102969" x="9575800" y="5918200"/>
          <p14:tracePt t="102985" x="9613900" y="5918200"/>
          <p14:tracePt t="103002" x="9632950" y="5918200"/>
          <p14:tracePt t="103019" x="9658350" y="5911850"/>
          <p14:tracePt t="103035" x="9683750" y="5886450"/>
          <p14:tracePt t="103052" x="9740900" y="5835650"/>
          <p14:tracePt t="103070" x="9785350" y="5803900"/>
          <p14:tracePt t="103072" x="9817100" y="5778500"/>
          <p14:tracePt t="103085" x="9836150" y="5759450"/>
          <p14:tracePt t="103102" x="9874250" y="5734050"/>
          <p14:tracePt t="103104" x="9886950" y="5727700"/>
          <p14:tracePt t="103119" x="9893300" y="5715000"/>
          <p14:tracePt t="103312" x="9899650" y="5708650"/>
          <p14:tracePt t="103313" x="0" y="0"/>
        </p14:tracePtLst>
        <p14:tracePtLst>
          <p14:tracePt t="104033" x="10121900" y="5969000"/>
          <p14:tracePt t="104062" x="10121900" y="5937250"/>
          <p14:tracePt t="104071" x="10121900" y="5930900"/>
          <p14:tracePt t="104087" x="10121900" y="5892800"/>
          <p14:tracePt t="104104" x="10128250" y="5867400"/>
          <p14:tracePt t="104120" x="10134600" y="5810250"/>
          <p14:tracePt t="104137" x="10147300" y="5753100"/>
          <p14:tracePt t="104153" x="10147300" y="5727700"/>
          <p14:tracePt t="104170" x="10153650" y="5683250"/>
          <p14:tracePt t="104187" x="10153650" y="5657850"/>
          <p14:tracePt t="104203" x="10153650" y="5613400"/>
          <p14:tracePt t="104220" x="10153650" y="5568950"/>
          <p14:tracePt t="104237" x="10160000" y="5530850"/>
          <p14:tracePt t="104254" x="10160000" y="5467350"/>
          <p14:tracePt t="104270" x="10166350" y="5435600"/>
          <p14:tracePt t="104288" x="10166350" y="5410200"/>
          <p14:tracePt t="104289" x="10172700" y="5403850"/>
          <p14:tracePt t="104304" x="10179050" y="5372100"/>
          <p14:tracePt t="104321" x="10185400" y="5359400"/>
          <p14:tracePt t="104337" x="10185400" y="5353050"/>
          <p14:tracePt t="104354" x="10191750" y="5334000"/>
          <p14:tracePt t="104370" x="10198100" y="5295900"/>
          <p14:tracePt t="104387" x="10210800" y="5264150"/>
          <p14:tracePt t="104404" x="10210800" y="5251450"/>
          <p14:tracePt t="104420" x="10210800" y="5245100"/>
          <p14:tracePt t="104536" x="10210800" y="5257800"/>
          <p14:tracePt t="104544" x="10210800" y="5270500"/>
          <p14:tracePt t="104554" x="10210800" y="5295900"/>
          <p14:tracePt t="104571" x="10210800" y="5327650"/>
          <p14:tracePt t="104588" x="10210800" y="5365750"/>
          <p14:tracePt t="104605" x="10210800" y="5422900"/>
          <p14:tracePt t="104621" x="10210800" y="5480050"/>
          <p14:tracePt t="104637" x="10210800" y="5543550"/>
          <p14:tracePt t="104654" x="10204450" y="5594350"/>
          <p14:tracePt t="104671" x="10198100" y="5632450"/>
          <p14:tracePt t="104687" x="10191750" y="5683250"/>
          <p14:tracePt t="104704" x="10185400" y="5715000"/>
          <p14:tracePt t="104721" x="10185400" y="5740400"/>
          <p14:tracePt t="104723" x="10185400" y="5765800"/>
          <p14:tracePt t="104737" x="10185400" y="5778500"/>
          <p14:tracePt t="104754" x="10179050" y="5810250"/>
          <p14:tracePt t="104756" x="10179050" y="5829300"/>
          <p14:tracePt t="104771" x="10179050" y="5842000"/>
          <p14:tracePt t="104788" x="10179050" y="5867400"/>
          <p14:tracePt t="104822" x="10179050" y="5880100"/>
          <p14:tracePt t="104838" x="10179050" y="5886450"/>
          <p14:tracePt t="104854" x="10179050" y="5899150"/>
          <p14:tracePt t="104871" x="10179050" y="5911850"/>
          <p14:tracePt t="104888" x="10179050" y="5918200"/>
          <p14:tracePt t="104940" x="10172700" y="5918200"/>
          <p14:tracePt t="104974" x="10172700" y="5892800"/>
          <p14:tracePt t="104983" x="10172700" y="5880100"/>
          <p14:tracePt t="104991" x="10172700" y="5861050"/>
          <p14:tracePt t="105004" x="10172700" y="5842000"/>
          <p14:tracePt t="105021" x="10172700" y="5810250"/>
          <p14:tracePt t="105039" x="10172700" y="5734050"/>
          <p14:tracePt t="105055" x="10172700" y="5664200"/>
          <p14:tracePt t="105072" x="10179050" y="5594350"/>
          <p14:tracePt t="105088" x="10191750" y="5505450"/>
          <p14:tracePt t="105105" x="10204450" y="5448300"/>
          <p14:tracePt t="105121" x="10210800" y="5410200"/>
          <p14:tracePt t="105138" x="10217150" y="5378450"/>
          <p14:tracePt t="105155" x="10217150" y="5353050"/>
          <p14:tracePt t="105171" x="10223500" y="5340350"/>
          <p14:tracePt t="105188" x="10223500" y="5334000"/>
          <p14:tracePt t="105343" x="10223500" y="5365750"/>
          <p14:tracePt t="105344" x="10223500" y="5391150"/>
          <p14:tracePt t="105359" x="10223500" y="5410200"/>
          <p14:tracePt t="105372" x="10217150" y="5480050"/>
          <p14:tracePt t="105388" x="10217150" y="5530850"/>
          <p14:tracePt t="105405" x="10210800" y="5600700"/>
          <p14:tracePt t="105422" x="10210800" y="5638800"/>
          <p14:tracePt t="105438" x="10210800" y="5683250"/>
          <p14:tracePt t="105441" x="10210800" y="5695950"/>
          <p14:tracePt t="105455" x="10210800" y="5708650"/>
          <p14:tracePt t="105472" x="10210800" y="5740400"/>
          <p14:tracePt t="105488" x="10210800" y="5753100"/>
          <p14:tracePt t="105505" x="10210800" y="5765800"/>
          <p14:tracePt t="105539" x="10210800" y="5778500"/>
          <p14:tracePt t="105556" x="10210800" y="5784850"/>
          <p14:tracePt t="105572" x="10210800" y="5791200"/>
          <p14:tracePt t="105575" x="10210800" y="5797550"/>
          <p14:tracePt t="105605" x="10210800" y="5803900"/>
          <p14:tracePt t="105609" x="10204450" y="5803900"/>
          <p14:tracePt t="105639" x="10204450" y="5816600"/>
          <p14:tracePt t="105655" x="10198100" y="5822950"/>
          <p14:tracePt t="105672" x="10198100" y="5829300"/>
          <p14:tracePt t="105838" x="10198100" y="5816600"/>
          <p14:tracePt t="105841" x="0" y="0"/>
        </p14:tracePtLst>
        <p14:tracePtLst>
          <p14:tracePt t="139941" x="8769350" y="4533900"/>
          <p14:tracePt t="139949" x="8763000" y="4533900"/>
          <p14:tracePt t="139957" x="8763000" y="4527550"/>
          <p14:tracePt t="139965" x="8750300" y="4527550"/>
          <p14:tracePt t="139981" x="8737600" y="4521200"/>
          <p14:tracePt t="139998" x="8718550" y="4521200"/>
          <p14:tracePt t="140014" x="8686800" y="4521200"/>
          <p14:tracePt t="140031" x="8655050" y="4521200"/>
          <p14:tracePt t="140032" x="8616950" y="4521200"/>
          <p14:tracePt t="140048" x="8572500" y="4527550"/>
          <p14:tracePt t="140064" x="8509000" y="4546600"/>
          <p14:tracePt t="140081" x="8401050" y="4591050"/>
          <p14:tracePt t="140083" x="8362950" y="4616450"/>
          <p14:tracePt t="140098" x="8286750" y="4667250"/>
          <p14:tracePt t="140115" x="8229600" y="4718050"/>
          <p14:tracePt t="140131" x="8204200" y="4749800"/>
          <p14:tracePt t="140148" x="8204200" y="4756150"/>
          <p14:tracePt t="140165" x="8204200" y="4775200"/>
          <p14:tracePt t="140182" x="8216900" y="4800600"/>
          <p14:tracePt t="140199" x="8229600" y="4832350"/>
          <p14:tracePt t="140215" x="8267700" y="4876800"/>
          <p14:tracePt t="140231" x="8305800" y="4921250"/>
          <p14:tracePt t="140248" x="8343900" y="4946650"/>
          <p14:tracePt t="140264" x="8394700" y="4978400"/>
          <p14:tracePt t="140281" x="8420100" y="4991100"/>
          <p14:tracePt t="140282" x="8439150" y="4991100"/>
          <p14:tracePt t="140299" x="8458200" y="4991100"/>
          <p14:tracePt t="140315" x="8509000" y="4984750"/>
          <p14:tracePt t="140331" x="8572500" y="4959350"/>
          <p14:tracePt t="140348" x="8674100" y="4921250"/>
          <p14:tracePt t="140365" x="8769350" y="4889500"/>
          <p14:tracePt t="140381" x="8832850" y="4870450"/>
          <p14:tracePt t="140398" x="8883650" y="4857750"/>
          <p14:tracePt t="140415" x="8896350" y="4851400"/>
          <p14:tracePt t="140460" x="8902700" y="4832350"/>
          <p14:tracePt t="140481" x="8902700" y="4794250"/>
          <p14:tracePt t="140498" x="8915400" y="4743450"/>
          <p14:tracePt t="140501" x="8915400" y="4699000"/>
          <p14:tracePt t="140515" x="8921750" y="4686300"/>
          <p14:tracePt t="140532" x="8921750" y="4629150"/>
          <p14:tracePt t="140548" x="8921750" y="4610100"/>
          <p14:tracePt t="140565" x="8921750" y="4591050"/>
          <p14:tracePt t="140582" x="8921750" y="4572000"/>
          <p14:tracePt t="140599" x="8915400" y="4559300"/>
          <p14:tracePt t="140615" x="8902700" y="4540250"/>
          <p14:tracePt t="140632" x="8883650" y="4514850"/>
          <p14:tracePt t="140648" x="8864600" y="4502150"/>
          <p14:tracePt t="140666" x="8839200" y="4483100"/>
          <p14:tracePt t="140682" x="8826500" y="4483100"/>
          <p14:tracePt t="140699" x="8820150" y="4470400"/>
          <p14:tracePt t="140715" x="8794750" y="4470400"/>
          <p14:tracePt t="140732" x="8769350" y="4470400"/>
          <p14:tracePt t="140749" x="8724900" y="4470400"/>
          <p14:tracePt t="140750" x="8699500" y="4470400"/>
          <p14:tracePt t="140765" x="8674100" y="4470400"/>
          <p14:tracePt t="140782" x="8591550" y="4495800"/>
          <p14:tracePt t="140799" x="8559800" y="4508500"/>
          <p14:tracePt t="140815" x="8540750" y="4527550"/>
          <p14:tracePt t="140832" x="8515350" y="4546600"/>
          <p14:tracePt t="140848" x="8502650" y="4578350"/>
          <p14:tracePt t="140865" x="8483600" y="4616450"/>
          <p14:tracePt t="140882" x="8470900" y="4660900"/>
          <p14:tracePt t="140899" x="8464550" y="4686300"/>
          <p14:tracePt t="140915" x="8464550" y="4705350"/>
          <p14:tracePt t="140932" x="8464550" y="4718050"/>
          <p14:tracePt t="140949" x="8464550" y="4737100"/>
          <p14:tracePt t="140966" x="8464550" y="4756150"/>
          <p14:tracePt t="140969" x="8470900" y="4768850"/>
          <p14:tracePt t="140982" x="8477250" y="4794250"/>
          <p14:tracePt t="140999" x="8496300" y="4826000"/>
          <p14:tracePt t="141016" x="8515350" y="4845050"/>
          <p14:tracePt t="141018" x="8521700" y="4857750"/>
          <p14:tracePt t="141032" x="8547100" y="4876800"/>
          <p14:tracePt t="141049" x="8597900" y="4883150"/>
          <p14:tracePt t="141066" x="8642350" y="4883150"/>
          <p14:tracePt t="141083" x="8699500" y="4883150"/>
          <p14:tracePt t="141099" x="8750300" y="4876800"/>
          <p14:tracePt t="141116" x="8788400" y="4870450"/>
          <p14:tracePt t="141132" x="8813800" y="4857750"/>
          <p14:tracePt t="141149" x="8832850" y="4851400"/>
          <p14:tracePt t="141166" x="8851900" y="4838700"/>
          <p14:tracePt t="141183" x="8870950" y="4832350"/>
          <p14:tracePt t="141200" x="8890000" y="4826000"/>
          <p14:tracePt t="141216" x="8909050" y="4813300"/>
          <p14:tracePt t="141232" x="8921750" y="4800600"/>
          <p14:tracePt t="141250" x="8934450" y="4781550"/>
          <p14:tracePt t="141251" x="8940800" y="4768850"/>
          <p14:tracePt t="141266" x="8953500" y="4749800"/>
          <p14:tracePt t="141282" x="8959850" y="4718050"/>
          <p14:tracePt t="141299" x="8959850" y="4699000"/>
          <p14:tracePt t="141316" x="8959850" y="4660900"/>
          <p14:tracePt t="141332" x="8959850" y="4622800"/>
          <p14:tracePt t="141349" x="8940800" y="4597400"/>
          <p14:tracePt t="141366" x="8921750" y="4565650"/>
          <p14:tracePt t="141383" x="8909050" y="4546600"/>
          <p14:tracePt t="141400" x="8896350" y="4533900"/>
          <p14:tracePt t="141416" x="8883650" y="4521200"/>
          <p14:tracePt t="141449" x="8870950" y="4514850"/>
          <p14:tracePt t="141452" x="8858250" y="4514850"/>
          <p14:tracePt t="141466" x="8851900" y="4514850"/>
          <p14:tracePt t="141483" x="8807450" y="4514850"/>
          <p14:tracePt t="141500" x="8724900" y="4508500"/>
          <p14:tracePt t="141516" x="8680450" y="4508500"/>
          <p14:tracePt t="141533" x="8610600" y="4514850"/>
          <p14:tracePt t="141550" x="8547100" y="4521200"/>
          <p14:tracePt t="141566" x="8489950" y="4540250"/>
          <p14:tracePt t="141583" x="8470900" y="4546600"/>
          <p14:tracePt t="141600" x="8464550" y="4552950"/>
          <p14:tracePt t="141616" x="8458200" y="4565650"/>
          <p14:tracePt t="141633" x="8445500" y="4578350"/>
          <p14:tracePt t="141650" x="8432800" y="4603750"/>
          <p14:tracePt t="141652" x="8432800" y="4616450"/>
          <p14:tracePt t="141667" x="8420100" y="4635500"/>
          <p14:tracePt t="141683" x="8413750" y="4660900"/>
          <p14:tracePt t="141686" x="8413750" y="4673600"/>
          <p14:tracePt t="141701" x="8407400" y="4692650"/>
          <p14:tracePt t="141716" x="8407400" y="4705350"/>
          <p14:tracePt t="141719" x="8407400" y="4718050"/>
          <p14:tracePt t="141733" x="8407400" y="4730750"/>
          <p14:tracePt t="141750" x="8407400" y="4756150"/>
          <p14:tracePt t="141766" x="8413750" y="4781550"/>
          <p14:tracePt t="141783" x="8420100" y="4800600"/>
          <p14:tracePt t="141800" x="8426450" y="4813300"/>
          <p14:tracePt t="141816" x="8439150" y="4826000"/>
          <p14:tracePt t="141833" x="8445500" y="4838700"/>
          <p14:tracePt t="141850" x="8496300" y="4857750"/>
          <p14:tracePt t="141866" x="8534400" y="4864100"/>
          <p14:tracePt t="141883" x="8578850" y="4870450"/>
          <p14:tracePt t="141886" x="8585200" y="4870450"/>
          <p14:tracePt t="141900" x="8610600" y="4870450"/>
          <p14:tracePt t="141917" x="8642350" y="4870450"/>
          <p14:tracePt t="141934" x="8667750" y="4870450"/>
          <p14:tracePt t="141951" x="8680450" y="4864100"/>
          <p14:tracePt t="141967" x="8705850" y="4851400"/>
          <p14:tracePt t="141983" x="8750300" y="4826000"/>
          <p14:tracePt t="142000" x="8756650" y="4826000"/>
          <p14:tracePt t="142099" x="8737600" y="4838700"/>
          <p14:tracePt t="142108" x="8718550" y="4851400"/>
          <p14:tracePt t="142117" x="8699500" y="4857750"/>
          <p14:tracePt t="142134" x="8674100" y="4870450"/>
          <p14:tracePt t="142151" x="8655050" y="4876800"/>
          <p14:tracePt t="142167" x="8629650" y="4889500"/>
          <p14:tracePt t="142184" x="8553450" y="4914900"/>
          <p14:tracePt t="142202" x="8477250" y="4959350"/>
          <p14:tracePt t="142218" x="8394700" y="5029200"/>
          <p14:tracePt t="142250" x="8343900" y="5080000"/>
          <p14:tracePt t="142267" x="8178800" y="5219700"/>
          <p14:tracePt t="142268" x="8153400" y="5245100"/>
          <p14:tracePt t="142284" x="8140700" y="5251450"/>
          <p14:tracePt t="142421" x="8115300" y="5226050"/>
          <p14:tracePt t="142427" x="8096250" y="5213350"/>
          <p14:tracePt t="142435" x="8077200" y="5181600"/>
          <p14:tracePt t="142451" x="8020050" y="5137150"/>
          <p14:tracePt t="142467" x="7975600" y="5092700"/>
          <p14:tracePt t="142484" x="7924800" y="5054600"/>
          <p14:tracePt t="142501" x="7899400" y="5041900"/>
          <p14:tracePt t="142502" x="7886700" y="5029200"/>
          <p14:tracePt t="142517" x="7874000" y="5022850"/>
          <p14:tracePt t="142534" x="7854950" y="5016500"/>
          <p14:tracePt t="142551" x="7823200" y="5016500"/>
          <p14:tracePt t="142568" x="7785100" y="5010150"/>
          <p14:tracePt t="142584" x="7727950" y="5010150"/>
          <p14:tracePt t="142601" x="7664450" y="5010150"/>
          <p14:tracePt t="142618" x="7607300" y="5010150"/>
          <p14:tracePt t="142635" x="7550150" y="5016500"/>
          <p14:tracePt t="142651" x="7505700" y="5029200"/>
          <p14:tracePt t="142668" x="7480300" y="5048250"/>
          <p14:tracePt t="142684" x="7454900" y="5067300"/>
          <p14:tracePt t="142701" x="7423150" y="5105400"/>
          <p14:tracePt t="142706" x="7423150" y="5111750"/>
          <p14:tracePt t="142720" x="7397750" y="5149850"/>
          <p14:tracePt t="142734" x="7391400" y="5156200"/>
          <p14:tracePt t="142751" x="7378700" y="5187950"/>
          <p14:tracePt t="142768" x="7372350" y="5232400"/>
          <p14:tracePt t="142784" x="7366000" y="5264150"/>
          <p14:tracePt t="142801" x="7366000" y="5302250"/>
          <p14:tracePt t="142818" x="7366000" y="5327650"/>
          <p14:tracePt t="142834" x="7366000" y="5384800"/>
          <p14:tracePt t="142851" x="7372350" y="5461000"/>
          <p14:tracePt t="142868" x="7397750" y="5549900"/>
          <p14:tracePt t="142885" x="7404100" y="5588000"/>
          <p14:tracePt t="142901" x="7429500" y="5645150"/>
          <p14:tracePt t="142918" x="7448550" y="5676900"/>
          <p14:tracePt t="142935" x="7461250" y="5689600"/>
          <p14:tracePt t="142951" x="7473950" y="5708650"/>
          <p14:tracePt t="142968" x="7493000" y="5721350"/>
          <p14:tracePt t="142985" x="7524750" y="5734050"/>
          <p14:tracePt t="143001" x="7569200" y="5746750"/>
          <p14:tracePt t="143002" x="7613650" y="5746750"/>
          <p14:tracePt t="143018" x="7645400" y="5746750"/>
          <p14:tracePt t="143035" x="7766050" y="5740400"/>
          <p14:tracePt t="143051" x="7829550" y="5727700"/>
          <p14:tracePt t="143068" x="7861300" y="5708650"/>
          <p14:tracePt t="143085" x="7893050" y="5683250"/>
          <p14:tracePt t="143101" x="7905750" y="5664200"/>
          <p14:tracePt t="143118" x="7912100" y="5632450"/>
          <p14:tracePt t="143135" x="7912100" y="5588000"/>
          <p14:tracePt t="143151" x="7912100" y="5543550"/>
          <p14:tracePt t="143168" x="7912100" y="5505450"/>
          <p14:tracePt t="143185" x="7912100" y="5467350"/>
          <p14:tracePt t="143201" x="7912100" y="5435600"/>
          <p14:tracePt t="143218" x="7899400" y="5384800"/>
          <p14:tracePt t="143235" x="7886700" y="5353050"/>
          <p14:tracePt t="143236" x="7880350" y="5334000"/>
          <p14:tracePt t="143252" x="7874000" y="5321300"/>
          <p14:tracePt t="143269" x="7854950" y="5289550"/>
          <p14:tracePt t="143285" x="7835900" y="5270500"/>
          <p14:tracePt t="143302" x="7829550" y="5264150"/>
          <p14:tracePt t="143318" x="7816850" y="5251450"/>
          <p14:tracePt t="143335" x="7797800" y="5245100"/>
          <p14:tracePt t="143352" x="7778750" y="5238750"/>
          <p14:tracePt t="143369" x="7740650" y="5238750"/>
          <p14:tracePt t="143385" x="7696200" y="5238750"/>
          <p14:tracePt t="143402" x="7639050" y="5238750"/>
          <p14:tracePt t="143418" x="7581900" y="5238750"/>
          <p14:tracePt t="143435" x="7550150" y="5238750"/>
          <p14:tracePt t="143437" x="7518400" y="5238750"/>
          <p14:tracePt t="143452" x="7467600" y="5257800"/>
          <p14:tracePt t="143468" x="7461250" y="5264150"/>
          <p14:tracePt t="143471" x="7448550" y="5264150"/>
          <p14:tracePt t="143485" x="7410450" y="5283200"/>
          <p14:tracePt t="143502" x="7353300" y="5314950"/>
          <p14:tracePt t="143519" x="7327900" y="5327650"/>
          <p14:tracePt t="143535" x="7296150" y="5359400"/>
          <p14:tracePt t="143552" x="7270750" y="5384800"/>
          <p14:tracePt t="143569" x="7258050" y="5410200"/>
          <p14:tracePt t="143585" x="7251700" y="5435600"/>
          <p14:tracePt t="143603" x="7245350" y="5486400"/>
          <p14:tracePt t="143610" x="7245350" y="5505450"/>
          <p14:tracePt t="143620" x="7245350" y="5524500"/>
          <p14:tracePt t="143635" x="7239000" y="5568950"/>
          <p14:tracePt t="143652" x="7239000" y="5600700"/>
          <p14:tracePt t="143669" x="7245350" y="5626100"/>
          <p14:tracePt t="143685" x="7251700" y="5657850"/>
          <p14:tracePt t="143686" x="7258050" y="5664200"/>
          <p14:tracePt t="143702" x="7264400" y="5689600"/>
          <p14:tracePt t="143719" x="7270750" y="5715000"/>
          <p14:tracePt t="143735" x="7283450" y="5721350"/>
          <p14:tracePt t="143769" x="7296150" y="5734050"/>
          <p14:tracePt t="143786" x="7315200" y="5734050"/>
          <p14:tracePt t="143802" x="7385050" y="5734050"/>
          <p14:tracePt t="143819" x="7499350" y="5715000"/>
          <p14:tracePt t="143835" x="7620000" y="5695950"/>
          <p14:tracePt t="143853" x="7734300" y="5676900"/>
          <p14:tracePt t="143857" x="7778750" y="5670550"/>
          <p14:tracePt t="143869" x="7810500" y="5657850"/>
          <p14:tracePt t="143886" x="7842250" y="5645150"/>
          <p14:tracePt t="143902" x="7854950" y="5632450"/>
          <p14:tracePt t="143904" x="7854950" y="5619750"/>
          <p14:tracePt t="143919" x="7854950" y="5607050"/>
          <p14:tracePt t="143936" x="7861300" y="5530850"/>
          <p14:tracePt t="143952" x="7861300" y="5461000"/>
          <p14:tracePt t="143969" x="7861300" y="5410200"/>
          <p14:tracePt t="143986" x="7867650" y="5365750"/>
          <p14:tracePt t="144002" x="7867650" y="5327650"/>
          <p14:tracePt t="144019" x="7867650" y="5302250"/>
          <p14:tracePt t="144036" x="7861300" y="5283200"/>
          <p14:tracePt t="144053" x="7848600" y="5264150"/>
          <p14:tracePt t="144069" x="7835900" y="5245100"/>
          <p14:tracePt t="144086" x="7816850" y="5226050"/>
          <p14:tracePt t="144103" x="7791450" y="5207000"/>
          <p14:tracePt t="144120" x="7772400" y="5200650"/>
          <p14:tracePt t="144123" x="7766050" y="5200650"/>
          <p14:tracePt t="144136" x="7740650" y="5187950"/>
          <p14:tracePt t="144153" x="7715250" y="5181600"/>
          <p14:tracePt t="144169" x="7683500" y="5175250"/>
          <p14:tracePt t="144186" x="7639050" y="5168900"/>
          <p14:tracePt t="144203" x="7607300" y="5168900"/>
          <p14:tracePt t="144219" x="7569200" y="5168900"/>
          <p14:tracePt t="144236" x="7537450" y="5168900"/>
          <p14:tracePt t="144253" x="7493000" y="5187950"/>
          <p14:tracePt t="144269" x="7435850" y="5219700"/>
          <p14:tracePt t="144286" x="7410450" y="5238750"/>
          <p14:tracePt t="144303" x="7385050" y="5264150"/>
          <p14:tracePt t="144320" x="7372350" y="5276850"/>
          <p14:tracePt t="144336" x="7353300" y="5308600"/>
          <p14:tracePt t="144353" x="7353300" y="5321300"/>
          <p14:tracePt t="144370" x="7340600" y="5346700"/>
          <p14:tracePt t="144386" x="7334250" y="5384800"/>
          <p14:tracePt t="144388" x="7334250" y="5391150"/>
          <p14:tracePt t="144403" x="7334250" y="5410200"/>
          <p14:tracePt t="144420" x="7334250" y="5454650"/>
          <p14:tracePt t="144437" x="7334250" y="5467350"/>
          <p14:tracePt t="144453" x="7334250" y="5480050"/>
          <p14:tracePt t="144470" x="7334250" y="5492750"/>
          <p14:tracePt t="144486" x="7334250" y="5505450"/>
          <p14:tracePt t="144503" x="7334250" y="5537200"/>
          <p14:tracePt t="144520" x="7340600" y="5562600"/>
          <p14:tracePt t="144536" x="7346950" y="5588000"/>
          <p14:tracePt t="144553" x="7359650" y="5607050"/>
          <p14:tracePt t="144570" x="7378700" y="5626100"/>
          <p14:tracePt t="144587" x="7397750" y="5645150"/>
          <p14:tracePt t="144588" x="7410450" y="5651500"/>
          <p14:tracePt t="144604" x="7423150" y="5651500"/>
          <p14:tracePt t="144620" x="7486650" y="5670550"/>
          <p14:tracePt t="144637" x="7537450" y="5676900"/>
          <p14:tracePt t="144639" x="7562850" y="5683250"/>
          <p14:tracePt t="144653" x="7600950" y="5683250"/>
          <p14:tracePt t="144670" x="7715250" y="5695950"/>
          <p14:tracePt t="144687" x="7785100" y="5702300"/>
          <p14:tracePt t="144703" x="7829550" y="5702300"/>
          <p14:tracePt t="144720" x="7842250" y="5702300"/>
          <p14:tracePt t="144737" x="7854950" y="5702300"/>
          <p14:tracePt t="144753" x="7867650" y="5695950"/>
          <p14:tracePt t="144770" x="7886700" y="5619750"/>
          <p14:tracePt t="144787" x="7893050" y="5575300"/>
          <p14:tracePt t="144803" x="7905750" y="5511800"/>
          <p14:tracePt t="144820" x="7905750" y="5467350"/>
          <p14:tracePt t="144823" x="7905750" y="5448300"/>
          <p14:tracePt t="144837" x="7905750" y="5422900"/>
          <p14:tracePt t="144855" x="7905750" y="5365750"/>
          <p14:tracePt t="144870" x="7893050" y="5321300"/>
          <p14:tracePt t="144887" x="7880350" y="5302250"/>
          <p14:tracePt t="144889" x="7861300" y="5270500"/>
          <p14:tracePt t="144904" x="7842250" y="5232400"/>
          <p14:tracePt t="144921" x="7816850" y="5207000"/>
          <p14:tracePt t="144937" x="7804150" y="5187950"/>
          <p14:tracePt t="144954" x="7791450" y="5181600"/>
          <p14:tracePt t="144971" x="7785100" y="5175250"/>
          <p14:tracePt t="144987" x="7785100" y="5168900"/>
          <p14:tracePt t="145004" x="7778750" y="5162550"/>
          <p14:tracePt t="145020" x="7759700" y="5162550"/>
          <p14:tracePt t="145037" x="7734300" y="5156200"/>
          <p14:tracePt t="145054" x="7683500" y="5149850"/>
          <p14:tracePt t="145057" x="7658100" y="5149850"/>
          <p14:tracePt t="145071" x="7645400" y="5149850"/>
          <p14:tracePt t="145087" x="7581900" y="5162550"/>
          <p14:tracePt t="145104" x="7499350" y="5200650"/>
          <p14:tracePt t="145121" x="7454900" y="5232400"/>
          <p14:tracePt t="145137" x="7423150" y="5257800"/>
          <p14:tracePt t="145154" x="7378700" y="5308600"/>
          <p14:tracePt t="145171" x="7353300" y="5340350"/>
          <p14:tracePt t="145187" x="7327900" y="5378450"/>
          <p14:tracePt t="145204" x="7327900" y="5384800"/>
          <p14:tracePt t="145221" x="7321550" y="5410200"/>
          <p14:tracePt t="145237" x="7315200" y="5429250"/>
          <p14:tracePt t="145254" x="7315200" y="5461000"/>
          <p14:tracePt t="145271" x="7315200" y="5492750"/>
          <p14:tracePt t="145287" x="7315200" y="5511800"/>
          <p14:tracePt t="145304" x="7327900" y="5556250"/>
          <p14:tracePt t="145321" x="7346950" y="5594350"/>
          <p14:tracePt t="145338" x="7404100" y="5638800"/>
          <p14:tracePt t="145339" x="7429500" y="5651500"/>
          <p14:tracePt t="145354" x="7537450" y="5657850"/>
          <p14:tracePt t="145371" x="7670800" y="5626100"/>
          <p14:tracePt t="145387" x="7816850" y="5568950"/>
          <p14:tracePt t="145404" x="7950200" y="5505450"/>
          <p14:tracePt t="145421" x="8032750" y="5448300"/>
          <p14:tracePt t="145438" x="8058150" y="5422900"/>
          <p14:tracePt t="145454" x="8058150" y="5397500"/>
          <p14:tracePt t="145471" x="8058150" y="5384800"/>
          <p14:tracePt t="145488" x="8058150" y="5359400"/>
          <p14:tracePt t="145505" x="8045450" y="5321300"/>
          <p14:tracePt t="145521" x="8032750" y="5276850"/>
          <p14:tracePt t="145538" x="8013700" y="5238750"/>
          <p14:tracePt t="145541" x="7988300" y="5207000"/>
          <p14:tracePt t="145554" x="7975600" y="5194300"/>
          <p14:tracePt t="145572" x="7956550" y="5181600"/>
          <p14:tracePt t="145574" x="7950200" y="5168900"/>
          <p14:tracePt t="145589" x="7943850" y="5162550"/>
          <p14:tracePt t="145607" x="7937500" y="5162550"/>
          <p14:tracePt t="145621" x="7912100" y="5156200"/>
          <p14:tracePt t="145638" x="7893050" y="5156200"/>
          <p14:tracePt t="145654" x="7874000" y="5143500"/>
          <p14:tracePt t="145671" x="7854950" y="5143500"/>
          <p14:tracePt t="145688" x="7842250" y="5137150"/>
          <p14:tracePt t="145705" x="7823200" y="5137150"/>
          <p14:tracePt t="145721" x="7797800" y="5137150"/>
          <p14:tracePt t="145738" x="7715250" y="5143500"/>
          <p14:tracePt t="145755" x="7645400" y="5162550"/>
          <p14:tracePt t="145771" x="7569200" y="5187950"/>
          <p14:tracePt t="145788" x="7537450" y="5194300"/>
          <p14:tracePt t="145805" x="7512050" y="5207000"/>
          <p14:tracePt t="145822" x="7505700" y="5207000"/>
          <p14:tracePt t="146022" x="0" y="0"/>
        </p14:tracePtLst>
        <p14:tracePtLst>
          <p14:tracePt t="154479" x="9740900" y="3949700"/>
          <p14:tracePt t="154487" x="9779000" y="3962400"/>
          <p14:tracePt t="154497" x="9810750" y="3981450"/>
          <p14:tracePt t="154505" x="9874250" y="4013200"/>
          <p14:tracePt t="154515" x="9918700" y="4025900"/>
          <p14:tracePt t="154532" x="10071100" y="4076700"/>
          <p14:tracePt t="154534" x="10140950" y="4083050"/>
          <p14:tracePt t="154549" x="10318750" y="4108450"/>
          <p14:tracePt t="154566" x="10452100" y="4114800"/>
          <p14:tracePt t="154582" x="10572750" y="4121150"/>
          <p14:tracePt t="154599" x="10668000" y="4121150"/>
          <p14:tracePt t="154616" x="10718800" y="4121150"/>
          <p14:tracePt t="154632" x="10775950" y="4121150"/>
          <p14:tracePt t="154649" x="10839450" y="4121150"/>
          <p14:tracePt t="154666" x="10890250" y="4121150"/>
          <p14:tracePt t="154683" x="10953750" y="4114800"/>
          <p14:tracePt t="154700" x="11042650" y="4095750"/>
          <p14:tracePt t="154701" x="11061700" y="4095750"/>
          <p14:tracePt t="154716" x="11106150" y="4083050"/>
          <p14:tracePt t="154733" x="11169650" y="4070350"/>
          <p14:tracePt t="154750" x="11207750" y="4057650"/>
          <p14:tracePt t="154766" x="11233150" y="4051300"/>
          <p14:tracePt t="154783" x="11303000" y="4038600"/>
          <p14:tracePt t="154799" x="11385550" y="4006850"/>
          <p14:tracePt t="154816" x="11430000" y="3987800"/>
          <p14:tracePt t="154832" x="11487150" y="3956050"/>
          <p14:tracePt t="154849" x="11525250" y="3924300"/>
          <p14:tracePt t="154866" x="11544300" y="3892550"/>
          <p14:tracePt t="154882" x="11557000" y="3860800"/>
          <p14:tracePt t="154899" x="11557000" y="3816350"/>
          <p14:tracePt t="154903" x="11557000" y="3784600"/>
          <p14:tracePt t="154916" x="11557000" y="3746500"/>
          <p14:tracePt t="154933" x="11563350" y="3670300"/>
          <p14:tracePt t="154936" x="11563350" y="3638550"/>
          <p14:tracePt t="154950" x="11563350" y="3619500"/>
          <p14:tracePt t="154966" x="11550650" y="3562350"/>
          <p14:tracePt t="154968" x="11537950" y="3536950"/>
          <p14:tracePt t="154983" x="11525250" y="3517900"/>
          <p14:tracePt t="155000" x="11493500" y="3492500"/>
          <p14:tracePt t="155017" x="11480800" y="3473450"/>
          <p14:tracePt t="155033" x="11442700" y="3454400"/>
          <p14:tracePt t="155049" x="11398250" y="3429000"/>
          <p14:tracePt t="155066" x="11341100" y="3390900"/>
          <p14:tracePt t="155083" x="11252200" y="3352800"/>
          <p14:tracePt t="155099" x="11150600" y="3314700"/>
          <p14:tracePt t="155116" x="11055350" y="3289300"/>
          <p14:tracePt t="155133" x="10960100" y="3270250"/>
          <p14:tracePt t="155150" x="10896600" y="3257550"/>
          <p14:tracePt t="155167" x="10807700" y="3244850"/>
          <p14:tracePt t="155170" x="10782300" y="3244850"/>
          <p14:tracePt t="155183" x="10712450" y="3238500"/>
          <p14:tracePt t="155200" x="10648950" y="3232150"/>
          <p14:tracePt t="155203" x="10566400" y="3225800"/>
          <p14:tracePt t="155217" x="10541000" y="3225800"/>
          <p14:tracePt t="155233" x="10414000" y="3225800"/>
          <p14:tracePt t="155250" x="10356850" y="3225800"/>
          <p14:tracePt t="155267" x="10267950" y="3238500"/>
          <p14:tracePt t="155283" x="10217150" y="3251200"/>
          <p14:tracePt t="155300" x="10109200" y="3282950"/>
          <p14:tracePt t="155316" x="10045700" y="3308350"/>
          <p14:tracePt t="155333" x="9906000" y="3365500"/>
          <p14:tracePt t="155350" x="9791700" y="3409950"/>
          <p14:tracePt t="155366" x="9728200" y="3441700"/>
          <p14:tracePt t="155383" x="9664700" y="3467100"/>
          <p14:tracePt t="155400" x="9620250" y="3498850"/>
          <p14:tracePt t="155416" x="9601200" y="3530600"/>
          <p14:tracePt t="155433" x="9575800" y="3581400"/>
          <p14:tracePt t="155436" x="9569450" y="3619500"/>
          <p14:tracePt t="155450" x="9569450" y="3632200"/>
          <p14:tracePt t="155467" x="9550400" y="3721100"/>
          <p14:tracePt t="155483" x="9544050" y="3778250"/>
          <p14:tracePt t="155500" x="9544050" y="3854450"/>
          <p14:tracePt t="155517" x="9544050" y="3898900"/>
          <p14:tracePt t="155533" x="9550400" y="3943350"/>
          <p14:tracePt t="155550" x="9563100" y="3962400"/>
          <p14:tracePt t="155567" x="9582150" y="4006850"/>
          <p14:tracePt t="155583" x="9607550" y="4038600"/>
          <p14:tracePt t="155600" x="9652000" y="4070350"/>
          <p14:tracePt t="155617" x="9721850" y="4102100"/>
          <p14:tracePt t="155634" x="9836150" y="4133850"/>
          <p14:tracePt t="155651" x="9937750" y="4152900"/>
          <p14:tracePt t="155667" x="10058400" y="4165600"/>
          <p14:tracePt t="155670" x="10153650" y="4178300"/>
          <p14:tracePt t="155684" x="10255250" y="4197350"/>
          <p14:tracePt t="155701" x="10375900" y="4216400"/>
          <p14:tracePt t="155717" x="10579100" y="4241800"/>
          <p14:tracePt t="155733" x="10693400" y="4254500"/>
          <p14:tracePt t="155750" x="10801350" y="4254500"/>
          <p14:tracePt t="155767" x="10915650" y="4241800"/>
          <p14:tracePt t="155784" x="11010900" y="4222750"/>
          <p14:tracePt t="155800" x="11061700" y="4210050"/>
          <p14:tracePt t="155817" x="11125200" y="4197350"/>
          <p14:tracePt t="155834" x="11188700" y="4171950"/>
          <p14:tracePt t="155850" x="11220450" y="4159250"/>
          <p14:tracePt t="155867" x="11283950" y="4127500"/>
          <p14:tracePt t="155870" x="11296650" y="4114800"/>
          <p14:tracePt t="155884" x="11334750" y="4095750"/>
          <p14:tracePt t="155901" x="11347450" y="4083050"/>
          <p14:tracePt t="155917" x="11360150" y="4057650"/>
          <p14:tracePt t="155935" x="11366500" y="4044950"/>
          <p14:tracePt t="155951" x="11379200" y="4006850"/>
          <p14:tracePt t="155968" x="11391900" y="3987800"/>
          <p14:tracePt t="155984" x="11391900" y="3975100"/>
          <p14:tracePt t="156000" x="11398250" y="3962400"/>
          <p14:tracePt t="156018" x="11398250" y="3949700"/>
          <p14:tracePt t="156034" x="11398250" y="3943350"/>
          <p14:tracePt t="156051" x="11398250" y="3924300"/>
          <p14:tracePt t="156067" x="11398250" y="3911600"/>
          <p14:tracePt t="156084" x="11398250" y="3898900"/>
          <p14:tracePt t="156101" x="11385550" y="3886200"/>
          <p14:tracePt t="156118" x="11379200" y="3873500"/>
          <p14:tracePt t="156120" x="11372850" y="3867150"/>
          <p14:tracePt t="156135" x="11360150" y="3848100"/>
          <p14:tracePt t="156151" x="11353800" y="3841750"/>
          <p14:tracePt t="156153" x="11347450" y="3835400"/>
          <p14:tracePt t="156168" x="11322050" y="3810000"/>
          <p14:tracePt t="156184" x="11258550" y="3771900"/>
          <p14:tracePt t="156202" x="11220450" y="3759200"/>
          <p14:tracePt t="156217" x="11182350" y="3752850"/>
          <p14:tracePt t="156234" x="11144250" y="3746500"/>
          <p14:tracePt t="156251" x="11087100" y="3740150"/>
          <p14:tracePt t="156268" x="11042650" y="3733800"/>
          <p14:tracePt t="156284" x="10998200" y="3727450"/>
          <p14:tracePt t="156301" x="10953750" y="3727450"/>
          <p14:tracePt t="156318" x="10877550" y="3721100"/>
          <p14:tracePt t="156334" x="10839450" y="3721100"/>
          <p14:tracePt t="156351" x="10807700" y="3721100"/>
          <p14:tracePt t="156368" x="10775950" y="3733800"/>
          <p14:tracePt t="156385" x="10712450" y="3771900"/>
          <p14:tracePt t="156401" x="10668000" y="3810000"/>
          <p14:tracePt t="156418" x="10642600" y="3848100"/>
          <p14:tracePt t="156435" x="10617200" y="3886200"/>
          <p14:tracePt t="156451" x="10604500" y="3898900"/>
          <p14:tracePt t="156468" x="10598150" y="3911600"/>
          <p14:tracePt t="156484" x="10598150" y="3924300"/>
          <p14:tracePt t="156501" x="10591800" y="3937000"/>
          <p14:tracePt t="156518" x="10591800" y="3949700"/>
          <p14:tracePt t="156534" x="10591800" y="3956050"/>
          <p14:tracePt t="156551" x="10591800" y="3968750"/>
          <p14:tracePt t="156568" x="10591800" y="3975100"/>
          <p14:tracePt t="156585" x="10598150" y="3987800"/>
          <p14:tracePt t="156601" x="10598150" y="3994150"/>
          <p14:tracePt t="156618" x="10604500" y="4006850"/>
          <p14:tracePt t="156636" x="10629900" y="4025900"/>
          <p14:tracePt t="156652" x="10648950" y="4032250"/>
          <p14:tracePt t="156668" x="10680700" y="4044950"/>
          <p14:tracePt t="156685" x="10718800" y="4064000"/>
          <p14:tracePt t="156703" x="10775950" y="4076700"/>
          <p14:tracePt t="156718" x="10845800" y="4089400"/>
          <p14:tracePt t="156735" x="10922000" y="4095750"/>
          <p14:tracePt t="156751" x="10991850" y="4102100"/>
          <p14:tracePt t="156768" x="11029950" y="4102100"/>
          <p14:tracePt t="156785" x="11061700" y="4102100"/>
          <p14:tracePt t="156801" x="11068050" y="4102100"/>
          <p14:tracePt t="156818" x="11074400" y="4102100"/>
          <p14:tracePt t="156835" x="11080750" y="4102100"/>
          <p14:tracePt t="156852" x="11087100" y="4102100"/>
          <p14:tracePt t="156885" x="11099800" y="4102100"/>
          <p14:tracePt t="156902" x="11106150" y="4102100"/>
          <p14:tracePt t="156918" x="11112500" y="4102100"/>
          <p14:tracePt t="156935" x="11118850" y="4102100"/>
          <p14:tracePt t="156952" x="11131550" y="4102100"/>
          <p14:tracePt t="156969" x="11144250" y="4102100"/>
          <p14:tracePt t="156985" x="11156950" y="4102100"/>
          <p14:tracePt t="157002" x="11163300" y="4102100"/>
          <p14:tracePt t="157018" x="11169650" y="4102100"/>
          <p14:tracePt t="157035" x="11182350" y="4102100"/>
          <p14:tracePt t="157052" x="11195050" y="4102100"/>
          <p14:tracePt t="157069" x="11226800" y="4095750"/>
          <p14:tracePt t="157085" x="11245850" y="4089400"/>
          <p14:tracePt t="157088" x="11258550" y="4089400"/>
          <p14:tracePt t="157119" x="11264900" y="4083050"/>
          <p14:tracePt t="157152" x="11283950" y="4076700"/>
          <p14:tracePt t="157169" x="11309350" y="4070350"/>
          <p14:tracePt t="157186" x="11347450" y="4051300"/>
          <p14:tracePt t="157202" x="11398250" y="4038600"/>
          <p14:tracePt t="157219" x="11423650" y="4025900"/>
          <p14:tracePt t="157235" x="11436350" y="4013200"/>
          <p14:tracePt t="157252" x="11442700" y="4000500"/>
          <p14:tracePt t="157269" x="11449050" y="3994150"/>
          <p14:tracePt t="157286" x="11449050" y="3968750"/>
          <p14:tracePt t="157302" x="11449050" y="3956050"/>
          <p14:tracePt t="157319" x="11449050" y="3937000"/>
          <p14:tracePt t="157336" x="11449050" y="3924300"/>
          <p14:tracePt t="157352" x="11449050" y="3917950"/>
          <p14:tracePt t="157370" x="11449050" y="3905250"/>
          <p14:tracePt t="157386" x="11449050" y="3898900"/>
          <p14:tracePt t="157402" x="11449050" y="3892550"/>
          <p14:tracePt t="157460" x="11449050" y="3886200"/>
          <p14:tracePt t="158912" x="11449050" y="3879850"/>
          <p14:tracePt t="158927" x="11449050" y="3873500"/>
          <p14:tracePt t="158954" x="11449050" y="3867150"/>
          <p14:tracePt t="159012" x="11442700" y="3867150"/>
          <p14:tracePt t="159194" x="11442700" y="3860800"/>
          <p14:tracePt t="159208" x="11442700" y="3854450"/>
          <p14:tracePt t="159221" x="11442700" y="3841750"/>
          <p14:tracePt t="159238" x="11442700" y="3829050"/>
          <p14:tracePt t="159254" x="11436350" y="3822700"/>
          <p14:tracePt t="159271" x="11436350" y="3810000"/>
          <p14:tracePt t="159288" x="11430000" y="3803650"/>
          <p14:tracePt t="159342" x="11430000" y="3797300"/>
          <p14:tracePt t="159450" x="11423650" y="3790950"/>
          <p14:tracePt t="159452" x="11423650" y="3784600"/>
          <p14:tracePt t="159489" x="11417300" y="3778250"/>
          <p14:tracePt t="159505" x="11410950" y="3771900"/>
          <p14:tracePt t="159522" x="11410950" y="3765550"/>
          <p14:tracePt t="159538" x="11410950" y="3759200"/>
          <p14:tracePt t="159555" x="11398250" y="3752850"/>
          <p14:tracePt t="159572" x="11391900" y="3746500"/>
          <p14:tracePt t="159589" x="11391900" y="3740150"/>
          <p14:tracePt t="159608" x="11385550" y="3740150"/>
          <p14:tracePt t="159638" x="11385550" y="3733800"/>
          <p14:tracePt t="159672" x="11379200" y="3727450"/>
          <p14:tracePt t="159725" x="11372850" y="3727450"/>
          <p14:tracePt t="159751" x="11372850" y="3721100"/>
          <p14:tracePt t="159772" x="11366500" y="3721100"/>
          <p14:tracePt t="159862" x="11360150" y="3721100"/>
          <p14:tracePt t="159907" x="11360150" y="3714750"/>
          <p14:tracePt t="159934" x="11353800" y="3714750"/>
          <p14:tracePt t="159974" x="11341100" y="3708400"/>
          <p14:tracePt t="160005" x="11334750" y="3702050"/>
          <p14:tracePt t="160012" x="11328400" y="3702050"/>
          <p14:tracePt t="160039" x="11322050" y="3695700"/>
          <p14:tracePt t="160056" x="11296650" y="3695700"/>
          <p14:tracePt t="160073" x="11283950" y="3689350"/>
          <p14:tracePt t="160090" x="11271250" y="3689350"/>
          <p14:tracePt t="160106" x="11252200" y="3683000"/>
          <p14:tracePt t="160124" x="11245850" y="3683000"/>
          <p14:tracePt t="160139" x="11233150" y="3683000"/>
          <p14:tracePt t="160156" x="11226800" y="3683000"/>
          <p14:tracePt t="160172" x="11214100" y="3683000"/>
          <p14:tracePt t="160189" x="11207750" y="3683000"/>
          <p14:tracePt t="160206" x="11201400" y="3676650"/>
          <p14:tracePt t="160222" x="11188700" y="3676650"/>
          <p14:tracePt t="160239" x="11176000" y="3676650"/>
          <p14:tracePt t="160256" x="11163300" y="3676650"/>
          <p14:tracePt t="160259" x="11156950" y="3670300"/>
          <p14:tracePt t="160273" x="11144250" y="3670300"/>
          <p14:tracePt t="160290" x="11125200" y="3663950"/>
          <p14:tracePt t="160306" x="11112500" y="3663950"/>
          <p14:tracePt t="160323" x="11093450" y="3663950"/>
          <p14:tracePt t="160340" x="11080750" y="3663950"/>
          <p14:tracePt t="160356" x="11068050" y="3657600"/>
          <p14:tracePt t="160373" x="11049000" y="3657600"/>
          <p14:tracePt t="160389" x="11042650" y="3651250"/>
          <p14:tracePt t="160407" x="11023600" y="3651250"/>
          <p14:tracePt t="160423" x="11010900" y="3651250"/>
          <p14:tracePt t="160439" x="10998200" y="3651250"/>
          <p14:tracePt t="160442" x="10979150" y="3651250"/>
          <p14:tracePt t="160456" x="10972800" y="3651250"/>
          <p14:tracePt t="160473" x="10953750" y="3651250"/>
          <p14:tracePt t="160489" x="10941050" y="3651250"/>
          <p14:tracePt t="160506" x="10922000" y="3651250"/>
          <p14:tracePt t="160508" x="10915650" y="3651250"/>
          <p14:tracePt t="160523" x="10902950" y="3651250"/>
          <p14:tracePt t="160540" x="10890250" y="3651250"/>
          <p14:tracePt t="160573" x="10877550" y="3651250"/>
          <p14:tracePt t="160590" x="10852150" y="3651250"/>
          <p14:tracePt t="160608" x="10833100" y="3651250"/>
          <p14:tracePt t="160612" x="10820400" y="3651250"/>
          <p14:tracePt t="160640" x="10788650" y="3657600"/>
          <p14:tracePt t="160656" x="10763250" y="3663950"/>
          <p14:tracePt t="160673" x="10756900" y="3663950"/>
          <p14:tracePt t="160690" x="10750550" y="3663950"/>
          <p14:tracePt t="160706" x="10744200" y="3663950"/>
          <p14:tracePt t="160708" x="10737850" y="3670300"/>
          <p14:tracePt t="160740" x="10731500" y="3670300"/>
          <p14:tracePt t="160756" x="10725150" y="3676650"/>
          <p14:tracePt t="160773" x="10699750" y="3689350"/>
          <p14:tracePt t="160790" x="10674350" y="3702050"/>
          <p14:tracePt t="160807" x="10661650" y="3714750"/>
          <p14:tracePt t="160824" x="10655300" y="3714750"/>
          <p14:tracePt t="160840" x="10648950" y="3721100"/>
          <p14:tracePt t="160896" x="10642600" y="3727450"/>
          <p14:tracePt t="160904" x="10636250" y="3727450"/>
          <p14:tracePt t="160911" x="10636250" y="3733800"/>
          <p14:tracePt t="160940" x="10629900" y="3746500"/>
          <p14:tracePt t="160942" x="10623550" y="3759200"/>
          <p14:tracePt t="160957" x="10617200" y="3765550"/>
          <p14:tracePt t="160973" x="10617200" y="3778250"/>
          <p14:tracePt t="160990" x="10610850" y="3784600"/>
          <p14:tracePt t="161023" x="10610850" y="3790950"/>
          <p14:tracePt t="161040" x="10610850" y="3797300"/>
          <p14:tracePt t="161057" x="10610850" y="3803650"/>
          <p14:tracePt t="161074" x="10610850" y="3810000"/>
          <p14:tracePt t="161090" x="10610850" y="3822700"/>
          <p14:tracePt t="161107" x="10610850" y="3835400"/>
          <p14:tracePt t="161124" x="10610850" y="3841750"/>
          <p14:tracePt t="161140" x="10610850" y="3848100"/>
          <p14:tracePt t="161174" x="10610850" y="3854450"/>
          <p14:tracePt t="161225" x="10610850" y="3860800"/>
          <p14:tracePt t="161287" x="10610850" y="3867150"/>
          <p14:tracePt t="161308" x="10617200" y="3867150"/>
          <p14:tracePt t="161324" x="10617200" y="3873500"/>
          <p14:tracePt t="161341" x="10623550" y="3873500"/>
          <p14:tracePt t="161374" x="10629900" y="3879850"/>
          <p14:tracePt t="161407" x="10636250" y="3892550"/>
          <p14:tracePt t="161441" x="10642600" y="3898900"/>
          <p14:tracePt t="161458" x="10655300" y="3905250"/>
          <p14:tracePt t="161474" x="10655300" y="3911600"/>
          <p14:tracePt t="161491" x="10668000" y="3924300"/>
          <p14:tracePt t="161507" x="10680700" y="3924300"/>
          <p14:tracePt t="161524" x="10687050" y="3930650"/>
          <p14:tracePt t="161541" x="10693400" y="3930650"/>
          <p14:tracePt t="161558" x="10699750" y="3937000"/>
          <p14:tracePt t="161575" x="10712450" y="3937000"/>
          <p14:tracePt t="161592" x="10737850" y="3937000"/>
          <p14:tracePt t="161608" x="10769600" y="3937000"/>
          <p14:tracePt t="161613" x="10782300" y="3937000"/>
          <p14:tracePt t="161625" x="10795000" y="3937000"/>
          <p14:tracePt t="161641" x="10826750" y="3937000"/>
          <p14:tracePt t="161658" x="10852150" y="3943350"/>
          <p14:tracePt t="161674" x="10871200" y="3943350"/>
          <p14:tracePt t="161691" x="10896600" y="3949700"/>
          <p14:tracePt t="161708" x="10934700" y="3949700"/>
          <p14:tracePt t="161724" x="10953750" y="3949700"/>
          <p14:tracePt t="161741" x="10991850" y="3949700"/>
          <p14:tracePt t="161758" x="11017250" y="3949700"/>
          <p14:tracePt t="161774" x="11036300" y="3949700"/>
          <p14:tracePt t="161792" x="11055350" y="3949700"/>
          <p14:tracePt t="161808" x="11068050" y="3949700"/>
          <p14:tracePt t="161825" x="11080750" y="3949700"/>
          <p14:tracePt t="161827" x="11087100" y="3949700"/>
          <p14:tracePt t="161858" x="11099800" y="3949700"/>
          <p14:tracePt t="161859" x="11106150" y="3949700"/>
          <p14:tracePt t="161875" x="11112500" y="3949700"/>
          <p14:tracePt t="161891" x="11137900" y="3949700"/>
          <p14:tracePt t="161908" x="11163300" y="3949700"/>
          <p14:tracePt t="161925" x="11188700" y="3949700"/>
          <p14:tracePt t="161926" x="11207750" y="3949700"/>
          <p14:tracePt t="161942" x="11239500" y="3949700"/>
          <p14:tracePt t="161958" x="11264900" y="3949700"/>
          <p14:tracePt t="161975" x="11283950" y="3949700"/>
          <p14:tracePt t="161991" x="11309350" y="3949700"/>
          <p14:tracePt t="162008" x="11334750" y="3949700"/>
          <p14:tracePt t="162025" x="11360150" y="3949700"/>
          <p14:tracePt t="162042" x="11379200" y="3949700"/>
          <p14:tracePt t="162058" x="11391900" y="3943350"/>
          <p14:tracePt t="162075" x="11404600" y="3937000"/>
          <p14:tracePt t="162108" x="11417300" y="3924300"/>
          <p14:tracePt t="162125" x="11423650" y="3917950"/>
          <p14:tracePt t="162126" x="11423650" y="3905250"/>
          <p14:tracePt t="162142" x="11423650" y="3898900"/>
          <p14:tracePt t="162158" x="11430000" y="3892550"/>
          <p14:tracePt t="162175" x="11436350" y="3879850"/>
          <p14:tracePt t="162192" x="11436350" y="3867150"/>
          <p14:tracePt t="162208" x="11442700" y="3854450"/>
          <p14:tracePt t="162225" x="11442700" y="3848100"/>
          <p14:tracePt t="162242" x="11442700" y="3835400"/>
          <p14:tracePt t="162258" x="11442700" y="3829050"/>
          <p14:tracePt t="162341" x="11442700" y="3822700"/>
          <p14:tracePt t="162349" x="11442700" y="3816350"/>
          <p14:tracePt t="162358" x="11442700" y="3810000"/>
          <p14:tracePt t="162375" x="11442700" y="3790950"/>
          <p14:tracePt t="162392" x="11442700" y="3784600"/>
          <p14:tracePt t="162408" x="11436350" y="3771900"/>
          <p14:tracePt t="162425" x="11430000" y="3771900"/>
          <p14:tracePt t="162442" x="11423650" y="3759200"/>
          <p14:tracePt t="162458" x="11417300" y="3752850"/>
          <p14:tracePt t="162492" x="11404600" y="3746500"/>
          <p14:tracePt t="162509" x="11398250" y="3740150"/>
          <p14:tracePt t="162526" x="11385550" y="3740150"/>
          <p14:tracePt t="162543" x="11372850" y="3733800"/>
          <p14:tracePt t="162559" x="11353800" y="3727450"/>
          <p14:tracePt t="162562" x="11341100" y="3721100"/>
          <p14:tracePt t="162576" x="11309350" y="3714750"/>
          <p14:tracePt t="162593" x="11277600" y="3708400"/>
          <p14:tracePt t="162595" x="11252200" y="3702050"/>
          <p14:tracePt t="162609" x="11233150" y="3695700"/>
          <p14:tracePt t="162627" x="11163300" y="3683000"/>
          <p14:tracePt t="162642" x="11137900" y="3683000"/>
          <p14:tracePt t="162659" x="11106150" y="3676650"/>
          <p14:tracePt t="162676" x="11080750" y="3670300"/>
          <p14:tracePt t="162692" x="11061700" y="3670300"/>
          <p14:tracePt t="162709" x="11042650" y="3663950"/>
          <p14:tracePt t="162726" x="11023600" y="3663950"/>
          <p14:tracePt t="162742" x="10998200" y="3663950"/>
          <p14:tracePt t="162759" x="10985500" y="3663950"/>
          <p14:tracePt t="162776" x="10966450" y="3663950"/>
          <p14:tracePt t="162792" x="10947400" y="3663950"/>
          <p14:tracePt t="162809" x="10922000" y="3670300"/>
          <p14:tracePt t="162826" x="10896600" y="3676650"/>
          <p14:tracePt t="162829" x="10883900" y="3683000"/>
          <p14:tracePt t="162843" x="10877550" y="3683000"/>
          <p14:tracePt t="162859" x="10864850" y="3689350"/>
          <p14:tracePt t="162876" x="10852150" y="3689350"/>
          <p14:tracePt t="162892" x="10852150" y="3695700"/>
          <p14:tracePt t="162909" x="10845800" y="3695700"/>
          <p14:tracePt t="162942" x="10833100" y="3702050"/>
          <p14:tracePt t="162959" x="10820400" y="3714750"/>
          <p14:tracePt t="162976" x="10801350" y="3727450"/>
          <p14:tracePt t="162992" x="10788650" y="3733800"/>
          <p14:tracePt t="163009" x="10782300" y="3740150"/>
          <p14:tracePt t="163026" x="10782300" y="3746500"/>
          <p14:tracePt t="163029" x="10775950" y="3746500"/>
          <p14:tracePt t="163094" x="10775950" y="3752850"/>
          <p14:tracePt t="163102" x="10763250" y="3759200"/>
          <p14:tracePt t="163110" x="10763250" y="3765550"/>
          <p14:tracePt t="163126" x="10756900" y="3778250"/>
          <p14:tracePt t="163143" x="10744200" y="3797300"/>
          <p14:tracePt t="163159" x="10737850" y="3810000"/>
          <p14:tracePt t="163176" x="10731500" y="3816350"/>
          <p14:tracePt t="163193" x="10725150" y="3816350"/>
          <p14:tracePt t="163209" x="10725150" y="3822700"/>
          <p14:tracePt t="163243" x="10725150" y="3829050"/>
          <p14:tracePt t="163259" x="10718800" y="3835400"/>
          <p14:tracePt t="163277" x="10718800" y="3841750"/>
          <p14:tracePt t="163280" x="10718800" y="3848100"/>
          <p14:tracePt t="163294" x="10718800" y="3860800"/>
          <p14:tracePt t="163311" x="10712450" y="3873500"/>
          <p14:tracePt t="163327" x="10712450" y="3879850"/>
          <p14:tracePt t="163344" x="10712450" y="3886200"/>
          <p14:tracePt t="163360" x="10712450" y="3892550"/>
          <p14:tracePt t="163377" x="10712450" y="3898900"/>
          <p14:tracePt t="163393" x="10712450" y="3905250"/>
          <p14:tracePt t="163410" x="10712450" y="3911600"/>
          <p14:tracePt t="163426" x="10712450" y="3924300"/>
          <p14:tracePt t="163443" x="10712450" y="3930650"/>
          <p14:tracePt t="163460" x="10712450" y="3943350"/>
          <p14:tracePt t="163476" x="10712450" y="3949700"/>
          <p14:tracePt t="163493" x="10712450" y="3956050"/>
          <p14:tracePt t="163510" x="10712450" y="3968750"/>
          <p14:tracePt t="163513" x="10718800" y="3968750"/>
          <p14:tracePt t="163556" x="10718800" y="3975100"/>
          <p14:tracePt t="163624" x="10718800" y="3981450"/>
          <p14:tracePt t="163673" x="10725150" y="3981450"/>
          <p14:tracePt t="163693" x="10725150" y="3987800"/>
          <p14:tracePt t="163710" x="10725150" y="3994150"/>
          <p14:tracePt t="163743" x="10731500" y="3994150"/>
          <p14:tracePt t="163761" x="10737850" y="4000500"/>
          <p14:tracePt t="163814" x="10744200" y="4006850"/>
          <p14:tracePt t="163834" x="10750550" y="4006850"/>
          <p14:tracePt t="163860" x="10756900" y="4006850"/>
          <p14:tracePt t="163877" x="10763250" y="4013200"/>
          <p14:tracePt t="163910" x="10769600" y="4013200"/>
          <p14:tracePt t="163927" x="10775950" y="4019550"/>
          <p14:tracePt t="163960" x="10782300" y="4019550"/>
          <p14:tracePt t="163994" x="10788650" y="4019550"/>
          <p14:tracePt t="164028" x="10795000" y="4019550"/>
          <p14:tracePt t="164067" x="10801350" y="4019550"/>
          <p14:tracePt t="164094" x="10801350" y="4025900"/>
          <p14:tracePt t="164111" x="10807700" y="4025900"/>
          <p14:tracePt t="164127" x="10814050" y="4025900"/>
          <p14:tracePt t="164161" x="10826750" y="4025900"/>
          <p14:tracePt t="164177" x="10833100" y="4025900"/>
          <p14:tracePt t="164194" x="10852150" y="4025900"/>
          <p14:tracePt t="164211" x="10858500" y="4025900"/>
          <p14:tracePt t="164227" x="10864850" y="4025900"/>
          <p14:tracePt t="164244" x="10877550" y="4025900"/>
          <p14:tracePt t="164261" x="10896600" y="4025900"/>
          <p14:tracePt t="164278" x="10909300" y="4032250"/>
          <p14:tracePt t="164294" x="10928350" y="4032250"/>
          <p14:tracePt t="164311" x="10934700" y="4032250"/>
          <p14:tracePt t="164328" x="10941050" y="4032250"/>
          <p14:tracePt t="164361" x="10953750" y="4032250"/>
          <p14:tracePt t="164395" x="10960100" y="4032250"/>
          <p14:tracePt t="164411" x="10972800" y="4032250"/>
          <p14:tracePt t="164428" x="10991850" y="4032250"/>
          <p14:tracePt t="164430" x="10998200" y="4032250"/>
          <p14:tracePt t="164461" x="11010900" y="4038600"/>
          <p14:tracePt t="164495" x="11017250" y="4038600"/>
          <p14:tracePt t="164528" x="11023600" y="4038600"/>
          <p14:tracePt t="164545" x="11029950" y="4038600"/>
          <p14:tracePt t="164561" x="11036300" y="4038600"/>
          <p14:tracePt t="164578" x="11042650" y="4038600"/>
          <p14:tracePt t="164595" x="11049000" y="4038600"/>
          <p14:tracePt t="164611" x="11055350" y="4038600"/>
          <p14:tracePt t="164628" x="11061700" y="4038600"/>
          <p14:tracePt t="164645" x="11068050" y="4038600"/>
          <p14:tracePt t="164661" x="11074400" y="4038600"/>
          <p14:tracePt t="164678" x="11080750" y="4038600"/>
          <p14:tracePt t="164695" x="11087100" y="4038600"/>
          <p14:tracePt t="164803" x="11093450" y="4038600"/>
          <p14:tracePt t="164850" x="11112500" y="4038600"/>
          <p14:tracePt t="164865" x="11118850" y="4038600"/>
          <p14:tracePt t="164878" x="11131550" y="4038600"/>
          <p14:tracePt t="164895" x="11137900" y="4038600"/>
          <p14:tracePt t="164911" x="11156950" y="4038600"/>
          <p14:tracePt t="164928" x="11163300" y="4038600"/>
          <p14:tracePt t="164945" x="11176000" y="4038600"/>
          <p14:tracePt t="164961" x="11188700" y="4032250"/>
          <p14:tracePt t="164978" x="11195050" y="4032250"/>
          <p14:tracePt t="164996" x="11201400" y="4032250"/>
          <p14:tracePt t="165012" x="11214100" y="4032250"/>
          <p14:tracePt t="165029" x="11220450" y="4032250"/>
          <p14:tracePt t="165045" x="11233150" y="4032250"/>
          <p14:tracePt t="165078" x="11239500" y="4025900"/>
          <p14:tracePt t="165112" x="11245850" y="4025900"/>
          <p14:tracePt t="165130" x="11252200" y="4025900"/>
          <p14:tracePt t="165145" x="11258550" y="4019550"/>
          <p14:tracePt t="170033" x="11271250" y="4019550"/>
          <p14:tracePt t="170034" x="11283950" y="4013200"/>
          <p14:tracePt t="170051" x="11322050" y="3994150"/>
          <p14:tracePt t="170068" x="11366500" y="3962400"/>
          <p14:tracePt t="170084" x="11398250" y="3924300"/>
          <p14:tracePt t="170101" x="11410950" y="3879850"/>
          <p14:tracePt t="170118" x="11410950" y="3867150"/>
          <p14:tracePt t="170135" x="11410950" y="3848100"/>
          <p14:tracePt t="170152" x="11410950" y="3841750"/>
          <p14:tracePt t="170168" x="11410950" y="3835400"/>
          <p14:tracePt t="170185" x="11410950" y="3829050"/>
          <p14:tracePt t="170202" x="11404600" y="3816350"/>
          <p14:tracePt t="170218" x="11398250" y="3803650"/>
          <p14:tracePt t="170220" x="11385550" y="3790950"/>
          <p14:tracePt t="170235" x="11372850" y="3784600"/>
          <p14:tracePt t="170251" x="11341100" y="3746500"/>
          <p14:tracePt t="170268" x="11328400" y="3733800"/>
          <p14:tracePt t="170285" x="11309350" y="3727450"/>
          <p14:tracePt t="170302" x="11283950" y="3721100"/>
          <p14:tracePt t="170318" x="11271250" y="3714750"/>
          <p14:tracePt t="170335" x="11239500" y="3708400"/>
          <p14:tracePt t="170351" x="11201400" y="3708400"/>
          <p14:tracePt t="170368" x="11163300" y="3708400"/>
          <p14:tracePt t="170385" x="11125200" y="3708400"/>
          <p14:tracePt t="170402" x="11074400" y="3714750"/>
          <p14:tracePt t="170418" x="11029950" y="3727450"/>
          <p14:tracePt t="170420" x="10998200" y="3733800"/>
          <p14:tracePt t="170435" x="10985500" y="3733800"/>
          <p14:tracePt t="170452" x="10960100" y="3740150"/>
          <p14:tracePt t="170468" x="10947400" y="3740150"/>
          <p14:tracePt t="170485" x="10941050" y="3740150"/>
          <p14:tracePt t="170502" x="10922000" y="3746500"/>
          <p14:tracePt t="170518" x="10915650" y="3752850"/>
          <p14:tracePt t="170535" x="10890250" y="3765550"/>
          <p14:tracePt t="170552" x="10877550" y="3771900"/>
          <p14:tracePt t="170569" x="10845800" y="3797300"/>
          <p14:tracePt t="170585" x="10826750" y="3816350"/>
          <p14:tracePt t="170602" x="10801350" y="3841750"/>
          <p14:tracePt t="170619" x="10788650" y="3848100"/>
          <p14:tracePt t="170622" x="10788650" y="3854450"/>
          <p14:tracePt t="170636" x="10782300" y="3854450"/>
          <p14:tracePt t="170653" x="10775950" y="3860800"/>
          <p14:tracePt t="170669" x="10769600" y="3873500"/>
          <p14:tracePt t="170685" x="10769600" y="3879850"/>
          <p14:tracePt t="170687" x="10769600" y="3886200"/>
          <p14:tracePt t="170703" x="10769600" y="3905250"/>
          <p14:tracePt t="170719" x="10769600" y="3917950"/>
          <p14:tracePt t="170736" x="10769600" y="3943350"/>
          <p14:tracePt t="170752" x="10769600" y="3994150"/>
          <p14:tracePt t="170769" x="10782300" y="4013200"/>
          <p14:tracePt t="170785" x="10788650" y="4038600"/>
          <p14:tracePt t="170803" x="10795000" y="4044950"/>
          <p14:tracePt t="170819" x="10801350" y="4057650"/>
          <p14:tracePt t="170836" x="10814050" y="4070350"/>
          <p14:tracePt t="170852" x="10839450" y="4089400"/>
          <p14:tracePt t="170869" x="10864850" y="4108450"/>
          <p14:tracePt t="170886" x="10928350" y="4127500"/>
          <p14:tracePt t="170902" x="10985500" y="4133850"/>
          <p14:tracePt t="170919" x="11112500" y="4133850"/>
          <p14:tracePt t="170936" x="11303000" y="4121150"/>
          <p14:tracePt t="170953" x="11398250" y="4114800"/>
          <p14:tracePt t="170969" x="11474450" y="4102100"/>
          <p14:tracePt t="170986" x="11544300" y="4083050"/>
          <p14:tracePt t="171002" x="11563350" y="4064000"/>
          <p14:tracePt t="171019" x="11582400" y="4044950"/>
          <p14:tracePt t="171036" x="11601450" y="4013200"/>
          <p14:tracePt t="171052" x="11620500" y="3987800"/>
          <p14:tracePt t="171069" x="11633200" y="3962400"/>
          <p14:tracePt t="171086" x="11645900" y="3949700"/>
          <p14:tracePt t="171102" x="11645900" y="3924300"/>
          <p14:tracePt t="171119" x="11652250" y="3905250"/>
          <p14:tracePt t="171136" x="11652250" y="3867150"/>
          <p14:tracePt t="171138" x="11652250" y="3860800"/>
          <p14:tracePt t="171153" x="11639550" y="3835400"/>
          <p14:tracePt t="171169" x="11626850" y="3797300"/>
          <p14:tracePt t="171171" x="11620500" y="3790950"/>
          <p14:tracePt t="171186" x="11595100" y="3759200"/>
          <p14:tracePt t="171203" x="11595100" y="3752850"/>
          <p14:tracePt t="171204" x="11569700" y="3727450"/>
          <p14:tracePt t="171219" x="11550650" y="3708400"/>
          <p14:tracePt t="171236" x="11506200" y="3683000"/>
          <p14:tracePt t="171253" x="11436350" y="3657600"/>
          <p14:tracePt t="171269" x="11385550" y="3644900"/>
          <p14:tracePt t="171286" x="11290300" y="3625850"/>
          <p14:tracePt t="171303" x="11226800" y="3613150"/>
          <p14:tracePt t="171319" x="11125200" y="3606800"/>
          <p14:tracePt t="171336" x="11061700" y="3606800"/>
          <p14:tracePt t="171353" x="10985500" y="3606800"/>
          <p14:tracePt t="171370" x="10953750" y="3606800"/>
          <p14:tracePt t="171373" x="10934700" y="3606800"/>
          <p14:tracePt t="171386" x="10902950" y="3606800"/>
          <p14:tracePt t="171404" x="10877550" y="3613150"/>
          <p14:tracePt t="171405" x="10864850" y="3619500"/>
          <p14:tracePt t="171420" x="10839450" y="3625850"/>
          <p14:tracePt t="171436" x="10801350" y="3651250"/>
          <p14:tracePt t="171453" x="10763250" y="3663950"/>
          <p14:tracePt t="171469" x="10731500" y="3683000"/>
          <p14:tracePt t="171486" x="10687050" y="3702050"/>
          <p14:tracePt t="171503" x="10642600" y="3733800"/>
          <p14:tracePt t="171520" x="10610850" y="3759200"/>
          <p14:tracePt t="171536" x="10560050" y="3803650"/>
          <p14:tracePt t="171553" x="10547350" y="3816350"/>
          <p14:tracePt t="171570" x="10534650" y="3841750"/>
          <p14:tracePt t="171586" x="10528300" y="3860800"/>
          <p14:tracePt t="171603" x="10528300" y="3886200"/>
          <p14:tracePt t="171611" x="10528300" y="3905250"/>
          <p14:tracePt t="171622" x="10528300" y="3937000"/>
          <p14:tracePt t="171637" x="10528300" y="3943350"/>
          <p14:tracePt t="171640" x="10528300" y="3962400"/>
          <p14:tracePt t="171654" x="10528300" y="3987800"/>
          <p14:tracePt t="171670" x="10553700" y="4019550"/>
          <p14:tracePt t="171687" x="10572750" y="4051300"/>
          <p14:tracePt t="171703" x="10579100" y="4064000"/>
          <p14:tracePt t="171720" x="10598150" y="4083050"/>
          <p14:tracePt t="171737" x="10623550" y="4095750"/>
          <p14:tracePt t="171753" x="10655300" y="4114800"/>
          <p14:tracePt t="171770" x="10731500" y="4133850"/>
          <p14:tracePt t="171787" x="10814050" y="4146550"/>
          <p14:tracePt t="171803" x="10953750" y="4152900"/>
          <p14:tracePt t="171820" x="11074400" y="4152900"/>
          <p14:tracePt t="171837" x="11182350" y="4152900"/>
          <p14:tracePt t="171838" x="11207750" y="4152900"/>
          <p14:tracePt t="171854" x="11290300" y="4152900"/>
          <p14:tracePt t="171871" x="11322050" y="4146550"/>
          <p14:tracePt t="171873" x="11341100" y="4133850"/>
          <p14:tracePt t="171887" x="11353800" y="4133850"/>
          <p14:tracePt t="171904" x="11372850" y="4114800"/>
          <p14:tracePt t="171920" x="11379200" y="4108450"/>
          <p14:tracePt t="171937" x="11410950" y="4076700"/>
          <p14:tracePt t="171954" x="11430000" y="4051300"/>
          <p14:tracePt t="171970" x="11455400" y="4019550"/>
          <p14:tracePt t="171987" x="11468100" y="3987800"/>
          <p14:tracePt t="172004" x="11474450" y="3956050"/>
          <p14:tracePt t="172020" x="11487150" y="3924300"/>
          <p14:tracePt t="172037" x="11487150" y="3892550"/>
          <p14:tracePt t="172054" x="11487150" y="3854450"/>
          <p14:tracePt t="172070" x="11480800" y="3816350"/>
          <p14:tracePt t="172073" x="11468100" y="3797300"/>
          <p14:tracePt t="172087" x="11455400" y="3778250"/>
          <p14:tracePt t="172104" x="11430000" y="3733800"/>
          <p14:tracePt t="172121" x="11404600" y="3714750"/>
          <p14:tracePt t="172138" x="11379200" y="3695700"/>
          <p14:tracePt t="172155" x="11360150" y="3689350"/>
          <p14:tracePt t="172170" x="11334750" y="3676650"/>
          <p14:tracePt t="172188" x="11296650" y="3663950"/>
          <p14:tracePt t="172204" x="11245850" y="3651250"/>
          <p14:tracePt t="172221" x="11182350" y="3638550"/>
          <p14:tracePt t="172237" x="11112500" y="3632200"/>
          <p14:tracePt t="172254" x="11029950" y="3625850"/>
          <p14:tracePt t="172270" x="10985500" y="3619500"/>
          <p14:tracePt t="172287" x="10928350" y="3613150"/>
          <p14:tracePt t="172304" x="10890250" y="3613150"/>
          <p14:tracePt t="172321" x="10877550" y="3613150"/>
          <p14:tracePt t="172323" x="10871200" y="3613150"/>
          <p14:tracePt t="172337" x="10852150" y="3613150"/>
          <p14:tracePt t="172355" x="10814050" y="3632200"/>
          <p14:tracePt t="172371" x="10775950" y="3657600"/>
          <p14:tracePt t="172388" x="10737850" y="3683000"/>
          <p14:tracePt t="172404" x="10699750" y="3702050"/>
          <p14:tracePt t="172421" x="10668000" y="3721100"/>
          <p14:tracePt t="172437" x="10648950" y="3733800"/>
          <p14:tracePt t="172454" x="10642600" y="3746500"/>
          <p14:tracePt t="172471" x="10636250" y="3759200"/>
          <p14:tracePt t="172487" x="10629900" y="3771900"/>
          <p14:tracePt t="172504" x="10623550" y="3784600"/>
          <p14:tracePt t="172521" x="10617200" y="3797300"/>
          <p14:tracePt t="172538" x="10610850" y="3822700"/>
          <p14:tracePt t="172554" x="10610850" y="3841750"/>
          <p14:tracePt t="172557" x="10610850" y="3854450"/>
          <p14:tracePt t="172571" x="10610850" y="3873500"/>
          <p14:tracePt t="172588" x="10610850" y="3905250"/>
          <p14:tracePt t="172604" x="10617200" y="3924300"/>
          <p14:tracePt t="172621" x="10629900" y="3943350"/>
          <p14:tracePt t="172639" x="10642600" y="3968750"/>
          <p14:tracePt t="172654" x="10661650" y="3994150"/>
          <p14:tracePt t="172671" x="10693400" y="4025900"/>
          <p14:tracePt t="172688" x="10718800" y="4051300"/>
          <p14:tracePt t="172704" x="10756900" y="4076700"/>
          <p14:tracePt t="172721" x="10788650" y="4095750"/>
          <p14:tracePt t="172738" x="10833100" y="4108450"/>
          <p14:tracePt t="172755" x="10915650" y="4121150"/>
          <p14:tracePt t="172771" x="10998200" y="4133850"/>
          <p14:tracePt t="172788" x="11049000" y="4133850"/>
          <p14:tracePt t="172790" x="11125200" y="4133850"/>
          <p14:tracePt t="172805" x="11150600" y="4133850"/>
          <p14:tracePt t="172821" x="11252200" y="4133850"/>
          <p14:tracePt t="172823" x="11277600" y="4127500"/>
          <p14:tracePt t="172839" x="11360150" y="4108450"/>
          <p14:tracePt t="172855" x="11423650" y="4095750"/>
          <p14:tracePt t="172872" x="11455400" y="4083050"/>
          <p14:tracePt t="172888" x="11480800" y="4070350"/>
          <p14:tracePt t="172905" x="11499850" y="4051300"/>
          <p14:tracePt t="172921" x="11512550" y="4025900"/>
          <p14:tracePt t="172938" x="11531600" y="4000500"/>
          <p14:tracePt t="172955" x="11544300" y="3962400"/>
          <p14:tracePt t="172971" x="11550650" y="3924300"/>
          <p14:tracePt t="172988" x="11550650" y="3898900"/>
          <p14:tracePt t="172991" x="11550650" y="3886200"/>
          <p14:tracePt t="173005" x="11550650" y="3879850"/>
          <p14:tracePt t="173021" x="11550650" y="3848100"/>
          <p14:tracePt t="173024" x="11550650" y="3835400"/>
          <p14:tracePt t="173038" x="11550650" y="3822700"/>
          <p14:tracePt t="173055" x="11537950" y="3790950"/>
          <p14:tracePt t="173056" x="11531600" y="3778250"/>
          <p14:tracePt t="173072" x="11512550" y="3752850"/>
          <p14:tracePt t="173088" x="11487150" y="3727450"/>
          <p14:tracePt t="173106" x="11461750" y="3702050"/>
          <p14:tracePt t="173123" x="11423650" y="3683000"/>
          <p14:tracePt t="173138" x="11385550" y="3670300"/>
          <p14:tracePt t="173155" x="11353800" y="3657600"/>
          <p14:tracePt t="173172" x="11303000" y="3644900"/>
          <p14:tracePt t="173188" x="11264900" y="3638550"/>
          <p14:tracePt t="173205" x="11220450" y="3638550"/>
          <p14:tracePt t="173222" x="11169650" y="3625850"/>
          <p14:tracePt t="173224" x="11131550" y="3625850"/>
          <p14:tracePt t="173238" x="11106150" y="3619500"/>
          <p14:tracePt t="173255" x="11068050" y="3619500"/>
          <p14:tracePt t="173258" x="11055350" y="3619500"/>
          <p14:tracePt t="173272" x="11010900" y="3619500"/>
          <p14:tracePt t="173288" x="10979150" y="3619500"/>
          <p14:tracePt t="173305" x="10966450" y="3619500"/>
          <p14:tracePt t="173322" x="10909300" y="3625850"/>
          <p14:tracePt t="173339" x="10890250" y="3638550"/>
          <p14:tracePt t="173356" x="10858500" y="3657600"/>
          <p14:tracePt t="173372" x="10826750" y="3670300"/>
          <p14:tracePt t="173390" x="10807700" y="3683000"/>
          <p14:tracePt t="173405" x="10769600" y="3708400"/>
          <p14:tracePt t="173422" x="10750550" y="3721100"/>
          <p14:tracePt t="173439" x="10725150" y="3746500"/>
          <p14:tracePt t="173455" x="10712450" y="3765550"/>
          <p14:tracePt t="173458" x="10706100" y="3771900"/>
          <p14:tracePt t="173472" x="10693400" y="3784600"/>
          <p14:tracePt t="173489" x="10680700" y="3803650"/>
          <p14:tracePt t="173506" x="10668000" y="3835400"/>
          <p14:tracePt t="173522" x="10661650" y="3854450"/>
          <p14:tracePt t="173539" x="10655300" y="3867150"/>
          <p14:tracePt t="173556" x="10655300" y="3873500"/>
          <p14:tracePt t="173572" x="10655300" y="3886200"/>
          <p14:tracePt t="173589" x="10655300" y="3898900"/>
          <p14:tracePt t="173608" x="10655300" y="3917950"/>
          <p14:tracePt t="173622" x="10655300" y="3930650"/>
          <p14:tracePt t="173639" x="10655300" y="3949700"/>
          <p14:tracePt t="173656" x="10655300" y="3956050"/>
          <p14:tracePt t="173673" x="10655300" y="3962400"/>
          <p14:tracePt t="173689" x="10655300" y="3975100"/>
          <p14:tracePt t="173706" x="10655300" y="3987800"/>
          <p14:tracePt t="173722" x="10668000" y="4013200"/>
          <p14:tracePt t="173725" x="10680700" y="4019550"/>
          <p14:tracePt t="173739" x="10680700" y="4032250"/>
          <p14:tracePt t="173741" x="10693400" y="4044950"/>
          <p14:tracePt t="173756" x="10712450" y="4064000"/>
          <p14:tracePt t="173789" x="10725150" y="4070350"/>
          <p14:tracePt t="173806" x="10782300" y="4083050"/>
          <p14:tracePt t="173823" x="10820400" y="4083050"/>
          <p14:tracePt t="173840" x="10883900" y="4076700"/>
          <p14:tracePt t="173856" x="10972800" y="4064000"/>
          <p14:tracePt t="173872" x="11042650" y="4051300"/>
          <p14:tracePt t="173889" x="11106150" y="4038600"/>
          <p14:tracePt t="173906" x="11150600" y="4038600"/>
          <p14:tracePt t="173923" x="11169650" y="4038600"/>
          <p14:tracePt t="173939" x="11176000" y="4032250"/>
          <p14:tracePt t="173956" x="11182350" y="4032250"/>
          <p14:tracePt t="173973" x="11201400" y="4025900"/>
          <p14:tracePt t="173989" x="11220450" y="4013200"/>
          <p14:tracePt t="174006" x="11258550" y="4000500"/>
          <p14:tracePt t="174023" x="11303000" y="3981450"/>
          <p14:tracePt t="174039" x="11334750" y="3968750"/>
          <p14:tracePt t="174056" x="11360150" y="3949700"/>
          <p14:tracePt t="174073" x="11372850" y="3937000"/>
          <p14:tracePt t="174076" x="11379200" y="3930650"/>
          <p14:tracePt t="174091" x="11385550" y="3917950"/>
          <p14:tracePt t="174107" x="11398250" y="3879850"/>
          <p14:tracePt t="174124" x="11398250" y="3854450"/>
          <p14:tracePt t="174140" x="11404600" y="3841750"/>
          <p14:tracePt t="174156" x="11404600" y="3816350"/>
          <p14:tracePt t="174190" x="11404600" y="3784600"/>
          <p14:tracePt t="174206" x="11404600" y="3771900"/>
          <p14:tracePt t="174223" x="11398250" y="3746500"/>
          <p14:tracePt t="174240" x="11385550" y="3727450"/>
          <p14:tracePt t="174256" x="11366500" y="3702050"/>
          <p14:tracePt t="174273" x="11353800" y="3695700"/>
          <p14:tracePt t="174290" x="11328400" y="3670300"/>
          <p14:tracePt t="174306" x="11309350" y="3657600"/>
          <p14:tracePt t="174310" x="11283950" y="3644900"/>
          <p14:tracePt t="174323" x="11277600" y="3638550"/>
          <p14:tracePt t="174341" x="11214100" y="3613150"/>
          <p14:tracePt t="174356" x="11182350" y="3606800"/>
          <p14:tracePt t="174374" x="11150600" y="3600450"/>
          <p14:tracePt t="174390" x="11087100" y="3594100"/>
          <p14:tracePt t="174406" x="11055350" y="3594100"/>
          <p14:tracePt t="174423" x="11029950" y="3594100"/>
          <p14:tracePt t="174440" x="10979150" y="3600450"/>
          <p14:tracePt t="174457" x="10947400" y="3613150"/>
          <p14:tracePt t="174473" x="10915650" y="3625850"/>
          <p14:tracePt t="174490" x="10890250" y="3638550"/>
          <p14:tracePt t="174507" x="10852150" y="3644900"/>
          <p14:tracePt t="174523" x="10839450" y="3644900"/>
          <p14:tracePt t="174540" x="10839450" y="3651250"/>
          <p14:tracePt t="174542" x="10833100" y="3651250"/>
          <p14:tracePt t="174575" x="10826750" y="3657600"/>
          <p14:tracePt t="174577" x="10814050" y="3657600"/>
          <p14:tracePt t="174591" x="10807700" y="3670300"/>
          <p14:tracePt t="174609" x="10782300" y="3689350"/>
          <p14:tracePt t="174624" x="10769600" y="3695700"/>
          <p14:tracePt t="174641" x="10750550" y="3708400"/>
          <p14:tracePt t="174657" x="10737850" y="3721100"/>
          <p14:tracePt t="174673" x="10731500" y="3727450"/>
          <p14:tracePt t="174690" x="10725150" y="3727450"/>
          <p14:tracePt t="174707" x="10718800" y="3740150"/>
          <p14:tracePt t="174724" x="10712450" y="3740150"/>
          <p14:tracePt t="174740" x="10712450" y="3752850"/>
          <p14:tracePt t="174757" x="10699750" y="3765550"/>
          <p14:tracePt t="174774" x="10693400" y="3778250"/>
          <p14:tracePt t="174790" x="10687050" y="3790950"/>
          <p14:tracePt t="174807" x="10680700" y="3803650"/>
          <p14:tracePt t="174824" x="10674350" y="3822700"/>
          <p14:tracePt t="174841" x="10674350" y="3829050"/>
          <p14:tracePt t="174874" x="10668000" y="3841750"/>
          <p14:tracePt t="174890" x="10668000" y="3848100"/>
          <p14:tracePt t="174907" x="10668000" y="3854450"/>
          <p14:tracePt t="174924" x="10668000" y="3860800"/>
          <p14:tracePt t="174941" x="10668000" y="3873500"/>
          <p14:tracePt t="174957" x="10668000" y="3886200"/>
          <p14:tracePt t="174974" x="10668000" y="3905250"/>
          <p14:tracePt t="174991" x="10674350" y="3911600"/>
          <p14:tracePt t="175007" x="10674350" y="3917950"/>
          <p14:tracePt t="175024" x="10687050" y="3930650"/>
          <p14:tracePt t="175041" x="10693400" y="3956050"/>
          <p14:tracePt t="175042" x="10706100" y="3962400"/>
          <p14:tracePt t="175057" x="10712450" y="3975100"/>
          <p14:tracePt t="175075" x="10744200" y="3994150"/>
          <p14:tracePt t="175091" x="10769600" y="4006850"/>
          <p14:tracePt t="175108" x="10795000" y="4013200"/>
          <p14:tracePt t="175125" x="10826750" y="4019550"/>
          <p14:tracePt t="175141" x="10864850" y="4025900"/>
          <p14:tracePt t="175158" x="10915650" y="4038600"/>
          <p14:tracePt t="175174" x="10972800" y="4044950"/>
          <p14:tracePt t="175191" x="11055350" y="4057650"/>
          <p14:tracePt t="175207" x="11112500" y="4064000"/>
          <p14:tracePt t="175225" x="11201400" y="4064000"/>
          <p14:tracePt t="175226" x="11239500" y="4064000"/>
          <p14:tracePt t="175241" x="11264900" y="4064000"/>
          <p14:tracePt t="175258" x="11379200" y="4057650"/>
          <p14:tracePt t="175274" x="11391900" y="4057650"/>
          <p14:tracePt t="175291" x="11430000" y="4044950"/>
          <p14:tracePt t="175294" x="11436350" y="4044950"/>
          <p14:tracePt t="175309" x="11442700" y="4038600"/>
          <p14:tracePt t="175325" x="11449050" y="4025900"/>
          <p14:tracePt t="175341" x="11461750" y="4013200"/>
          <p14:tracePt t="175358" x="11480800" y="3981450"/>
          <p14:tracePt t="175375" x="11493500" y="3956050"/>
          <p14:tracePt t="175391" x="11499850" y="3924300"/>
          <p14:tracePt t="175408" x="11512550" y="3898900"/>
          <p14:tracePt t="175424" x="11512550" y="3873500"/>
          <p14:tracePt t="175441" x="11518900" y="3835400"/>
          <p14:tracePt t="175458" x="11518900" y="3816350"/>
          <p14:tracePt t="175475" x="11512550" y="3778250"/>
          <p14:tracePt t="175491" x="11499850" y="3752850"/>
          <p14:tracePt t="175492" x="11487150" y="3733800"/>
          <p14:tracePt t="175508" x="11474450" y="3708400"/>
          <p14:tracePt t="175525" x="11461750" y="3695700"/>
          <p14:tracePt t="175541" x="11442700" y="3683000"/>
          <p14:tracePt t="175559" x="11430000" y="3663950"/>
          <p14:tracePt t="175575" x="11410950" y="3651250"/>
          <p14:tracePt t="175592" x="11398250" y="3644900"/>
          <p14:tracePt t="175611" x="11372850" y="3632200"/>
          <p14:tracePt t="175625" x="11322050" y="3613150"/>
          <p14:tracePt t="175641" x="11258550" y="3594100"/>
          <p14:tracePt t="175658" x="11176000" y="3575050"/>
          <p14:tracePt t="175675" x="11137900" y="3562350"/>
          <p14:tracePt t="175691" x="11061700" y="3556000"/>
          <p14:tracePt t="175708" x="11010900" y="3556000"/>
          <p14:tracePt t="175725" x="10985500" y="3556000"/>
          <p14:tracePt t="175727" x="10966450" y="3556000"/>
          <p14:tracePt t="175759" x="10928350" y="3556000"/>
          <p14:tracePt t="175775" x="10909300" y="3556000"/>
          <p14:tracePt t="175791" x="10871200" y="3575050"/>
          <p14:tracePt t="175808" x="10833100" y="3587750"/>
          <p14:tracePt t="175825" x="10788650" y="3613150"/>
          <p14:tracePt t="175842" x="10763250" y="3632200"/>
          <p14:tracePt t="175858" x="10737850" y="3638550"/>
          <p14:tracePt t="175875" x="10731500" y="3644900"/>
          <p14:tracePt t="175892" x="10718800" y="3651250"/>
          <p14:tracePt t="175908" x="10712450" y="3657600"/>
          <p14:tracePt t="175925" x="10706100" y="3663950"/>
          <p14:tracePt t="175942" x="10693400" y="3683000"/>
          <p14:tracePt t="175958" x="10687050" y="3689350"/>
          <p14:tracePt t="175961" x="10680700" y="3721100"/>
          <p14:tracePt t="175975" x="10668000" y="3733800"/>
          <p14:tracePt t="175992" x="10661650" y="3765550"/>
          <p14:tracePt t="176008" x="10655300" y="3790950"/>
          <p14:tracePt t="176025" x="10655300" y="3810000"/>
          <p14:tracePt t="176042" x="10655300" y="3816350"/>
          <p14:tracePt t="176059" x="10655300" y="3835400"/>
          <p14:tracePt t="176076" x="10655300" y="3848100"/>
          <p14:tracePt t="176093" x="10655300" y="3854450"/>
          <p14:tracePt t="176109" x="10655300" y="3886200"/>
          <p14:tracePt t="176125" x="10668000" y="3892550"/>
          <p14:tracePt t="176142" x="10674350" y="3911600"/>
          <p14:tracePt t="176159" x="10687050" y="3930650"/>
          <p14:tracePt t="176175" x="10693400" y="3937000"/>
          <p14:tracePt t="176192" x="10699750" y="3949700"/>
          <p14:tracePt t="176194" x="10712450" y="3956050"/>
          <p14:tracePt t="176225" x="10731500" y="3968750"/>
          <p14:tracePt t="176228" x="10744200" y="3981450"/>
          <p14:tracePt t="176242" x="10763250" y="3987800"/>
          <p14:tracePt t="176259" x="10795000" y="4013200"/>
          <p14:tracePt t="176276" x="10845800" y="4025900"/>
          <p14:tracePt t="176293" x="10871200" y="4032250"/>
          <p14:tracePt t="176309" x="10915650" y="4038600"/>
          <p14:tracePt t="176326" x="10966450" y="4038600"/>
          <p14:tracePt t="176343" x="10991850" y="4038600"/>
          <p14:tracePt t="176359" x="11042650" y="4038600"/>
          <p14:tracePt t="176376" x="11068050" y="4038600"/>
          <p14:tracePt t="176393" x="11125200" y="4038600"/>
          <p14:tracePt t="176394" x="11144250" y="4038600"/>
          <p14:tracePt t="176409" x="11163300" y="4038600"/>
          <p14:tracePt t="176426" x="11195050" y="4032250"/>
          <p14:tracePt t="176442" x="11245850" y="4025900"/>
          <p14:tracePt t="176459" x="11277600" y="4019550"/>
          <p14:tracePt t="176476" x="11303000" y="4006850"/>
          <p14:tracePt t="176492" x="11328400" y="3994150"/>
          <p14:tracePt t="176509" x="11347450" y="3987800"/>
          <p14:tracePt t="176526" x="11372850" y="3975100"/>
          <p14:tracePt t="176543" x="11385550" y="3968750"/>
          <p14:tracePt t="176559" x="11398250" y="3956050"/>
          <p14:tracePt t="176576" x="11410950" y="3937000"/>
          <p14:tracePt t="176593" x="11423650" y="3917950"/>
          <p14:tracePt t="176609" x="11430000" y="3892550"/>
          <p14:tracePt t="176627" x="11436350" y="3848100"/>
          <p14:tracePt t="176643" x="11436350" y="3816350"/>
          <p14:tracePt t="176646" x="11436350" y="3810000"/>
          <p14:tracePt t="176659" x="11436350" y="3803650"/>
          <p14:tracePt t="176676" x="11436350" y="3771900"/>
          <p14:tracePt t="176693" x="11436350" y="3746500"/>
          <p14:tracePt t="176711" x="11436350" y="3733800"/>
          <p14:tracePt t="176726" x="11423650" y="3721100"/>
          <p14:tracePt t="176743" x="11404600" y="3708400"/>
          <p14:tracePt t="176759" x="11366500" y="3695700"/>
          <p14:tracePt t="176777" x="11315700" y="3683000"/>
          <p14:tracePt t="176793" x="11239500" y="3670300"/>
          <p14:tracePt t="176810" x="11169650" y="3651250"/>
          <p14:tracePt t="176827" x="11099800" y="3638550"/>
          <p14:tracePt t="176843" x="11023600" y="3619500"/>
          <p14:tracePt t="176859" x="10991850" y="3613150"/>
          <p14:tracePt t="176877" x="10953750" y="3613150"/>
          <p14:tracePt t="176879" x="10941050" y="3613150"/>
          <p14:tracePt t="176893" x="10928350" y="3613150"/>
          <p14:tracePt t="176910" x="10902950" y="3613150"/>
          <p14:tracePt t="176927" x="10877550" y="3613150"/>
          <p14:tracePt t="176943" x="10852150" y="3625850"/>
          <p14:tracePt t="176960" x="10814050" y="3644900"/>
          <p14:tracePt t="176976" x="10769600" y="3657600"/>
          <p14:tracePt t="176993" x="10731500" y="3670300"/>
          <p14:tracePt t="177010" x="10706100" y="3676650"/>
          <p14:tracePt t="177027" x="10699750" y="3676650"/>
          <p14:tracePt t="177044" x="10693400" y="3683000"/>
          <p14:tracePt t="177060" x="10693400" y="3689350"/>
          <p14:tracePt t="177076" x="10693400" y="3695700"/>
          <p14:tracePt t="177094" x="10680700" y="3714750"/>
          <p14:tracePt t="177110" x="10668000" y="3746500"/>
          <p14:tracePt t="177127" x="10661650" y="3759200"/>
          <p14:tracePt t="177143" x="10655300" y="3771900"/>
          <p14:tracePt t="177146" x="10655300" y="3784600"/>
          <p14:tracePt t="177160" x="10655300" y="3797300"/>
          <p14:tracePt t="177177" x="10648950" y="3810000"/>
          <p14:tracePt t="177193" x="10648950" y="3822700"/>
          <p14:tracePt t="177210" x="10642600" y="3829050"/>
          <p14:tracePt t="177227" x="10642600" y="3854450"/>
          <p14:tracePt t="177243" x="10642600" y="3873500"/>
          <p14:tracePt t="177260" x="10648950" y="3898900"/>
          <p14:tracePt t="177277" x="10655300" y="3917950"/>
          <p14:tracePt t="177294" x="10661650" y="3937000"/>
          <p14:tracePt t="177310" x="10668000" y="3949700"/>
          <p14:tracePt t="177327" x="10674350" y="3962400"/>
          <p14:tracePt t="177344" x="10693400" y="3981450"/>
          <p14:tracePt t="177360" x="10706100" y="3994150"/>
          <p14:tracePt t="177377" x="10725150" y="4019550"/>
          <p14:tracePt t="177379" x="10737850" y="4025900"/>
          <p14:tracePt t="177393" x="10744200" y="4032250"/>
          <p14:tracePt t="177411" x="10775950" y="4044950"/>
          <p14:tracePt t="177427" x="10795000" y="4051300"/>
          <p14:tracePt t="177444" x="10826750" y="4057650"/>
          <p14:tracePt t="177460" x="10845800" y="4057650"/>
          <p14:tracePt t="177477" x="10915650" y="4057650"/>
          <p14:tracePt t="177494" x="10966450" y="4064000"/>
          <p14:tracePt t="177510" x="11055350" y="4070350"/>
          <p14:tracePt t="177528" x="11118850" y="4070350"/>
          <p14:tracePt t="177544" x="11182350" y="4070350"/>
          <p14:tracePt t="177547" x="11214100" y="4070350"/>
          <p14:tracePt t="177561" x="11233150" y="4070350"/>
          <p14:tracePt t="177577" x="11245850" y="4070350"/>
          <p14:tracePt t="177594" x="11258550" y="4070350"/>
          <p14:tracePt t="177611" x="11277600" y="4070350"/>
          <p14:tracePt t="177627" x="11303000" y="4070350"/>
          <p14:tracePt t="177629" x="11322050" y="4070350"/>
          <p14:tracePt t="177644" x="11347450" y="4057650"/>
          <p14:tracePt t="177661" x="11391900" y="4051300"/>
          <p14:tracePt t="177677" x="11410950" y="4044950"/>
          <p14:tracePt t="177694" x="11417300" y="4044950"/>
          <p14:tracePt t="178073" x="0" y="0"/>
        </p14:tracePtLst>
        <p14:tracePtLst>
          <p14:tracePt t="197703" x="7632700" y="3155950"/>
          <p14:tracePt t="197712" x="7626350" y="3155950"/>
          <p14:tracePt t="197714" x="7594600" y="3155950"/>
          <p14:tracePt t="197723" x="7556500" y="3149600"/>
          <p14:tracePt t="197736" x="7524750" y="3149600"/>
          <p14:tracePt t="197753" x="7423150" y="3149600"/>
          <p14:tracePt t="197769" x="7366000" y="3149600"/>
          <p14:tracePt t="197770" x="7334250" y="3155950"/>
          <p14:tracePt t="197786" x="7289800" y="3175000"/>
          <p14:tracePt t="197802" x="7264400" y="3200400"/>
          <p14:tracePt t="197819" x="7239000" y="3232150"/>
          <p14:tracePt t="197835" x="7232650" y="3251200"/>
          <p14:tracePt t="197852" x="7213600" y="3289300"/>
          <p14:tracePt t="197869" x="7188200" y="3365500"/>
          <p14:tracePt t="197870" x="7181850" y="3371850"/>
          <p14:tracePt t="197886" x="7175500" y="3416300"/>
          <p14:tracePt t="197903" x="7175500" y="3454400"/>
          <p14:tracePt t="197920" x="7181850" y="3486150"/>
          <p14:tracePt t="197937" x="7200900" y="3524250"/>
          <p14:tracePt t="197952" x="7226300" y="3549650"/>
          <p14:tracePt t="197969" x="7245350" y="3575050"/>
          <p14:tracePt t="197985" x="7277100" y="3613150"/>
          <p14:tracePt t="198002" x="7302500" y="3632200"/>
          <p14:tracePt t="198020" x="7353300" y="3670300"/>
          <p14:tracePt t="198036" x="7435850" y="3708400"/>
          <p14:tracePt t="198052" x="7486650" y="3721100"/>
          <p14:tracePt t="198069" x="7581900" y="3727450"/>
          <p14:tracePt t="198086" x="7645400" y="3733800"/>
          <p14:tracePt t="198088" x="7734300" y="3733800"/>
          <p14:tracePt t="198102" x="7772400" y="3733800"/>
          <p14:tracePt t="198105" x="7810500" y="3733800"/>
          <p14:tracePt t="198119" x="7899400" y="3733800"/>
          <p14:tracePt t="198136" x="7918450" y="3733800"/>
          <p14:tracePt t="198139" x="7924800" y="3727450"/>
          <p14:tracePt t="198152" x="7943850" y="3702050"/>
          <p14:tracePt t="198170" x="7956550" y="3676650"/>
          <p14:tracePt t="198187" x="7969250" y="3632200"/>
          <p14:tracePt t="198203" x="7981950" y="3575050"/>
          <p14:tracePt t="198219" x="7988300" y="3530600"/>
          <p14:tracePt t="198236" x="7994650" y="3492500"/>
          <p14:tracePt t="198253" x="7994650" y="3448050"/>
          <p14:tracePt t="198269" x="7975600" y="3403600"/>
          <p14:tracePt t="198286" x="7943850" y="3346450"/>
          <p14:tracePt t="198303" x="7918450" y="3321050"/>
          <p14:tracePt t="198306" x="7912100" y="3308350"/>
          <p14:tracePt t="198319" x="7899400" y="3302000"/>
          <p14:tracePt t="198336" x="7880350" y="3282950"/>
          <p14:tracePt t="198338" x="7867650" y="3276600"/>
          <p14:tracePt t="198353" x="7854950" y="3270250"/>
          <p14:tracePt t="198370" x="7791450" y="3238500"/>
          <p14:tracePt t="198386" x="7753350" y="3232150"/>
          <p14:tracePt t="198403" x="7677150" y="3225800"/>
          <p14:tracePt t="198420" x="7613650" y="3219450"/>
          <p14:tracePt t="198436" x="7524750" y="3219450"/>
          <p14:tracePt t="198453" x="7480300" y="3219450"/>
          <p14:tracePt t="198469" x="7442200" y="3225800"/>
          <p14:tracePt t="198486" x="7404100" y="3244850"/>
          <p14:tracePt t="198503" x="7372350" y="3263900"/>
          <p14:tracePt t="198519" x="7340600" y="3282950"/>
          <p14:tracePt t="198537" x="7315200" y="3302000"/>
          <p14:tracePt t="198553" x="7289800" y="3327400"/>
          <p14:tracePt t="198570" x="7258050" y="3365500"/>
          <p14:tracePt t="198572" x="7251700" y="3371850"/>
          <p14:tracePt t="198587" x="7251700" y="3384550"/>
          <p14:tracePt t="198590" x="7232650" y="3397250"/>
          <p14:tracePt t="198603" x="7226300" y="3409950"/>
          <p14:tracePt t="198620" x="7207250" y="3435350"/>
          <p14:tracePt t="198636" x="7207250" y="3448050"/>
          <p14:tracePt t="198654" x="7194550" y="3473450"/>
          <p14:tracePt t="198670" x="7194550" y="3511550"/>
          <p14:tracePt t="198687" x="7188200" y="3530600"/>
          <p14:tracePt t="198703" x="7188200" y="3556000"/>
          <p14:tracePt t="198720" x="7194550" y="3587750"/>
          <p14:tracePt t="198737" x="7207250" y="3613150"/>
          <p14:tracePt t="198754" x="7245350" y="3657600"/>
          <p14:tracePt t="198770" x="7296150" y="3695700"/>
          <p14:tracePt t="198786" x="7340600" y="3727450"/>
          <p14:tracePt t="198803" x="7404100" y="3752850"/>
          <p14:tracePt t="198820" x="7499350" y="3784600"/>
          <p14:tracePt t="198822" x="7575550" y="3797300"/>
          <p14:tracePt t="198837" x="7664450" y="3803650"/>
          <p14:tracePt t="198854" x="7816850" y="3810000"/>
          <p14:tracePt t="198870" x="7918450" y="3810000"/>
          <p14:tracePt t="198887" x="8001000" y="3790950"/>
          <p14:tracePt t="198904" x="8051800" y="3765550"/>
          <p14:tracePt t="198920" x="8077200" y="3752850"/>
          <p14:tracePt t="198937" x="8115300" y="3733800"/>
          <p14:tracePt t="198953" x="8134350" y="3714750"/>
          <p14:tracePt t="198970" x="8147050" y="3702050"/>
          <p14:tracePt t="198987" x="8166100" y="3670300"/>
          <p14:tracePt t="199003" x="8178800" y="3651250"/>
          <p14:tracePt t="199020" x="8204200" y="3606800"/>
          <p14:tracePt t="199022" x="8210550" y="3587750"/>
          <p14:tracePt t="199037" x="8210550" y="3568700"/>
          <p14:tracePt t="199053" x="8216900" y="3505200"/>
          <p14:tracePt t="199070" x="8216900" y="3467100"/>
          <p14:tracePt t="199087" x="8216900" y="3409950"/>
          <p14:tracePt t="199088" x="8216900" y="3397250"/>
          <p14:tracePt t="199104" x="8204200" y="3359150"/>
          <p14:tracePt t="199121" x="8197850" y="3333750"/>
          <p14:tracePt t="199137" x="8172450" y="3282950"/>
          <p14:tracePt t="199154" x="8159750" y="3270250"/>
          <p14:tracePt t="199170" x="8140700" y="3251200"/>
          <p14:tracePt t="199187" x="8121650" y="3238500"/>
          <p14:tracePt t="199204" x="8108950" y="3219450"/>
          <p14:tracePt t="199220" x="8083550" y="3206750"/>
          <p14:tracePt t="199237" x="8045450" y="3181350"/>
          <p14:tracePt t="199254" x="8026400" y="3162300"/>
          <p14:tracePt t="199256" x="8007350" y="3162300"/>
          <p14:tracePt t="199270" x="7994650" y="3155950"/>
          <p14:tracePt t="199287" x="7937500" y="3143250"/>
          <p14:tracePt t="199304" x="7867650" y="3143250"/>
          <p14:tracePt t="199320" x="7816850" y="3149600"/>
          <p14:tracePt t="199337" x="7734300" y="3187700"/>
          <p14:tracePt t="199354" x="7702550" y="3213100"/>
          <p14:tracePt t="199371" x="7645400" y="3257550"/>
          <p14:tracePt t="199388" x="7620000" y="3289300"/>
          <p14:tracePt t="199404" x="7594600" y="3308350"/>
          <p14:tracePt t="199421" x="7556500" y="3352800"/>
          <p14:tracePt t="199437" x="7531100" y="3384550"/>
          <p14:tracePt t="199454" x="7518400" y="3403600"/>
          <p14:tracePt t="199471" x="7505700" y="3429000"/>
          <p14:tracePt t="199487" x="7499350" y="3448050"/>
          <p14:tracePt t="199490" x="7493000" y="3454400"/>
          <p14:tracePt t="199504" x="7493000" y="3467100"/>
          <p14:tracePt t="199521" x="7493000" y="3486150"/>
          <p14:tracePt t="199538" x="7493000" y="3524250"/>
          <p14:tracePt t="199554" x="7493000" y="3562350"/>
          <p14:tracePt t="199571" x="7493000" y="3600450"/>
          <p14:tracePt t="199588" x="7499350" y="3625850"/>
          <p14:tracePt t="199604" x="7505700" y="3644900"/>
          <p14:tracePt t="199621" x="7518400" y="3676650"/>
          <p14:tracePt t="199638" x="7543800" y="3702050"/>
          <p14:tracePt t="199655" x="7575550" y="3727450"/>
          <p14:tracePt t="199671" x="7613650" y="3746500"/>
          <p14:tracePt t="199688" x="7664450" y="3765550"/>
          <p14:tracePt t="199704" x="7721600" y="3771900"/>
          <p14:tracePt t="199721" x="7861300" y="3778250"/>
          <p14:tracePt t="199738" x="7962900" y="3778250"/>
          <p14:tracePt t="199754" x="8058150" y="3784600"/>
          <p14:tracePt t="199756" x="8096250" y="3784600"/>
          <p14:tracePt t="199771" x="8134350" y="3784600"/>
          <p14:tracePt t="199788" x="8140700" y="3784600"/>
          <p14:tracePt t="199805" x="8147050" y="3784600"/>
          <p14:tracePt t="199821" x="8153400" y="3771900"/>
          <p14:tracePt t="199838" x="8172450" y="3740150"/>
          <p14:tracePt t="199854" x="8204200" y="3683000"/>
          <p14:tracePt t="199871" x="8223250" y="3644900"/>
          <p14:tracePt t="199889" x="8242300" y="3613150"/>
          <p14:tracePt t="199905" x="8255000" y="3600450"/>
          <p14:tracePt t="199921" x="8261350" y="3581400"/>
          <p14:tracePt t="199938" x="8267700" y="3568700"/>
          <p14:tracePt t="199955" x="8274050" y="3543300"/>
          <p14:tracePt t="199971" x="8274050" y="3530600"/>
          <p14:tracePt t="199988" x="8274050" y="3498850"/>
          <p14:tracePt t="199990" x="8274050" y="3486150"/>
          <p14:tracePt t="200005" x="8274050" y="3473450"/>
          <p14:tracePt t="200022" x="8274050" y="3460750"/>
          <p14:tracePt t="200038" x="8274050" y="3448050"/>
          <p14:tracePt t="200072" x="8274050" y="3441700"/>
          <p14:tracePt t="200088" x="8274050" y="3435350"/>
          <p14:tracePt t="200105" x="8274050" y="3416300"/>
          <p14:tracePt t="200121" x="8274050" y="3397250"/>
          <p14:tracePt t="200139" x="8274050" y="3359150"/>
          <p14:tracePt t="200155" x="8274050" y="3321050"/>
          <p14:tracePt t="200172" x="8274050" y="3295650"/>
          <p14:tracePt t="200188" x="8274050" y="3251200"/>
          <p14:tracePt t="200205" x="8267700" y="3200400"/>
          <p14:tracePt t="200222" x="8255000" y="3155950"/>
          <p14:tracePt t="200238" x="8235950" y="3124200"/>
          <p14:tracePt t="200240" x="8235950" y="3117850"/>
          <p14:tracePt t="200255" x="8216900" y="3098800"/>
          <p14:tracePt t="200272" x="8204200" y="3073400"/>
          <p14:tracePt t="200288" x="8191500" y="3054350"/>
          <p14:tracePt t="200305" x="8172450" y="3028950"/>
          <p14:tracePt t="200322" x="8147050" y="3003550"/>
          <p14:tracePt t="200338" x="8121650" y="2978150"/>
          <p14:tracePt t="200355" x="8083550" y="2940050"/>
          <p14:tracePt t="200372" x="8058150" y="2927350"/>
          <p14:tracePt t="200389" x="8032750" y="2914650"/>
          <p14:tracePt t="200406" x="8001000" y="2901950"/>
          <p14:tracePt t="200407" x="7969250" y="2882900"/>
          <p14:tracePt t="200422" x="7950200" y="2882900"/>
          <p14:tracePt t="200438" x="7918450" y="2882900"/>
          <p14:tracePt t="200439" x="7905750" y="2882900"/>
          <p14:tracePt t="200455" x="7848600" y="2882900"/>
          <p14:tracePt t="200472" x="7829550" y="2882900"/>
          <p14:tracePt t="200474" x="7797800" y="2895600"/>
          <p14:tracePt t="200489" x="7778750" y="2908300"/>
          <p14:tracePt t="200505" x="7734300" y="2921000"/>
          <p14:tracePt t="200522" x="7715250" y="2927350"/>
          <p14:tracePt t="200539" x="7702550" y="2933700"/>
          <p14:tracePt t="200555" x="7696200" y="2946400"/>
          <p14:tracePt t="200572" x="7689850" y="2959100"/>
          <p14:tracePt t="200589" x="7677150" y="2978150"/>
          <p14:tracePt t="200605" x="7664450" y="2997200"/>
          <p14:tracePt t="200623" x="7658100" y="3028950"/>
          <p14:tracePt t="200639" x="7639050" y="3060700"/>
          <p14:tracePt t="200642" x="7639050" y="3079750"/>
          <p14:tracePt t="200656" x="7632700" y="3092450"/>
          <p14:tracePt t="200672" x="7626350" y="3124200"/>
          <p14:tracePt t="200674" x="7626350" y="3136900"/>
          <p14:tracePt t="200706" x="7620000" y="3162300"/>
          <p14:tracePt t="200722" x="7620000" y="3175000"/>
          <p14:tracePt t="200739" x="7620000" y="3187700"/>
          <p14:tracePt t="200756" x="7620000" y="3200400"/>
          <p14:tracePt t="200772" x="7620000" y="3225800"/>
          <p14:tracePt t="200789" x="7620000" y="3238500"/>
          <p14:tracePt t="200806" x="7626350" y="3257550"/>
          <p14:tracePt t="200822" x="7626350" y="3276600"/>
          <p14:tracePt t="200839" x="7632700" y="3295650"/>
          <p14:tracePt t="200856" x="7645400" y="3314700"/>
          <p14:tracePt t="200873" x="7651750" y="3333750"/>
          <p14:tracePt t="200876" x="7658100" y="3346450"/>
          <p14:tracePt t="200890" x="7664450" y="3359150"/>
          <p14:tracePt t="200907" x="7670800" y="3365500"/>
          <p14:tracePt t="200922" x="7683500" y="3378200"/>
          <p14:tracePt t="200939" x="7734300" y="3397250"/>
          <p14:tracePt t="200956" x="7753350" y="3403600"/>
          <p14:tracePt t="200972" x="7810500" y="3409950"/>
          <p14:tracePt t="200989" x="7886700" y="3416300"/>
          <p14:tracePt t="201006" x="7931150" y="3416300"/>
          <p14:tracePt t="201023" x="8007350" y="3416300"/>
          <p14:tracePt t="201040" x="8051800" y="3416300"/>
          <p14:tracePt t="201056" x="8077200" y="3416300"/>
          <p14:tracePt t="201073" x="8096250" y="3416300"/>
          <p14:tracePt t="201089" x="8128000" y="3403600"/>
          <p14:tracePt t="201106" x="8147050" y="3390900"/>
          <p14:tracePt t="201111" x="8178800" y="3365500"/>
          <p14:tracePt t="201123" x="8191500" y="3359150"/>
          <p14:tracePt t="201140" x="8210550" y="3333750"/>
          <p14:tracePt t="201156" x="8229600" y="3308350"/>
          <p14:tracePt t="201158" x="8248650" y="3282950"/>
          <p14:tracePt t="201173" x="8255000" y="3270250"/>
          <p14:tracePt t="201189" x="8267700" y="3232150"/>
          <p14:tracePt t="201206" x="8274050" y="3219450"/>
          <p14:tracePt t="201223" x="8280400" y="3181350"/>
          <p14:tracePt t="201239" x="8280400" y="3136900"/>
          <p14:tracePt t="201256" x="8280400" y="3105150"/>
          <p14:tracePt t="201273" x="8280400" y="3073400"/>
          <p14:tracePt t="201289" x="8267700" y="3048000"/>
          <p14:tracePt t="201306" x="8255000" y="3022600"/>
          <p14:tracePt t="201323" x="8242300" y="3003550"/>
          <p14:tracePt t="201340" x="8229600" y="2984500"/>
          <p14:tracePt t="201357" x="8210550" y="2971800"/>
          <p14:tracePt t="201360" x="8204200" y="2959100"/>
          <p14:tracePt t="201373" x="8191500" y="2959100"/>
          <p14:tracePt t="201390" x="8159750" y="2940050"/>
          <p14:tracePt t="201407" x="8108950" y="2921000"/>
          <p14:tracePt t="201409" x="8089900" y="2921000"/>
          <p14:tracePt t="201423" x="8051800" y="2914650"/>
          <p14:tracePt t="201440" x="7975600" y="2914650"/>
          <p14:tracePt t="201457" x="7931150" y="2914650"/>
          <p14:tracePt t="201473" x="7893050" y="2914650"/>
          <p14:tracePt t="201490" x="7835900" y="2946400"/>
          <p14:tracePt t="201507" x="7804150" y="2965450"/>
          <p14:tracePt t="201523" x="7778750" y="2984500"/>
          <p14:tracePt t="201540" x="7747000" y="3003550"/>
          <p14:tracePt t="201557" x="7702550" y="3041650"/>
          <p14:tracePt t="201573" x="7689850" y="3060700"/>
          <p14:tracePt t="201590" x="7670800" y="3079750"/>
          <p14:tracePt t="201593" x="7670800" y="3086100"/>
          <p14:tracePt t="201608" x="7664450" y="3098800"/>
          <p14:tracePt t="201624" x="7658100" y="3117850"/>
          <p14:tracePt t="201640" x="7645400" y="3136900"/>
          <p14:tracePt t="201643" x="7639050" y="3149600"/>
          <p14:tracePt t="201657" x="7639050" y="3162300"/>
          <p14:tracePt t="201659" x="7639050" y="3175000"/>
          <p14:tracePt t="201673" x="7639050" y="3213100"/>
          <p14:tracePt t="201690" x="7639050" y="3244850"/>
          <p14:tracePt t="201707" x="7639050" y="3270250"/>
          <p14:tracePt t="201723" x="7639050" y="3295650"/>
          <p14:tracePt t="201740" x="7639050" y="3327400"/>
          <p14:tracePt t="201757" x="7651750" y="3346450"/>
          <p14:tracePt t="201774" x="7658100" y="3365500"/>
          <p14:tracePt t="201790" x="7670800" y="3384550"/>
          <p14:tracePt t="201807" x="7683500" y="3397250"/>
          <p14:tracePt t="201824" x="7715250" y="3416300"/>
          <p14:tracePt t="201840" x="7734300" y="3422650"/>
          <p14:tracePt t="201858" x="7829550" y="3441700"/>
          <p14:tracePt t="201874" x="7861300" y="3448050"/>
          <p14:tracePt t="201891" x="7950200" y="3448050"/>
          <p14:tracePt t="201893" x="7994650" y="3448050"/>
          <p14:tracePt t="201908" x="8058150" y="3435350"/>
          <p14:tracePt t="201924" x="8108950" y="3429000"/>
          <p14:tracePt t="201940" x="8185150" y="3403600"/>
          <p14:tracePt t="201957" x="8223250" y="3390900"/>
          <p14:tracePt t="201974" x="8242300" y="3378200"/>
          <p14:tracePt t="201990" x="8248650" y="3371850"/>
          <p14:tracePt t="201993" x="8255000" y="3365500"/>
          <p14:tracePt t="202007" x="8255000" y="3346450"/>
          <p14:tracePt t="202024" x="8267700" y="3314700"/>
          <p14:tracePt t="202040" x="8274050" y="3282950"/>
          <p14:tracePt t="202057" x="8280400" y="3244850"/>
          <p14:tracePt t="202074" x="8280400" y="3200400"/>
          <p14:tracePt t="202092" x="8280400" y="3168650"/>
          <p14:tracePt t="202109" x="8274050" y="3124200"/>
          <p14:tracePt t="202126" x="8255000" y="3092450"/>
          <p14:tracePt t="202141" x="8242300" y="3060700"/>
          <p14:tracePt t="202158" x="8223250" y="3022600"/>
          <p14:tracePt t="202160" x="8204200" y="2997200"/>
          <p14:tracePt t="202174" x="8178800" y="2965450"/>
          <p14:tracePt t="202191" x="8153400" y="2933700"/>
          <p14:tracePt t="202207" x="8128000" y="2921000"/>
          <p14:tracePt t="202224" x="8108950" y="2908300"/>
          <p14:tracePt t="202227" x="8102600" y="2908300"/>
          <p14:tracePt t="202241" x="8096250" y="2908300"/>
          <p14:tracePt t="202258" x="8077200" y="2908300"/>
          <p14:tracePt t="202274" x="8026400" y="2914650"/>
          <p14:tracePt t="202291" x="7962900" y="2940050"/>
          <p14:tracePt t="202307" x="7880350" y="2965450"/>
          <p14:tracePt t="202324" x="7842250" y="2984500"/>
          <p14:tracePt t="202341" x="7747000" y="3009900"/>
          <p14:tracePt t="202358" x="7708900" y="3009900"/>
          <p14:tracePt t="202375" x="7683500" y="3016250"/>
          <p14:tracePt t="202392" x="7683500" y="3022600"/>
          <p14:tracePt t="202393" x="7677150" y="3022600"/>
          <p14:tracePt t="202408" x="7677150" y="3028950"/>
          <p14:tracePt t="202424" x="7664450" y="3041650"/>
          <p14:tracePt t="202427" x="7664450" y="3054350"/>
          <p14:tracePt t="202441" x="7651750" y="3073400"/>
          <p14:tracePt t="202458" x="7632700" y="3111500"/>
          <p14:tracePt t="202474" x="7620000" y="3143250"/>
          <p14:tracePt t="202491" x="7613650" y="3187700"/>
          <p14:tracePt t="202493" x="7613650" y="3200400"/>
          <p14:tracePt t="202508" x="7600950" y="3232150"/>
          <p14:tracePt t="202524" x="7600950" y="3270250"/>
          <p14:tracePt t="202541" x="7600950" y="3295650"/>
          <p14:tracePt t="202558" x="7600950" y="3308350"/>
          <p14:tracePt t="202574" x="7600950" y="3321050"/>
          <p14:tracePt t="202592" x="7607300" y="3346450"/>
          <p14:tracePt t="202609" x="7613650" y="3352800"/>
          <p14:tracePt t="202613" x="7632700" y="3371850"/>
          <p14:tracePt t="202642" x="7651750" y="3384550"/>
          <p14:tracePt t="202659" x="7696200" y="3397250"/>
          <p14:tracePt t="202661" x="7734300" y="3403600"/>
          <p14:tracePt t="202675" x="7747000" y="3409950"/>
          <p14:tracePt t="202691" x="7867650" y="3409950"/>
          <p14:tracePt t="202708" x="7962900" y="3409950"/>
          <p14:tracePt t="202725" x="8089900" y="3409950"/>
          <p14:tracePt t="202741" x="8134350" y="3409950"/>
          <p14:tracePt t="202758" x="8172450" y="3390900"/>
          <p14:tracePt t="202775" x="8197850" y="3359150"/>
          <p14:tracePt t="202791" x="8210550" y="3327400"/>
          <p14:tracePt t="202808" x="8229600" y="3270250"/>
          <p14:tracePt t="202825" x="8235950" y="3219450"/>
          <p14:tracePt t="202842" x="8248650" y="3155950"/>
          <p14:tracePt t="202858" x="8248650" y="3111500"/>
          <p14:tracePt t="202875" x="8248650" y="3060700"/>
          <p14:tracePt t="202892" x="8248650" y="3022600"/>
          <p14:tracePt t="202894" x="8235950" y="2990850"/>
          <p14:tracePt t="202909" x="8229600" y="2984500"/>
          <p14:tracePt t="202925" x="8210550" y="2952750"/>
          <p14:tracePt t="202942" x="8197850" y="2933700"/>
          <p14:tracePt t="202958" x="8172450" y="2921000"/>
          <p14:tracePt t="202975" x="8140700" y="2908300"/>
          <p14:tracePt t="202992" x="8089900" y="2901950"/>
          <p14:tracePt t="203008" x="8045450" y="2901950"/>
          <p14:tracePt t="203025" x="7950200" y="2901950"/>
          <p14:tracePt t="203042" x="7886700" y="2901950"/>
          <p14:tracePt t="203058" x="7785100" y="2908300"/>
          <p14:tracePt t="203076" x="7715250" y="2927350"/>
          <p14:tracePt t="203092" x="7677150" y="2940050"/>
          <p14:tracePt t="203109" x="7664450" y="2952750"/>
          <p14:tracePt t="203125" x="7651750" y="2971800"/>
          <p14:tracePt t="203142" x="7639050" y="2990850"/>
          <p14:tracePt t="203143" x="7632700" y="2997200"/>
          <p14:tracePt t="203158" x="7620000" y="3035300"/>
          <p14:tracePt t="203175" x="7607300" y="3098800"/>
          <p14:tracePt t="203192" x="7594600" y="3155950"/>
          <p14:tracePt t="203209" x="7594600" y="3187700"/>
          <p14:tracePt t="203225" x="7594600" y="3232150"/>
          <p14:tracePt t="203242" x="7594600" y="3263900"/>
          <p14:tracePt t="203259" x="7594600" y="3289300"/>
          <p14:tracePt t="203275" x="7607300" y="3314700"/>
          <p14:tracePt t="203292" x="7620000" y="3333750"/>
          <p14:tracePt t="203309" x="7658100" y="3365500"/>
          <p14:tracePt t="203326" x="7683500" y="3384550"/>
          <p14:tracePt t="203343" x="7747000" y="3403600"/>
          <p14:tracePt t="203360" x="7823200" y="3422650"/>
          <p14:tracePt t="203376" x="7893050" y="3429000"/>
          <p14:tracePt t="203393" x="8007350" y="3429000"/>
          <p14:tracePt t="203409" x="8077200" y="3429000"/>
          <p14:tracePt t="203410" x="8115300" y="3422650"/>
          <p14:tracePt t="203426" x="8153400" y="3409950"/>
          <p14:tracePt t="203442" x="8178800" y="3397250"/>
          <p14:tracePt t="203459" x="8197850" y="3365500"/>
          <p14:tracePt t="203476" x="8216900" y="3321050"/>
          <p14:tracePt t="203492" x="8229600" y="3263900"/>
          <p14:tracePt t="203509" x="8248650" y="3219450"/>
          <p14:tracePt t="203526" x="8261350" y="3168650"/>
          <p14:tracePt t="203542" x="8261350" y="3130550"/>
          <p14:tracePt t="203559" x="8261350" y="3105150"/>
          <p14:tracePt t="203576" x="8261350" y="3079750"/>
          <p14:tracePt t="203578" x="8261350" y="3073400"/>
          <p14:tracePt t="203593" x="8261350" y="3060700"/>
          <p14:tracePt t="203610" x="8255000" y="3048000"/>
          <p14:tracePt t="203617" x="8248650" y="3041650"/>
          <p14:tracePt t="203627" x="8242300" y="3035300"/>
          <p14:tracePt t="203643" x="8229600" y="3022600"/>
          <p14:tracePt t="203646" x="8223250" y="3009900"/>
          <p14:tracePt t="203659" x="8210550" y="3009900"/>
          <p14:tracePt t="203676" x="8172450" y="2990850"/>
          <p14:tracePt t="203693" x="8115300" y="2978150"/>
          <p14:tracePt t="203709" x="8039100" y="2965450"/>
          <p14:tracePt t="203726" x="7950200" y="2965450"/>
          <p14:tracePt t="203743" x="7886700" y="2965450"/>
          <p14:tracePt t="203759" x="7835900" y="2978150"/>
          <p14:tracePt t="203776" x="7823200" y="2990850"/>
          <p14:tracePt t="203793" x="7797800" y="3009900"/>
          <p14:tracePt t="203810" x="7785100" y="3022600"/>
          <p14:tracePt t="203813" x="7785100" y="3035300"/>
          <p14:tracePt t="203827" x="7778750" y="3035300"/>
          <p14:tracePt t="203843" x="7772400" y="3060700"/>
          <p14:tracePt t="203845" x="7759700" y="3086100"/>
          <p14:tracePt t="203860" x="7753350" y="3111500"/>
          <p14:tracePt t="203876" x="7740650" y="3136900"/>
          <p14:tracePt t="203893" x="7740650" y="3175000"/>
          <p14:tracePt t="203910" x="7734300" y="3213100"/>
          <p14:tracePt t="203926" x="7727950" y="3244850"/>
          <p14:tracePt t="203943" x="7727950" y="3289300"/>
          <p14:tracePt t="203960" x="7727950" y="3314700"/>
          <p14:tracePt t="203976" x="7727950" y="3327400"/>
          <p14:tracePt t="203979" x="7727950" y="3340100"/>
          <p14:tracePt t="204010" x="7727950" y="3365500"/>
          <p14:tracePt t="204026" x="7727950" y="3371850"/>
          <p14:tracePt t="204043" x="7747000" y="3384550"/>
          <p14:tracePt t="204060" x="7804150" y="3403600"/>
          <p14:tracePt t="204077" x="7848600" y="3409950"/>
          <p14:tracePt t="204094" x="7918450" y="3409950"/>
          <p14:tracePt t="204110" x="7981950" y="3416300"/>
          <p14:tracePt t="204126" x="8045450" y="3416300"/>
          <p14:tracePt t="204144" x="8121650" y="3416300"/>
          <p14:tracePt t="204160" x="8172450" y="3409950"/>
          <p14:tracePt t="204176" x="8210550" y="3403600"/>
          <p14:tracePt t="204193" x="8235950" y="3378200"/>
          <p14:tracePt t="204210" x="8248650" y="3359150"/>
          <p14:tracePt t="204227" x="8286750" y="3308350"/>
          <p14:tracePt t="204228" x="8286750" y="3295650"/>
          <p14:tracePt t="204244" x="8305800" y="3270250"/>
          <p14:tracePt t="204260" x="8337550" y="3175000"/>
          <p14:tracePt t="204277" x="8343900" y="3143250"/>
          <p14:tracePt t="204293" x="8343900" y="3105150"/>
          <p14:tracePt t="204311" x="8343900" y="3073400"/>
          <p14:tracePt t="204327" x="8343900" y="3054350"/>
          <p14:tracePt t="204344" x="8343900" y="3035300"/>
          <p14:tracePt t="204360" x="8337550" y="3022600"/>
          <p14:tracePt t="204378" x="8318500" y="3009900"/>
          <p14:tracePt t="204394" x="8267700" y="2990850"/>
          <p14:tracePt t="204411" x="8166100" y="2971800"/>
          <p14:tracePt t="204427" x="8064500" y="2959100"/>
          <p14:tracePt t="204443" x="7975600" y="2959100"/>
          <p14:tracePt t="204460" x="7854950" y="2959100"/>
          <p14:tracePt t="204477" x="7759700" y="2965450"/>
          <p14:tracePt t="204494" x="7708900" y="2978150"/>
          <p14:tracePt t="204510" x="7683500" y="2984500"/>
          <p14:tracePt t="204527" x="7670800" y="3003550"/>
          <p14:tracePt t="204544" x="7664450" y="3022600"/>
          <p14:tracePt t="204561" x="7651750" y="3048000"/>
          <p14:tracePt t="204562" x="7651750" y="3067050"/>
          <p14:tracePt t="204578" x="7645400" y="3111500"/>
          <p14:tracePt t="204595" x="7639050" y="3162300"/>
          <p14:tracePt t="204613" x="7632700" y="3194050"/>
          <p14:tracePt t="204627" x="7632700" y="3232150"/>
          <p14:tracePt t="204644" x="7632700" y="3257550"/>
          <p14:tracePt t="204660" x="7632700" y="3282950"/>
          <p14:tracePt t="204677" x="7651750" y="3308350"/>
          <p14:tracePt t="204694" x="7683500" y="3340100"/>
          <p14:tracePt t="204710" x="7715250" y="3359150"/>
          <p14:tracePt t="204727" x="7766050" y="3384550"/>
          <p14:tracePt t="204744" x="7854950" y="3384550"/>
          <p14:tracePt t="204760" x="7962900" y="3384550"/>
          <p14:tracePt t="204777" x="8051800" y="3371850"/>
          <p14:tracePt t="204794" x="8159750" y="3340100"/>
          <p14:tracePt t="204797" x="8185150" y="3321050"/>
          <p14:tracePt t="204811" x="8204200" y="3308350"/>
          <p14:tracePt t="204827" x="8242300" y="3270250"/>
          <p14:tracePt t="204830" x="8248650" y="3263900"/>
          <p14:tracePt t="204845" x="8267700" y="3219450"/>
          <p14:tracePt t="204861" x="8274050" y="3187700"/>
          <p14:tracePt t="204878" x="8274050" y="3149600"/>
          <p14:tracePt t="204894" x="8274050" y="3117850"/>
          <p14:tracePt t="204911" x="8274050" y="3073400"/>
          <p14:tracePt t="204928" x="8267700" y="3041650"/>
          <p14:tracePt t="204944" x="8255000" y="3022600"/>
          <p14:tracePt t="204961" x="8248650" y="3009900"/>
          <p14:tracePt t="204978" x="8242300" y="2997200"/>
          <p14:tracePt t="204994" x="8229600" y="2990850"/>
          <p14:tracePt t="205011" x="8210550" y="2990850"/>
          <p14:tracePt t="205028" x="8178800" y="2990850"/>
          <p14:tracePt t="205030" x="8172450" y="2990850"/>
          <p14:tracePt t="205045" x="8147050" y="2990850"/>
          <p14:tracePt t="205046" x="8121650" y="2990850"/>
          <p14:tracePt t="205061" x="8096250" y="2990850"/>
          <p14:tracePt t="205064" x="8058150" y="2990850"/>
          <p14:tracePt t="205078" x="8020050" y="2990850"/>
          <p14:tracePt t="205095" x="7950200" y="2997200"/>
          <p14:tracePt t="205111" x="7918450" y="3003550"/>
          <p14:tracePt t="205129" x="7899400" y="3009900"/>
          <p14:tracePt t="205145" x="7880350" y="3022600"/>
          <p14:tracePt t="205161" x="7867650" y="3041650"/>
          <p14:tracePt t="205178" x="7848600" y="3073400"/>
          <p14:tracePt t="205194" x="7823200" y="3111500"/>
          <p14:tracePt t="205211" x="7804150" y="3136900"/>
          <p14:tracePt t="205228" x="7797800" y="3168650"/>
          <p14:tracePt t="205231" x="7797800" y="3175000"/>
          <p14:tracePt t="205245" x="7791450" y="3181350"/>
          <p14:tracePt t="205261" x="7791450" y="3194050"/>
          <p14:tracePt t="205264" x="7785100" y="3200400"/>
          <p14:tracePt t="205296" x="7785100" y="3206750"/>
          <p14:tracePt t="205574" x="0" y="0"/>
        </p14:tracePtLst>
        <p14:tracePtLst>
          <p14:tracePt t="207589" x="8629650" y="2635250"/>
          <p14:tracePt t="207604" x="8629650" y="2628900"/>
          <p14:tracePt t="207631" x="8623300" y="2622550"/>
          <p14:tracePt t="207648" x="8604250" y="2609850"/>
          <p14:tracePt t="207648" x="8591550" y="2609850"/>
          <p14:tracePt t="207664" x="8559800" y="2597150"/>
          <p14:tracePt t="207681" x="8528050" y="2597150"/>
          <p14:tracePt t="207697" x="8502650" y="2590800"/>
          <p14:tracePt t="207714" x="8470900" y="2590800"/>
          <p14:tracePt t="207731" x="8439150" y="2590800"/>
          <p14:tracePt t="207748" x="8407400" y="2590800"/>
          <p14:tracePt t="207765" x="8369300" y="2590800"/>
          <p14:tracePt t="207782" x="8324850" y="2590800"/>
          <p14:tracePt t="207797" x="8286750" y="2597150"/>
          <p14:tracePt t="207814" x="8248650" y="2616200"/>
          <p14:tracePt t="207831" x="8223250" y="2635250"/>
          <p14:tracePt t="207848" x="8191500" y="2667000"/>
          <p14:tracePt t="207864" x="8185150" y="2692400"/>
          <p14:tracePt t="207881" x="8159750" y="2749550"/>
          <p14:tracePt t="207898" x="8140700" y="2825750"/>
          <p14:tracePt t="207914" x="8128000" y="2901950"/>
          <p14:tracePt t="207931" x="8115300" y="2959100"/>
          <p14:tracePt t="207948" x="8102600" y="3028950"/>
          <p14:tracePt t="207964" x="8096250" y="3092450"/>
          <p14:tracePt t="207981" x="8089900" y="3136900"/>
          <p14:tracePt t="207998" x="8089900" y="3187700"/>
          <p14:tracePt t="208014" x="8089900" y="3238500"/>
          <p14:tracePt t="208032" x="8089900" y="3314700"/>
          <p14:tracePt t="208048" x="8089900" y="3390900"/>
          <p14:tracePt t="208050" x="8089900" y="3403600"/>
          <p14:tracePt t="208065" x="8089900" y="3441700"/>
          <p14:tracePt t="208082" x="8102600" y="3556000"/>
          <p14:tracePt t="208098" x="8128000" y="3600450"/>
          <p14:tracePt t="208115" x="8153400" y="3663950"/>
          <p14:tracePt t="208132" x="8166100" y="3695700"/>
          <p14:tracePt t="208149" x="8185150" y="3733800"/>
          <p14:tracePt t="208165" x="8197850" y="3765550"/>
          <p14:tracePt t="208181" x="8210550" y="3784600"/>
          <p14:tracePt t="208198" x="8223250" y="3816350"/>
          <p14:tracePt t="208215" x="8242300" y="3841750"/>
          <p14:tracePt t="208231" x="8267700" y="3860800"/>
          <p14:tracePt t="208248" x="8293100" y="3879850"/>
          <p14:tracePt t="208265" x="8324850" y="3892550"/>
          <p14:tracePt t="208283" x="8362950" y="3905250"/>
          <p14:tracePt t="208285" x="8369300" y="3905250"/>
          <p14:tracePt t="208298" x="8401050" y="3905250"/>
          <p14:tracePt t="208315" x="8464550" y="3905250"/>
          <p14:tracePt t="208332" x="8547100" y="3898900"/>
          <p14:tracePt t="208348" x="8604250" y="3867150"/>
          <p14:tracePt t="208365" x="8655050" y="3822700"/>
          <p14:tracePt t="208382" x="8718550" y="3752850"/>
          <p14:tracePt t="208398" x="8769350" y="3683000"/>
          <p14:tracePt t="208415" x="8813800" y="3625850"/>
          <p14:tracePt t="208432" x="8832850" y="3581400"/>
          <p14:tracePt t="208448" x="8839200" y="3568700"/>
          <p14:tracePt t="208465" x="8851900" y="3524250"/>
          <p14:tracePt t="208482" x="8858250" y="3479800"/>
          <p14:tracePt t="208499" x="8870950" y="3441700"/>
          <p14:tracePt t="208516" x="8877300" y="3352800"/>
          <p14:tracePt t="208532" x="8877300" y="3295650"/>
          <p14:tracePt t="208534" x="8877300" y="3213100"/>
          <p14:tracePt t="208548" x="8877300" y="3181350"/>
          <p14:tracePt t="208565" x="8877300" y="3117850"/>
          <p14:tracePt t="208567" x="8877300" y="3048000"/>
          <p14:tracePt t="208582" x="8870950" y="3003550"/>
          <p14:tracePt t="208599" x="8864600" y="2959100"/>
          <p14:tracePt t="208615" x="8851900" y="2940050"/>
          <p14:tracePt t="208632" x="8801100" y="2838450"/>
          <p14:tracePt t="208649" x="8775700" y="2806700"/>
          <p14:tracePt t="208666" x="8750300" y="2768600"/>
          <p14:tracePt t="208682" x="8693150" y="2705100"/>
          <p14:tracePt t="208699" x="8655050" y="2660650"/>
          <p14:tracePt t="208715" x="8616950" y="2622550"/>
          <p14:tracePt t="208732" x="8578850" y="2590800"/>
          <p14:tracePt t="208750" x="8547100" y="2565400"/>
          <p14:tracePt t="208765" x="8528050" y="2546350"/>
          <p14:tracePt t="208783" x="8509000" y="2533650"/>
          <p14:tracePt t="208799" x="8502650" y="2533650"/>
          <p14:tracePt t="208816" x="8483600" y="2533650"/>
          <p14:tracePt t="208832" x="8432800" y="2533650"/>
          <p14:tracePt t="208849" x="8331200" y="2565400"/>
          <p14:tracePt t="208865" x="8255000" y="2584450"/>
          <p14:tracePt t="208882" x="8166100" y="2597150"/>
          <p14:tracePt t="208899" x="8128000" y="2603500"/>
          <p14:tracePt t="208916" x="8108950" y="2609850"/>
          <p14:tracePt t="208949" x="8108950" y="2616200"/>
          <p14:tracePt t="208966" x="8102600" y="2654300"/>
          <p14:tracePt t="208983" x="8089900" y="2711450"/>
          <p14:tracePt t="209000" x="8077200" y="2768600"/>
          <p14:tracePt t="209002" x="8070850" y="2787650"/>
          <p14:tracePt t="209016" x="8058150" y="2832100"/>
          <p14:tracePt t="209034" x="8045450" y="2882900"/>
          <p14:tracePt t="209035" x="8039100" y="2927350"/>
          <p14:tracePt t="209049" x="8032750" y="2946400"/>
          <p14:tracePt t="209066" x="8026400" y="3009900"/>
          <p14:tracePt t="209083" x="8026400" y="3041650"/>
          <p14:tracePt t="209099" x="8013700" y="3086100"/>
          <p14:tracePt t="209116" x="8007350" y="3136900"/>
          <p14:tracePt t="209133" x="8001000" y="3175000"/>
          <p14:tracePt t="209149" x="7994650" y="3244850"/>
          <p14:tracePt t="209166" x="7994650" y="3302000"/>
          <p14:tracePt t="209183" x="7994650" y="3365500"/>
          <p14:tracePt t="209199" x="7994650" y="3409950"/>
          <p14:tracePt t="209203" x="7994650" y="3429000"/>
          <p14:tracePt t="209216" x="8001000" y="3467100"/>
          <p14:tracePt t="209234" x="8020050" y="3536950"/>
          <p14:tracePt t="209250" x="8032750" y="3549650"/>
          <p14:tracePt t="209266" x="8051800" y="3594100"/>
          <p14:tracePt t="209270" x="8064500" y="3606800"/>
          <p14:tracePt t="209283" x="8077200" y="3638550"/>
          <p14:tracePt t="209300" x="8102600" y="3683000"/>
          <p14:tracePt t="209302" x="8108950" y="3695700"/>
          <p14:tracePt t="209316" x="8134350" y="3740150"/>
          <p14:tracePt t="209333" x="8159750" y="3765550"/>
          <p14:tracePt t="209349" x="8178800" y="3790950"/>
          <p14:tracePt t="209366" x="8223250" y="3816350"/>
          <p14:tracePt t="209383" x="8255000" y="3829050"/>
          <p14:tracePt t="209399" x="8318500" y="3835400"/>
          <p14:tracePt t="209416" x="8394700" y="3829050"/>
          <p14:tracePt t="209433" x="8464550" y="3810000"/>
          <p14:tracePt t="209437" x="8515350" y="3790950"/>
          <p14:tracePt t="209450" x="8534400" y="3784600"/>
          <p14:tracePt t="209467" x="8572500" y="3759200"/>
          <p14:tracePt t="209470" x="8610600" y="3740150"/>
          <p14:tracePt t="209484" x="8655050" y="3702050"/>
          <p14:tracePt t="209500" x="8680450" y="3683000"/>
          <p14:tracePt t="209518" x="8724900" y="3625850"/>
          <p14:tracePt t="209533" x="8743950" y="3581400"/>
          <p14:tracePt t="209550" x="8743950" y="3562350"/>
          <p14:tracePt t="209566" x="8743950" y="3556000"/>
          <p14:tracePt t="209583" x="8737600" y="3543300"/>
          <p14:tracePt t="209600" x="8712200" y="3524250"/>
          <p14:tracePt t="209601" x="0" y="0"/>
        </p14:tracePtLst>
        <p14:tracePtLst>
          <p14:tracePt t="210043" x="6927850" y="3663950"/>
          <p14:tracePt t="210053" x="6946900" y="3670300"/>
          <p14:tracePt t="210064" x="6953250" y="3676650"/>
          <p14:tracePt t="210074" x="6972300" y="3676650"/>
          <p14:tracePt t="210085" x="7004050" y="3676650"/>
          <p14:tracePt t="210100" x="7035800" y="3676650"/>
          <p14:tracePt t="210117" x="7067550" y="3676650"/>
          <p14:tracePt t="210134" x="7124700" y="3663950"/>
          <p14:tracePt t="210151" x="7156450" y="3651250"/>
          <p14:tracePt t="210167" x="7239000" y="3644900"/>
          <p14:tracePt t="210184" x="7340600" y="3638550"/>
          <p14:tracePt t="210201" x="7410450" y="3638550"/>
          <p14:tracePt t="210217" x="7499350" y="3632200"/>
          <p14:tracePt t="210234" x="7537450" y="3625850"/>
          <p14:tracePt t="210251" x="7556500" y="3606800"/>
          <p14:tracePt t="210268" x="7569200" y="3581400"/>
          <p14:tracePt t="210284" x="7600950" y="3524250"/>
          <p14:tracePt t="210301" x="7613650" y="3473450"/>
          <p14:tracePt t="210317" x="7639050" y="3435350"/>
          <p14:tracePt t="210318" x="7645400" y="3422650"/>
          <p14:tracePt t="210334" x="7658100" y="3390900"/>
          <p14:tracePt t="210351" x="7677150" y="3352800"/>
          <p14:tracePt t="210368" x="7683500" y="3327400"/>
          <p14:tracePt t="210384" x="7702550" y="3276600"/>
          <p14:tracePt t="210401" x="7721600" y="3219450"/>
          <p14:tracePt t="210417" x="7727950" y="3181350"/>
          <p14:tracePt t="210434" x="7734300" y="3117850"/>
          <p14:tracePt t="210451" x="7734300" y="3041650"/>
          <p14:tracePt t="210468" x="7727950" y="2990850"/>
          <p14:tracePt t="210485" x="7708900" y="2914650"/>
          <p14:tracePt t="210501" x="7689850" y="2870200"/>
          <p14:tracePt t="210517" x="7670800" y="2832100"/>
          <p14:tracePt t="210534" x="7626350" y="2762250"/>
          <p14:tracePt t="210551" x="7600950" y="2730500"/>
          <p14:tracePt t="210552" x="7588250" y="2724150"/>
          <p14:tracePt t="210568" x="7550150" y="2686050"/>
          <p14:tracePt t="210584" x="7531100" y="2660650"/>
          <p14:tracePt t="210601" x="7499350" y="2641600"/>
          <p14:tracePt t="210618" x="7473950" y="2616200"/>
          <p14:tracePt t="210635" x="7448550" y="2603500"/>
          <p14:tracePt t="210651" x="7378700" y="2565400"/>
          <p14:tracePt t="210668" x="7321550" y="2540000"/>
          <p14:tracePt t="210685" x="7258050" y="2520950"/>
          <p14:tracePt t="210688" x="7226300" y="2514600"/>
          <p14:tracePt t="210702" x="7200900" y="2508250"/>
          <p14:tracePt t="210719" x="7156450" y="2501900"/>
          <p14:tracePt t="210735" x="7118350" y="2495550"/>
          <p14:tracePt t="210752" x="7080250" y="2495550"/>
          <p14:tracePt t="210754" x="7073900" y="2495550"/>
          <p14:tracePt t="210768" x="7061200" y="2495550"/>
          <p14:tracePt t="210785" x="7054850" y="2495550"/>
          <p14:tracePt t="210801" x="7048500" y="2501900"/>
          <p14:tracePt t="210818" x="7035800" y="2546350"/>
          <p14:tracePt t="210835" x="7010400" y="2603500"/>
          <p14:tracePt t="210851" x="6991350" y="2660650"/>
          <p14:tracePt t="210868" x="6959600" y="2762250"/>
          <p14:tracePt t="210885" x="6946900" y="2832100"/>
          <p14:tracePt t="210901" x="6946900" y="2927350"/>
          <p14:tracePt t="210918" x="6946900" y="2997200"/>
          <p14:tracePt t="210935" x="6946900" y="3073400"/>
          <p14:tracePt t="210952" x="6946900" y="3117850"/>
          <p14:tracePt t="210955" x="6946900" y="3149600"/>
          <p14:tracePt t="210969" x="6953250" y="3181350"/>
          <p14:tracePt t="210985" x="6965950" y="3238500"/>
          <p14:tracePt t="211002" x="6978650" y="3295650"/>
          <p14:tracePt t="211018" x="6985000" y="3333750"/>
          <p14:tracePt t="211035" x="6997700" y="3403600"/>
          <p14:tracePt t="211036" x="7010400" y="3416300"/>
          <p14:tracePt t="211052" x="7023100" y="3454400"/>
          <p14:tracePt t="211068" x="7067550" y="3543300"/>
          <p14:tracePt t="211085" x="7105650" y="3587750"/>
          <p14:tracePt t="211102" x="7137400" y="3613150"/>
          <p14:tracePt t="211118" x="7169150" y="3638550"/>
          <p14:tracePt t="211135" x="7207250" y="3663950"/>
          <p14:tracePt t="211152" x="7258050" y="3689350"/>
          <p14:tracePt t="211169" x="7296150" y="3708400"/>
          <p14:tracePt t="211186" x="7353300" y="3714750"/>
          <p14:tracePt t="211188" x="7391400" y="3721100"/>
          <p14:tracePt t="211202" x="7404100" y="3721100"/>
          <p14:tracePt t="211219" x="7480300" y="3721100"/>
          <p14:tracePt t="211236" x="7524750" y="3721100"/>
          <p14:tracePt t="211237" x="7537450" y="3714750"/>
          <p14:tracePt t="211252" x="7575550" y="3695700"/>
          <p14:tracePt t="211269" x="7588250" y="3695700"/>
          <p14:tracePt t="211285" x="7600950" y="3683000"/>
          <p14:tracePt t="211288" x="7607300" y="3676650"/>
          <p14:tracePt t="211302" x="7613650" y="3657600"/>
          <p14:tracePt t="211319" x="7632700" y="3600450"/>
          <p14:tracePt t="211335" x="7651750" y="3536950"/>
          <p14:tracePt t="211352" x="7651750" y="3479800"/>
          <p14:tracePt t="211369" x="7664450" y="3384550"/>
          <p14:tracePt t="211386" x="7664450" y="3289300"/>
          <p14:tracePt t="211402" x="7664450" y="3219450"/>
          <p14:tracePt t="211419" x="7658100" y="3136900"/>
          <p14:tracePt t="211436" x="7639050" y="3041650"/>
          <p14:tracePt t="211453" x="7632700" y="2971800"/>
          <p14:tracePt t="211469" x="7620000" y="2921000"/>
          <p14:tracePt t="211471" x="7613650" y="2908300"/>
          <p14:tracePt t="211486" x="7594600" y="2857500"/>
          <p14:tracePt t="211504" x="7575550" y="2819400"/>
          <p14:tracePt t="211519" x="7562850" y="2787650"/>
          <p14:tracePt t="211536" x="7550150" y="2762250"/>
          <p14:tracePt t="211553" x="7537450" y="2749550"/>
          <p14:tracePt t="211569" x="7524750" y="2736850"/>
          <p14:tracePt t="211586" x="7505700" y="2717800"/>
          <p14:tracePt t="211602" x="7473950" y="2692400"/>
          <p14:tracePt t="211619" x="7435850" y="2673350"/>
          <p14:tracePt t="211636" x="7404100" y="2654300"/>
          <p14:tracePt t="211652" x="7353300" y="2641600"/>
          <p14:tracePt t="211669" x="7321550" y="2628900"/>
          <p14:tracePt t="211672" x="7302500" y="2628900"/>
          <p14:tracePt t="211686" x="7289800" y="2628900"/>
          <p14:tracePt t="211703" x="7277100" y="2628900"/>
          <p14:tracePt t="211704" x="7270750" y="2628900"/>
          <p14:tracePt t="211719" x="7258050" y="2628900"/>
          <p14:tracePt t="211736" x="7232650" y="2635250"/>
          <p14:tracePt t="211753" x="7207250" y="2647950"/>
          <p14:tracePt t="211769" x="7194550" y="2647950"/>
          <p14:tracePt t="211786" x="7188200" y="2654300"/>
          <p14:tracePt t="211922" x="7188200" y="2660650"/>
          <p14:tracePt t="211922" x="0" y="0"/>
        </p14:tracePtLst>
        <p14:tracePtLst>
          <p14:tracePt t="215521" x="8470900" y="3625850"/>
          <p14:tracePt t="215591" x="8483600" y="3632200"/>
          <p14:tracePt t="215598" x="8496300" y="3632200"/>
          <p14:tracePt t="215608" x="8515350" y="3638550"/>
          <p14:tracePt t="215625" x="8578850" y="3651250"/>
          <p14:tracePt t="215641" x="8667750" y="3657600"/>
          <p14:tracePt t="215658" x="8763000" y="3657600"/>
          <p14:tracePt t="215674" x="8851900" y="3657600"/>
          <p14:tracePt t="215691" x="8940800" y="3657600"/>
          <p14:tracePt t="215707" x="8997950" y="3657600"/>
          <p14:tracePt t="215709" x="9042400" y="3657600"/>
          <p14:tracePt t="215724" x="9080500" y="3651250"/>
          <p14:tracePt t="215741" x="9131300" y="3638550"/>
          <p14:tracePt t="215757" x="9169400" y="3625850"/>
          <p14:tracePt t="215774" x="9213850" y="3606800"/>
          <p14:tracePt t="215791" x="9251950" y="3587750"/>
          <p14:tracePt t="215807" x="9271000" y="3568700"/>
          <p14:tracePt t="215824" x="9309100" y="3543300"/>
          <p14:tracePt t="215841" x="9347200" y="3517900"/>
          <p14:tracePt t="215858" x="9359900" y="3505200"/>
          <p14:tracePt t="215860" x="9366250" y="3498850"/>
          <p14:tracePt t="215875" x="9398000" y="3479800"/>
          <p14:tracePt t="215891" x="9410700" y="3454400"/>
          <p14:tracePt t="215908" x="9429750" y="3429000"/>
          <p14:tracePt t="215924" x="9442450" y="3390900"/>
          <p14:tracePt t="215941" x="9455150" y="3359150"/>
          <p14:tracePt t="215958" x="9467850" y="3314700"/>
          <p14:tracePt t="215974" x="9467850" y="3270250"/>
          <p14:tracePt t="215991" x="9467850" y="3225800"/>
          <p14:tracePt t="216008" x="9467850" y="3187700"/>
          <p14:tracePt t="216024" x="9467850" y="3155950"/>
          <p14:tracePt t="216027" x="9467850" y="3136900"/>
          <p14:tracePt t="216041" x="9467850" y="3105150"/>
          <p14:tracePt t="216058" x="9455150" y="3048000"/>
          <p14:tracePt t="216075" x="9410700" y="2978150"/>
          <p14:tracePt t="216091" x="9372600" y="2933700"/>
          <p14:tracePt t="216109" x="9353550" y="2895600"/>
          <p14:tracePt t="216125" x="9296400" y="2832100"/>
          <p14:tracePt t="216142" x="9271000" y="2800350"/>
          <p14:tracePt t="216158" x="9245600" y="2768600"/>
          <p14:tracePt t="216175" x="9220200" y="2743200"/>
          <p14:tracePt t="216191" x="9194800" y="2717800"/>
          <p14:tracePt t="216208" x="9175750" y="2698750"/>
          <p14:tracePt t="216225" x="9124950" y="2660650"/>
          <p14:tracePt t="216241" x="9061450" y="2622550"/>
          <p14:tracePt t="216258" x="9004300" y="2603500"/>
          <p14:tracePt t="216275" x="8959850" y="2590800"/>
          <p14:tracePt t="216291" x="8902700" y="2571750"/>
          <p14:tracePt t="216294" x="8890000" y="2565400"/>
          <p14:tracePt t="216308" x="8845550" y="2559050"/>
          <p14:tracePt t="216325" x="8794750" y="2559050"/>
          <p14:tracePt t="216341" x="8750300" y="2559050"/>
          <p14:tracePt t="216358" x="8699500" y="2565400"/>
          <p14:tracePt t="216375" x="8636000" y="2578100"/>
          <p14:tracePt t="216392" x="8528050" y="2603500"/>
          <p14:tracePt t="216409" x="8451850" y="2622550"/>
          <p14:tracePt t="216425" x="8369300" y="2647950"/>
          <p14:tracePt t="216442" x="8343900" y="2660650"/>
          <p14:tracePt t="216458" x="8299450" y="2686050"/>
          <p14:tracePt t="216475" x="8274050" y="2724150"/>
          <p14:tracePt t="216492" x="8248650" y="2768600"/>
          <p14:tracePt t="216508" x="8235950" y="2813050"/>
          <p14:tracePt t="216525" x="8229600" y="2844800"/>
          <p14:tracePt t="216527" x="8229600" y="2857500"/>
          <p14:tracePt t="216542" x="8223250" y="2895600"/>
          <p14:tracePt t="216559" x="8223250" y="2921000"/>
          <p14:tracePt t="216575" x="8223250" y="2990850"/>
          <p14:tracePt t="216593" x="8216900" y="3054350"/>
          <p14:tracePt t="216610" x="8216900" y="3098800"/>
          <p14:tracePt t="216615" x="8216900" y="3117850"/>
          <p14:tracePt t="216626" x="8216900" y="3143250"/>
          <p14:tracePt t="216642" x="8216900" y="3238500"/>
          <p14:tracePt t="216659" x="8216900" y="3289300"/>
          <p14:tracePt t="216675" x="8216900" y="3327400"/>
          <p14:tracePt t="216692" x="8229600" y="3390900"/>
          <p14:tracePt t="216709" x="8235950" y="3422650"/>
          <p14:tracePt t="216725" x="8248650" y="3454400"/>
          <p14:tracePt t="216742" x="8255000" y="3479800"/>
          <p14:tracePt t="216744" x="8274050" y="3505200"/>
          <p14:tracePt t="216759" x="8280400" y="3517900"/>
          <p14:tracePt t="216776" x="8293100" y="3549650"/>
          <p14:tracePt t="216777" x="8299450" y="3562350"/>
          <p14:tracePt t="216792" x="8312150" y="3575050"/>
          <p14:tracePt t="216809" x="8337550" y="3606800"/>
          <p14:tracePt t="216825" x="8350250" y="3632200"/>
          <p14:tracePt t="216842" x="8369300" y="3651250"/>
          <p14:tracePt t="216860" x="8394700" y="3670300"/>
          <p14:tracePt t="216875" x="8420100" y="3689350"/>
          <p14:tracePt t="216892" x="8458200" y="3708400"/>
          <p14:tracePt t="216909" x="8509000" y="3727450"/>
          <p14:tracePt t="216925" x="8604250" y="3740150"/>
          <p14:tracePt t="216942" x="8680450" y="3740150"/>
          <p14:tracePt t="216959" x="8794750" y="3740150"/>
          <p14:tracePt t="216976" x="8877300" y="3746500"/>
          <p14:tracePt t="216992" x="8953500" y="3746500"/>
          <p14:tracePt t="217009" x="9067800" y="3746500"/>
          <p14:tracePt t="217011" x="9080500" y="3746500"/>
          <p14:tracePt t="217026" x="9118600" y="3746500"/>
          <p14:tracePt t="217042" x="9169400" y="3746500"/>
          <p14:tracePt t="217059" x="9201150" y="3727450"/>
          <p14:tracePt t="217076" x="9232900" y="3708400"/>
          <p14:tracePt t="217093" x="9271000" y="3676650"/>
          <p14:tracePt t="217109" x="9340850" y="3625850"/>
          <p14:tracePt t="217126" x="9385300" y="3587750"/>
          <p14:tracePt t="217144" x="9448800" y="3536950"/>
          <p14:tracePt t="217159" x="9493250" y="3473450"/>
          <p14:tracePt t="217176" x="9512300" y="3441700"/>
          <p14:tracePt t="217192" x="9550400" y="3346450"/>
          <p14:tracePt t="217209" x="9569450" y="3282950"/>
          <p14:tracePt t="217211" x="9594850" y="3206750"/>
          <p14:tracePt t="217226" x="9601200" y="3181350"/>
          <p14:tracePt t="217242" x="9601200" y="3117850"/>
          <p14:tracePt t="217259" x="9601200" y="3060700"/>
          <p14:tracePt t="217276" x="9601200" y="3035300"/>
          <p14:tracePt t="217278" x="9601200" y="3022600"/>
          <p14:tracePt t="217293" x="9582150" y="2984500"/>
          <p14:tracePt t="217309" x="9569450" y="2933700"/>
          <p14:tracePt t="217326" x="9544050" y="2889250"/>
          <p14:tracePt t="217343" x="9499600" y="2825750"/>
          <p14:tracePt t="217360" x="9461500" y="2781300"/>
          <p14:tracePt t="217376" x="9410700" y="2736850"/>
          <p14:tracePt t="217393" x="9359900" y="2698750"/>
          <p14:tracePt t="217409" x="9290050" y="2660650"/>
          <p14:tracePt t="217426" x="9239250" y="2641600"/>
          <p14:tracePt t="217443" x="9182100" y="2622550"/>
          <p14:tracePt t="217444" x="9156700" y="2609850"/>
          <p14:tracePt t="217459" x="9144000" y="2609850"/>
          <p14:tracePt t="217476" x="9061450" y="2590800"/>
          <p14:tracePt t="217493" x="8991600" y="2578100"/>
          <p14:tracePt t="217509" x="8902700" y="2565400"/>
          <p14:tracePt t="217526" x="8743950" y="2552700"/>
          <p14:tracePt t="217543" x="8623300" y="2552700"/>
          <p14:tracePt t="217560" x="8553450" y="2546350"/>
          <p14:tracePt t="217577" x="8464550" y="2546350"/>
          <p14:tracePt t="217593" x="8382000" y="2559050"/>
          <p14:tracePt t="217612" x="8318500" y="2597150"/>
          <p14:tracePt t="217616" x="8305800" y="2603500"/>
          <p14:tracePt t="217627" x="8261350" y="2641600"/>
          <p14:tracePt t="217643" x="8235950" y="2673350"/>
          <p14:tracePt t="217660" x="8172450" y="2743200"/>
          <p14:tracePt t="217676" x="8147050" y="2787650"/>
          <p14:tracePt t="217693" x="8102600" y="2844800"/>
          <p14:tracePt t="217710" x="8089900" y="2876550"/>
          <p14:tracePt t="217711" x="8077200" y="2914650"/>
          <p14:tracePt t="217727" x="8064500" y="2952750"/>
          <p14:tracePt t="217743" x="8045450" y="3041650"/>
          <p14:tracePt t="217760" x="8045450" y="3105150"/>
          <p14:tracePt t="217777" x="8045450" y="3168650"/>
          <p14:tracePt t="217793" x="8045450" y="3200400"/>
          <p14:tracePt t="217810" x="8058150" y="3276600"/>
          <p14:tracePt t="217827" x="8058150" y="3314700"/>
          <p14:tracePt t="217844" x="8089900" y="3409950"/>
          <p14:tracePt t="217860" x="8108950" y="3460750"/>
          <p14:tracePt t="217877" x="8153400" y="3530600"/>
          <p14:tracePt t="217894" x="8223250" y="3587750"/>
          <p14:tracePt t="217910" x="8299450" y="3638550"/>
          <p14:tracePt t="217927" x="8369300" y="3676650"/>
          <p14:tracePt t="217929" x="8388350" y="3683000"/>
          <p14:tracePt t="217943" x="8439150" y="3702050"/>
          <p14:tracePt t="217946" x="8458200" y="3708400"/>
          <p14:tracePt t="217960" x="8540750" y="3733800"/>
          <p14:tracePt t="217977" x="8642350" y="3759200"/>
          <p14:tracePt t="217993" x="8737600" y="3771900"/>
          <p14:tracePt t="218010" x="8845550" y="3778250"/>
          <p14:tracePt t="218027" x="8896350" y="3778250"/>
          <p14:tracePt t="218044" x="9010650" y="3765550"/>
          <p14:tracePt t="218060" x="9118600" y="3727450"/>
          <p14:tracePt t="218078" x="9207500" y="3670300"/>
          <p14:tracePt t="218094" x="9264650" y="3625850"/>
          <p14:tracePt t="218110" x="9302750" y="3568700"/>
          <p14:tracePt t="218112" x="9328150" y="3530600"/>
          <p14:tracePt t="218127" x="9347200" y="3473450"/>
          <p14:tracePt t="218144" x="9366250" y="3403600"/>
          <p14:tracePt t="218160" x="9372600" y="3333750"/>
          <p14:tracePt t="218162" x="9372600" y="3314700"/>
          <p14:tracePt t="218177" x="9372600" y="3270250"/>
          <p14:tracePt t="218194" x="9366250" y="3194050"/>
          <p14:tracePt t="218196" x="9366250" y="3168650"/>
          <p14:tracePt t="218211" x="9347200" y="3073400"/>
          <p14:tracePt t="218227" x="9321800" y="2984500"/>
          <p14:tracePt t="218244" x="9283700" y="2914650"/>
          <p14:tracePt t="218261" x="9271000" y="2882900"/>
          <p14:tracePt t="218277" x="9239250" y="2832100"/>
          <p14:tracePt t="218294" x="9201150" y="2787650"/>
          <p14:tracePt t="218311" x="9175750" y="2774950"/>
          <p14:tracePt t="218328" x="9124950" y="2736850"/>
          <p14:tracePt t="218344" x="9074150" y="2717800"/>
          <p14:tracePt t="218361" x="9010650" y="2698750"/>
          <p14:tracePt t="218378" x="8934450" y="2679700"/>
          <p14:tracePt t="218395" x="8794750" y="2654300"/>
          <p14:tracePt t="218411" x="8775700" y="2654300"/>
          <p14:tracePt t="218427" x="8705850" y="2647950"/>
          <p14:tracePt t="218429" x="8655050" y="2647950"/>
          <p14:tracePt t="218444" x="8636000" y="2647950"/>
          <p14:tracePt t="218461" x="8528050" y="2660650"/>
          <p14:tracePt t="218477" x="8496300" y="2673350"/>
          <p14:tracePt t="218494" x="8445500" y="2698750"/>
          <p14:tracePt t="218511" x="8388350" y="2736850"/>
          <p14:tracePt t="218528" x="8350250" y="2762250"/>
          <p14:tracePt t="218544" x="8293100" y="2819400"/>
          <p14:tracePt t="218561" x="8248650" y="2876550"/>
          <p14:tracePt t="218578" x="8229600" y="2901950"/>
          <p14:tracePt t="218595" x="8229600" y="2940050"/>
          <p14:tracePt t="218597" x="8223250" y="2978150"/>
          <p14:tracePt t="218613" x="8223250" y="2997200"/>
          <p14:tracePt t="218628" x="8223250" y="3028950"/>
          <p14:tracePt t="218629" x="8223250" y="3048000"/>
          <p14:tracePt t="218645" x="8223250" y="3124200"/>
          <p14:tracePt t="218661" x="8223250" y="3155950"/>
          <p14:tracePt t="218678" x="8223250" y="3175000"/>
          <p14:tracePt t="218694" x="8229600" y="3238500"/>
          <p14:tracePt t="218711" x="8248650" y="3282950"/>
          <p14:tracePt t="218728" x="8261350" y="3321050"/>
          <p14:tracePt t="218744" x="8280400" y="3371850"/>
          <p14:tracePt t="218761" x="8299450" y="3409950"/>
          <p14:tracePt t="218778" x="8324850" y="3460750"/>
          <p14:tracePt t="218794" x="8337550" y="3473450"/>
          <p14:tracePt t="218812" x="8356600" y="3486150"/>
          <p14:tracePt t="218828" x="8362950" y="3486150"/>
          <p14:tracePt t="218880" x="8369300" y="3486150"/>
          <p14:tracePt t="218925" x="8369300" y="3479800"/>
          <p14:tracePt t="218945" x="8369300" y="3467100"/>
          <p14:tracePt t="218961" x="8369300" y="3460750"/>
          <p14:tracePt t="218978" x="8369300" y="3441700"/>
          <p14:tracePt t="218979" x="0" y="0"/>
        </p14:tracePtLst>
        <p14:tracePtLst>
          <p14:tracePt t="219498" x="6527800" y="3530600"/>
          <p14:tracePt t="219509" x="6572250" y="3549650"/>
          <p14:tracePt t="219519" x="6610350" y="3562350"/>
          <p14:tracePt t="219529" x="6642100" y="3581400"/>
          <p14:tracePt t="219546" x="6705600" y="3594100"/>
          <p14:tracePt t="219562" x="6800850" y="3619500"/>
          <p14:tracePt t="219565" x="6858000" y="3625850"/>
          <p14:tracePt t="219579" x="6877050" y="3625850"/>
          <p14:tracePt t="219596" x="6965950" y="3632200"/>
          <p14:tracePt t="219597" x="6985000" y="3632200"/>
          <p14:tracePt t="219614" x="7048500" y="3632200"/>
          <p14:tracePt t="219630" x="7092950" y="3632200"/>
          <p14:tracePt t="219646" x="7131050" y="3625850"/>
          <p14:tracePt t="219662" x="7175500" y="3606800"/>
          <p14:tracePt t="219679" x="7213600" y="3600450"/>
          <p14:tracePt t="219696" x="7245350" y="3587750"/>
          <p14:tracePt t="219712" x="7283450" y="3568700"/>
          <p14:tracePt t="219729" x="7321550" y="3549650"/>
          <p14:tracePt t="219746" x="7372350" y="3492500"/>
          <p14:tracePt t="219762" x="7410450" y="3460750"/>
          <p14:tracePt t="219779" x="7473950" y="3409950"/>
          <p14:tracePt t="219782" x="7493000" y="3384550"/>
          <p14:tracePt t="219796" x="7524750" y="3359150"/>
          <p14:tracePt t="219813" x="7588250" y="3289300"/>
          <p14:tracePt t="219830" x="7607300" y="3263900"/>
          <p14:tracePt t="219846" x="7632700" y="3213100"/>
          <p14:tracePt t="219862" x="7664450" y="3149600"/>
          <p14:tracePt t="219879" x="7670800" y="3124200"/>
          <p14:tracePt t="219896" x="7683500" y="3073400"/>
          <p14:tracePt t="219912" x="7683500" y="3035300"/>
          <p14:tracePt t="219929" x="7689850" y="2990850"/>
          <p14:tracePt t="219946" x="7689850" y="2946400"/>
          <p14:tracePt t="219963" x="7689850" y="2889250"/>
          <p14:tracePt t="219979" x="7689850" y="2832100"/>
          <p14:tracePt t="219996" x="7677150" y="2762250"/>
          <p14:tracePt t="220013" x="7670800" y="2717800"/>
          <p14:tracePt t="220015" x="7664450" y="2698750"/>
          <p14:tracePt t="220029" x="7658100" y="2679700"/>
          <p14:tracePt t="220047" x="7651750" y="2667000"/>
          <p14:tracePt t="220049" x="7651750" y="2660650"/>
          <p14:tracePt t="220063" x="7639050" y="2635250"/>
          <p14:tracePt t="220080" x="7626350" y="2609850"/>
          <p14:tracePt t="220096" x="7607300" y="2578100"/>
          <p14:tracePt t="220113" x="7575550" y="2546350"/>
          <p14:tracePt t="220129" x="7550150" y="2527300"/>
          <p14:tracePt t="220146" x="7518400" y="2508250"/>
          <p14:tracePt t="220163" x="7486650" y="2495550"/>
          <p14:tracePt t="220179" x="7454900" y="2482850"/>
          <p14:tracePt t="220196" x="7435850" y="2476500"/>
          <p14:tracePt t="220213" x="7372350" y="2470150"/>
          <p14:tracePt t="220230" x="7302500" y="2463800"/>
          <p14:tracePt t="220246" x="7219950" y="2463800"/>
          <p14:tracePt t="220249" x="7150100" y="2463800"/>
          <p14:tracePt t="220263" x="7092950" y="2463800"/>
          <p14:tracePt t="220280" x="7004050" y="2470150"/>
          <p14:tracePt t="220282" x="6985000" y="2476500"/>
          <p14:tracePt t="220298" x="6921500" y="2489200"/>
          <p14:tracePt t="220314" x="6864350" y="2514600"/>
          <p14:tracePt t="220330" x="6826250" y="2527300"/>
          <p14:tracePt t="220346" x="6756400" y="2552700"/>
          <p14:tracePt t="220363" x="6731000" y="2565400"/>
          <p14:tracePt t="220365" x="6705600" y="2584450"/>
          <p14:tracePt t="220380" x="6692900" y="2584450"/>
          <p14:tracePt t="220396" x="6661150" y="2609850"/>
          <p14:tracePt t="220414" x="6629400" y="2654300"/>
          <p14:tracePt t="220430" x="6597650" y="2717800"/>
          <p14:tracePt t="220446" x="6565900" y="2806700"/>
          <p14:tracePt t="220464" x="6540500" y="2863850"/>
          <p14:tracePt t="220480" x="6521450" y="2921000"/>
          <p14:tracePt t="220483" x="6502400" y="2959100"/>
          <p14:tracePt t="220496" x="6483350" y="2984500"/>
          <p14:tracePt t="220513" x="6470650" y="3035300"/>
          <p14:tracePt t="220516" x="6464300" y="3048000"/>
          <p14:tracePt t="220531" x="6457950" y="3073400"/>
          <p14:tracePt t="220547" x="6451600" y="3130550"/>
          <p14:tracePt t="220563" x="6451600" y="3168650"/>
          <p14:tracePt t="220581" x="6451600" y="3232150"/>
          <p14:tracePt t="220597" x="6451600" y="3282950"/>
          <p14:tracePt t="220614" x="6464300" y="3340100"/>
          <p14:tracePt t="220622" x="6470650" y="3352800"/>
          <p14:tracePt t="220633" x="6477000" y="3384550"/>
          <p14:tracePt t="220647" x="6496050" y="3435350"/>
          <p14:tracePt t="220663" x="6515100" y="3473450"/>
          <p14:tracePt t="220680" x="6540500" y="3511550"/>
          <p14:tracePt t="220697" x="6572250" y="3556000"/>
          <p14:tracePt t="220713" x="6604000" y="3581400"/>
          <p14:tracePt t="220730" x="6642100" y="3606800"/>
          <p14:tracePt t="220747" x="6724650" y="3657600"/>
          <p14:tracePt t="220750" x="6737350" y="3657600"/>
          <p14:tracePt t="220764" x="6775450" y="3676650"/>
          <p14:tracePt t="220781" x="6953250" y="3714750"/>
          <p14:tracePt t="220798" x="7086600" y="3727450"/>
          <p14:tracePt t="220814" x="7181850" y="3727450"/>
          <p14:tracePt t="220831" x="7308850" y="3727450"/>
          <p14:tracePt t="220847" x="7372350" y="3721100"/>
          <p14:tracePt t="220864" x="7416800" y="3702050"/>
          <p14:tracePt t="220880" x="7442200" y="3683000"/>
          <p14:tracePt t="220897" x="7461250" y="3657600"/>
          <p14:tracePt t="220914" x="7480300" y="3606800"/>
          <p14:tracePt t="220930" x="7512050" y="3543300"/>
          <p14:tracePt t="220947" x="7537450" y="3492500"/>
          <p14:tracePt t="220964" x="7556500" y="3429000"/>
          <p14:tracePt t="220980" x="7581900" y="3384550"/>
          <p14:tracePt t="220997" x="7594600" y="3327400"/>
          <p14:tracePt t="220999" x="7600950" y="3302000"/>
          <p14:tracePt t="221015" x="7600950" y="3289300"/>
          <p14:tracePt t="221031" x="7620000" y="3200400"/>
          <p14:tracePt t="221047" x="7632700" y="3098800"/>
          <p14:tracePt t="221064" x="7632700" y="3041650"/>
          <p14:tracePt t="221081" x="7632700" y="3009900"/>
          <p14:tracePt t="221098" x="7632700" y="2971800"/>
          <p14:tracePt t="221114" x="7613650" y="2921000"/>
          <p14:tracePt t="221131" x="7588250" y="2870200"/>
          <p14:tracePt t="221147" x="7562850" y="2819400"/>
          <p14:tracePt t="221164" x="7518400" y="2762250"/>
          <p14:tracePt t="221181" x="7480300" y="2724150"/>
          <p14:tracePt t="221198" x="7461250" y="2698750"/>
          <p14:tracePt t="221199" x="7429500" y="2679700"/>
          <p14:tracePt t="221214" x="7416800" y="2667000"/>
          <p14:tracePt t="221231" x="7359650" y="2641600"/>
          <p14:tracePt t="221247" x="7315200" y="2628900"/>
          <p14:tracePt t="221265" x="7296150" y="2628900"/>
          <p14:tracePt t="221267" x="7258050" y="2622550"/>
          <p14:tracePt t="221281" x="7219950" y="2616200"/>
          <p14:tracePt t="221300" x="7162800" y="2609850"/>
          <p14:tracePt t="221314" x="7118350" y="2609850"/>
          <p14:tracePt t="221331" x="7048500" y="2609850"/>
          <p14:tracePt t="221348" x="7004050" y="2609850"/>
          <p14:tracePt t="221364" x="6946900" y="2628900"/>
          <p14:tracePt t="221381" x="6845300" y="2654300"/>
          <p14:tracePt t="221398" x="6800850" y="2679700"/>
          <p14:tracePt t="221414" x="6756400" y="2705100"/>
          <p14:tracePt t="221431" x="6699250" y="2743200"/>
          <p14:tracePt t="221433" x="6680200" y="2755900"/>
          <p14:tracePt t="221448" x="6667500" y="2768600"/>
          <p14:tracePt t="221464" x="6629400" y="2819400"/>
          <p14:tracePt t="221481" x="6578600" y="2889250"/>
          <p14:tracePt t="221498" x="6559550" y="2914650"/>
          <p14:tracePt t="221516" x="6540500" y="2959100"/>
          <p14:tracePt t="221531" x="6527800" y="2990850"/>
          <p14:tracePt t="221548" x="6521450" y="3028950"/>
          <p14:tracePt t="221564" x="6515100" y="3073400"/>
          <p14:tracePt t="221581" x="6515100" y="3117850"/>
          <p14:tracePt t="221598" x="6515100" y="3168650"/>
          <p14:tracePt t="221615" x="6515100" y="3213100"/>
          <p14:tracePt t="221631" x="6515100" y="3251200"/>
          <p14:tracePt t="221648" x="6515100" y="3289300"/>
          <p14:tracePt t="221665" x="6515100" y="3321050"/>
          <p14:tracePt t="221668" x="6521450" y="3340100"/>
          <p14:tracePt t="221681" x="6534150" y="3359150"/>
          <p14:tracePt t="221698" x="6546850" y="3403600"/>
          <p14:tracePt t="221700" x="6559550" y="3422650"/>
          <p14:tracePt t="221715" x="6584950" y="3467100"/>
          <p14:tracePt t="221732" x="6616700" y="3511550"/>
          <p14:tracePt t="221748" x="6654800" y="3536950"/>
          <p14:tracePt t="221765" x="6680200" y="3556000"/>
          <p14:tracePt t="221782" x="6731000" y="3575050"/>
          <p14:tracePt t="221798" x="6750050" y="3587750"/>
          <p14:tracePt t="221815" x="6819900" y="3606800"/>
          <p14:tracePt t="221832" x="6946900" y="3632200"/>
          <p14:tracePt t="221848" x="7061200" y="3644900"/>
          <p14:tracePt t="221865" x="7207250" y="3663950"/>
          <p14:tracePt t="221882" x="7289800" y="3676650"/>
          <p14:tracePt t="221898" x="7404100" y="3676650"/>
          <p14:tracePt t="221915" x="7467600" y="3676650"/>
          <p14:tracePt t="221932" x="7493000" y="3670300"/>
          <p14:tracePt t="221933" x="7493000" y="3663950"/>
          <p14:tracePt t="221949" x="7512050" y="3632200"/>
          <p14:tracePt t="221965" x="7531100" y="3575050"/>
          <p14:tracePt t="221982" x="7550150" y="3524250"/>
          <p14:tracePt t="221999" x="7569200" y="3486150"/>
          <p14:tracePt t="222001" x="7588250" y="3448050"/>
          <p14:tracePt t="222015" x="7620000" y="3384550"/>
          <p14:tracePt t="222032" x="7664450" y="3321050"/>
          <p14:tracePt t="222048" x="7683500" y="3289300"/>
          <p14:tracePt t="222065" x="7702550" y="3251200"/>
          <p14:tracePt t="222082" x="7721600" y="3187700"/>
          <p14:tracePt t="222099" x="7734300" y="3143250"/>
          <p14:tracePt t="222115" x="7740650" y="3073400"/>
          <p14:tracePt t="222132" x="7740650" y="3003550"/>
          <p14:tracePt t="222149" x="7740650" y="2952750"/>
          <p14:tracePt t="222165" x="7727950" y="2908300"/>
          <p14:tracePt t="222168" x="7727950" y="2895600"/>
          <p14:tracePt t="222182" x="7715250" y="2863850"/>
          <p14:tracePt t="222199" x="7689850" y="2813050"/>
          <p14:tracePt t="222215" x="7664450" y="2781300"/>
          <p14:tracePt t="222232" x="7632700" y="2755900"/>
          <p14:tracePt t="222249" x="7600950" y="2724150"/>
          <p14:tracePt t="222265" x="7537450" y="2698750"/>
          <p14:tracePt t="222283" x="7499350" y="2673350"/>
          <p14:tracePt t="222299" x="7416800" y="2641600"/>
          <p14:tracePt t="222316" x="7353300" y="2616200"/>
          <p14:tracePt t="222332" x="7289800" y="2590800"/>
          <p14:tracePt t="222349" x="7232650" y="2565400"/>
          <p14:tracePt t="222365" x="7181850" y="2552700"/>
          <p14:tracePt t="222368" x="7150100" y="2540000"/>
          <p14:tracePt t="222382" x="7143750" y="2540000"/>
          <p14:tracePt t="222399" x="7099300" y="2527300"/>
          <p14:tracePt t="222416" x="7067550" y="2527300"/>
          <p14:tracePt t="222417" x="7042150" y="2527300"/>
          <p14:tracePt t="222433" x="6997700" y="2520950"/>
          <p14:tracePt t="222449" x="6965950" y="2520950"/>
          <p14:tracePt t="222466" x="6921500" y="2527300"/>
          <p14:tracePt t="222482" x="6864350" y="2559050"/>
          <p14:tracePt t="222500" x="6819900" y="2584450"/>
          <p14:tracePt t="222516" x="6743700" y="2647950"/>
          <p14:tracePt t="222533" x="6699250" y="2692400"/>
          <p14:tracePt t="222549" x="6610350" y="2762250"/>
          <p14:tracePt t="222566" x="6572250" y="2806700"/>
          <p14:tracePt t="222582" x="6527800" y="2863850"/>
          <p14:tracePt t="222599" x="6508750" y="2889250"/>
          <p14:tracePt t="222616" x="6496050" y="2946400"/>
          <p14:tracePt t="222617" x="6489700" y="2965450"/>
          <p14:tracePt t="222633" x="6483350" y="2997200"/>
          <p14:tracePt t="222651" x="6477000" y="3035300"/>
          <p14:tracePt t="222666" x="6464300" y="3105150"/>
          <p14:tracePt t="222684" x="6464300" y="3136900"/>
          <p14:tracePt t="222699" x="6464300" y="3175000"/>
          <p14:tracePt t="222716" x="6464300" y="3213100"/>
          <p14:tracePt t="222733" x="6464300" y="3244850"/>
          <p14:tracePt t="222750" x="6464300" y="3302000"/>
          <p14:tracePt t="222766" x="6470650" y="3327400"/>
          <p14:tracePt t="222783" x="6489700" y="3365500"/>
          <p14:tracePt t="222799" x="6508750" y="3397250"/>
          <p14:tracePt t="222816" x="6527800" y="3435350"/>
          <p14:tracePt t="222833" x="6553200" y="3467100"/>
          <p14:tracePt t="222849" x="6565900" y="3486150"/>
          <p14:tracePt t="222851" x="6578600" y="3498850"/>
          <p14:tracePt t="222866" x="6591300" y="3511550"/>
          <p14:tracePt t="222883" x="6623050" y="3543300"/>
          <p14:tracePt t="222899" x="6642100" y="3556000"/>
          <p14:tracePt t="222916" x="6673850" y="3568700"/>
          <p14:tracePt t="222933" x="6775450" y="3581400"/>
          <p14:tracePt t="222950" x="6896100" y="3581400"/>
          <p14:tracePt t="222966" x="7004050" y="3587750"/>
          <p14:tracePt t="222983" x="7112000" y="3594100"/>
          <p14:tracePt t="223000" x="7175500" y="3594100"/>
          <p14:tracePt t="223016" x="7213600" y="3594100"/>
          <p14:tracePt t="223050" x="7219950" y="3594100"/>
          <p14:tracePt t="223083" x="7232650" y="3587750"/>
          <p14:tracePt t="223100" x="7264400" y="3562350"/>
          <p14:tracePt t="223117" x="7359650" y="3511550"/>
          <p14:tracePt t="223133" x="7410450" y="3492500"/>
          <p14:tracePt t="223150" x="7442200" y="3473450"/>
          <p14:tracePt t="223166" x="7454900" y="3460750"/>
          <p14:tracePt t="223183" x="7473950" y="3435350"/>
          <p14:tracePt t="223200" x="7493000" y="3378200"/>
          <p14:tracePt t="223217" x="7518400" y="3308350"/>
          <p14:tracePt t="223234" x="7531100" y="3232150"/>
          <p14:tracePt t="223251" x="7537450" y="3187700"/>
          <p14:tracePt t="223267" x="7537450" y="3130550"/>
          <p14:tracePt t="223284" x="7537450" y="3086100"/>
          <p14:tracePt t="223300" x="7537450" y="3054350"/>
          <p14:tracePt t="223317" x="7537450" y="3022600"/>
          <p14:tracePt t="223320" x="7537450" y="2997200"/>
          <p14:tracePt t="223333" x="7537450" y="2990850"/>
          <p14:tracePt t="223350" x="7524750" y="2952750"/>
          <p14:tracePt t="223353" x="7524750" y="2940050"/>
          <p14:tracePt t="223367" x="7518400" y="2914650"/>
          <p14:tracePt t="223384" x="7505700" y="2889250"/>
          <p14:tracePt t="223400" x="7493000" y="2870200"/>
          <p14:tracePt t="223417" x="7480300" y="2851150"/>
          <p14:tracePt t="223433" x="7467600" y="2832100"/>
          <p14:tracePt t="223450" x="7454900" y="2813050"/>
          <p14:tracePt t="223467" x="7448550" y="2806700"/>
          <p14:tracePt t="223484" x="7429500" y="2794000"/>
          <p14:tracePt t="223488" x="7423150" y="2794000"/>
          <p14:tracePt t="223501" x="7410450" y="2781300"/>
          <p14:tracePt t="223517" x="7385050" y="2774950"/>
          <p14:tracePt t="223534" x="7340600" y="2749550"/>
          <p14:tracePt t="223550" x="7308850" y="2743200"/>
          <p14:tracePt t="223567" x="7245350" y="2724150"/>
          <p14:tracePt t="223584" x="7213600" y="2717800"/>
          <p14:tracePt t="223601" x="7150100" y="2711450"/>
          <p14:tracePt t="223617" x="7124700" y="2711450"/>
          <p14:tracePt t="223634" x="7105650" y="2705100"/>
          <p14:tracePt t="223650" x="7067550" y="2705100"/>
          <p14:tracePt t="223667" x="7035800" y="2705100"/>
          <p14:tracePt t="223684" x="7010400" y="2711450"/>
          <p14:tracePt t="223700" x="6972300" y="2724150"/>
          <p14:tracePt t="223718" x="6877050" y="2755900"/>
          <p14:tracePt t="223734" x="6819900" y="2787650"/>
          <p14:tracePt t="223751" x="6775450" y="2813050"/>
          <p14:tracePt t="223768" x="6737350" y="2838450"/>
          <p14:tracePt t="223784" x="6711950" y="2857500"/>
          <p14:tracePt t="223785" x="6705600" y="2870200"/>
          <p14:tracePt t="223801" x="6686550" y="2882900"/>
          <p14:tracePt t="223818" x="6680200" y="2895600"/>
          <p14:tracePt t="223821" x="6673850" y="2901950"/>
          <p14:tracePt t="223834" x="6667500" y="2914650"/>
          <p14:tracePt t="223851" x="6642100" y="2959100"/>
          <p14:tracePt t="223868" x="6635750" y="2990850"/>
          <p14:tracePt t="223884" x="6616700" y="3035300"/>
          <p14:tracePt t="223901" x="6610350" y="3073400"/>
          <p14:tracePt t="223917" x="6597650" y="3105150"/>
          <p14:tracePt t="223934" x="6591300" y="3136900"/>
          <p14:tracePt t="223951" x="6591300" y="3175000"/>
          <p14:tracePt t="223968" x="6591300" y="3213100"/>
          <p14:tracePt t="223985" x="6591300" y="3251200"/>
          <p14:tracePt t="223987" x="6591300" y="3270250"/>
          <p14:tracePt t="224001" x="6591300" y="3289300"/>
          <p14:tracePt t="224018" x="6591300" y="3321050"/>
          <p14:tracePt t="224020" x="6591300" y="3333750"/>
          <p14:tracePt t="224034" x="6591300" y="3346450"/>
          <p14:tracePt t="224051" x="6597650" y="3371850"/>
          <p14:tracePt t="224068" x="6610350" y="3409950"/>
          <p14:tracePt t="224085" x="6623050" y="3422650"/>
          <p14:tracePt t="224102" x="6635750" y="3448050"/>
          <p14:tracePt t="224118" x="6648450" y="3467100"/>
          <p14:tracePt t="224135" x="6661150" y="3479800"/>
          <p14:tracePt t="224151" x="6680200" y="3498850"/>
          <p14:tracePt t="224168" x="6699250" y="3517900"/>
          <p14:tracePt t="224184" x="6731000" y="3536950"/>
          <p14:tracePt t="224201" x="6769100" y="3549650"/>
          <p14:tracePt t="224218" x="6819900" y="3568700"/>
          <p14:tracePt t="224235" x="6902450" y="3575050"/>
          <p14:tracePt t="224251" x="6965950" y="3575050"/>
          <p14:tracePt t="224268" x="7067550" y="3575050"/>
          <p14:tracePt t="224270" x="7118350" y="3575050"/>
          <p14:tracePt t="224285" x="7175500" y="3575050"/>
          <p14:tracePt t="224301" x="7213600" y="3575050"/>
          <p14:tracePt t="224318" x="7226300" y="3575050"/>
          <p14:tracePt t="224369" x="7239000" y="3562350"/>
          <p14:tracePt t="224385" x="7258050" y="3543300"/>
          <p14:tracePt t="224401" x="7283450" y="3517900"/>
          <p14:tracePt t="224418" x="7302500" y="3498850"/>
          <p14:tracePt t="224435" x="7321550" y="3486150"/>
          <p14:tracePt t="224451" x="7327900" y="3473450"/>
          <p14:tracePt t="224469" x="7340600" y="3460750"/>
          <p14:tracePt t="224485" x="7346950" y="3448050"/>
          <p14:tracePt t="224502" x="7346950" y="3435350"/>
          <p14:tracePt t="224504" x="7353300" y="3429000"/>
          <p14:tracePt t="224519" x="7359650" y="3422650"/>
          <p14:tracePt t="224536" x="7359650" y="3416300"/>
          <p14:tracePt t="224711" x="0" y="0"/>
        </p14:tracePtLst>
        <p14:tracePtLst>
          <p14:tracePt t="236241" x="11474450" y="4324350"/>
          <p14:tracePt t="236258" x="11474450" y="4318000"/>
          <p14:tracePt t="236488" x="11474450" y="4311650"/>
          <p14:tracePt t="236501" x="11468100" y="4305300"/>
          <p14:tracePt t="236517" x="11449050" y="4298950"/>
          <p14:tracePt t="236533" x="11423650" y="4292600"/>
          <p14:tracePt t="236550" x="11372850" y="4286250"/>
          <p14:tracePt t="236566" x="11334750" y="4286250"/>
          <p14:tracePt t="236568" x="11315700" y="4286250"/>
          <p14:tracePt t="236584" x="11277600" y="4292600"/>
          <p14:tracePt t="236600" x="11239500" y="4311650"/>
          <p14:tracePt t="236617" x="11201400" y="4324350"/>
          <p14:tracePt t="236633" x="11188700" y="4337050"/>
          <p14:tracePt t="236650" x="11163300" y="4356100"/>
          <p14:tracePt t="236667" x="11144250" y="4368800"/>
          <p14:tracePt t="236683" x="11131550" y="4381500"/>
          <p14:tracePt t="236700" x="11112500" y="4400550"/>
          <p14:tracePt t="236704" x="11106150" y="4406900"/>
          <p14:tracePt t="236716" x="11099800" y="4413250"/>
          <p14:tracePt t="236733" x="11080750" y="4438650"/>
          <p14:tracePt t="236750" x="11074400" y="4451350"/>
          <p14:tracePt t="236767" x="11068050" y="4470400"/>
          <p14:tracePt t="236769" x="11061700" y="4476750"/>
          <p14:tracePt t="236784" x="11061700" y="4483100"/>
          <p14:tracePt t="236800" x="11055350" y="4508500"/>
          <p14:tracePt t="236817" x="11055350" y="4521200"/>
          <p14:tracePt t="236833" x="11061700" y="4572000"/>
          <p14:tracePt t="236850" x="11074400" y="4603750"/>
          <p14:tracePt t="236867" x="11106150" y="4667250"/>
          <p14:tracePt t="236883" x="11131550" y="4699000"/>
          <p14:tracePt t="236900" x="11156950" y="4724400"/>
          <p14:tracePt t="236917" x="11188700" y="4737100"/>
          <p14:tracePt t="236934" x="11214100" y="4756150"/>
          <p14:tracePt t="236950" x="11277600" y="4762500"/>
          <p14:tracePt t="236967" x="11334750" y="4768850"/>
          <p14:tracePt t="236970" x="11385550" y="4768850"/>
          <p14:tracePt t="236984" x="11436350" y="4768850"/>
          <p14:tracePt t="237000" x="11506200" y="4762500"/>
          <p14:tracePt t="237003" x="11525250" y="4762500"/>
          <p14:tracePt t="237018" x="11569700" y="4743450"/>
          <p14:tracePt t="237034" x="11658600" y="4705350"/>
          <p14:tracePt t="237050" x="11684000" y="4692650"/>
          <p14:tracePt t="237067" x="11690350" y="4667250"/>
          <p14:tracePt t="237084" x="11696700" y="4641850"/>
          <p14:tracePt t="237100" x="11709400" y="4603750"/>
          <p14:tracePt t="237117" x="11709400" y="4565650"/>
          <p14:tracePt t="237134" x="11709400" y="4527550"/>
          <p14:tracePt t="237150" x="11709400" y="4483100"/>
          <p14:tracePt t="237167" x="11696700" y="4451350"/>
          <p14:tracePt t="237184" x="11677650" y="4419600"/>
          <p14:tracePt t="237201" x="11652250" y="4368800"/>
          <p14:tracePt t="237217" x="11620500" y="4330700"/>
          <p14:tracePt t="237234" x="11576050" y="4298950"/>
          <p14:tracePt t="237237" x="11550650" y="4279900"/>
          <p14:tracePt t="237251" x="11518900" y="4260850"/>
          <p14:tracePt t="237268" x="11417300" y="4235450"/>
          <p14:tracePt t="237285" x="11372850" y="4222750"/>
          <p14:tracePt t="237301" x="11296650" y="4222750"/>
          <p14:tracePt t="237317" x="11245850" y="4222750"/>
          <p14:tracePt t="237334" x="11201400" y="4235450"/>
          <p14:tracePt t="237351" x="11156950" y="4254500"/>
          <p14:tracePt t="237367" x="11125200" y="4279900"/>
          <p14:tracePt t="237384" x="11099800" y="4298950"/>
          <p14:tracePt t="237401" x="11074400" y="4330700"/>
          <p14:tracePt t="237417" x="11049000" y="4362450"/>
          <p14:tracePt t="237434" x="11036300" y="4381500"/>
          <p14:tracePt t="237451" x="11017250" y="4413250"/>
          <p14:tracePt t="237468" x="11010900" y="4438650"/>
          <p14:tracePt t="237470" x="11010900" y="4451350"/>
          <p14:tracePt t="237485" x="11004550" y="4470400"/>
          <p14:tracePt t="237501" x="10998200" y="4502150"/>
          <p14:tracePt t="237503" x="10998200" y="4521200"/>
          <p14:tracePt t="237518" x="10998200" y="4552950"/>
          <p14:tracePt t="237535" x="10998200" y="4591050"/>
          <p14:tracePt t="237551" x="10998200" y="4622800"/>
          <p14:tracePt t="237568" x="11004550" y="4648200"/>
          <p14:tracePt t="237584" x="11023600" y="4673600"/>
          <p14:tracePt t="237601" x="11042650" y="4705350"/>
          <p14:tracePt t="237618" x="11068050" y="4724400"/>
          <p14:tracePt t="237635" x="11106150" y="4756150"/>
          <p14:tracePt t="237638" x="11112500" y="4768850"/>
          <p14:tracePt t="237651" x="11144250" y="4775200"/>
          <p14:tracePt t="237668" x="11239500" y="4787900"/>
          <p14:tracePt t="237684" x="11328400" y="4787900"/>
          <p14:tracePt t="237701" x="11430000" y="4781550"/>
          <p14:tracePt t="237718" x="11525250" y="4756150"/>
          <p14:tracePt t="237735" x="11582400" y="4730750"/>
          <p14:tracePt t="237737" x="11607800" y="4718050"/>
          <p14:tracePt t="237751" x="11620500" y="4705350"/>
          <p14:tracePt t="237769" x="11620500" y="4699000"/>
          <p14:tracePt t="237785" x="11620500" y="4686300"/>
          <p14:tracePt t="237801" x="11620500" y="4622800"/>
          <p14:tracePt t="237818" x="11620500" y="4572000"/>
          <p14:tracePt t="237820" x="11620500" y="4533900"/>
          <p14:tracePt t="237835" x="11620500" y="4508500"/>
          <p14:tracePt t="237851" x="11620500" y="4432300"/>
          <p14:tracePt t="237868" x="11620500" y="4413250"/>
          <p14:tracePt t="237871" x="11620500" y="4387850"/>
          <p14:tracePt t="237885" x="11614150" y="4381500"/>
          <p14:tracePt t="237901" x="11601450" y="4324350"/>
          <p14:tracePt t="237918" x="11582400" y="4292600"/>
          <p14:tracePt t="237935" x="11569700" y="4273550"/>
          <p14:tracePt t="237951" x="11550650" y="4267200"/>
          <p14:tracePt t="237968" x="11537950" y="4260850"/>
          <p14:tracePt t="237985" x="11506200" y="4254500"/>
          <p14:tracePt t="238003" x="11474450" y="4254500"/>
          <p14:tracePt t="238019" x="11423650" y="4254500"/>
          <p14:tracePt t="238035" x="11385550" y="4254500"/>
          <p14:tracePt t="238038" x="11341100" y="4254500"/>
          <p14:tracePt t="238051" x="11322050" y="4254500"/>
          <p14:tracePt t="238068" x="11271250" y="4248150"/>
          <p14:tracePt t="238085" x="11252200" y="4248150"/>
          <p14:tracePt t="238087" x="11233150" y="4248150"/>
          <p14:tracePt t="238102" x="11220450" y="4254500"/>
          <p14:tracePt t="238119" x="11201400" y="4273550"/>
          <p14:tracePt t="238135" x="11188700" y="4286250"/>
          <p14:tracePt t="238152" x="11163300" y="4324350"/>
          <p14:tracePt t="238168" x="11131550" y="4375150"/>
          <p14:tracePt t="238185" x="11112500" y="4406900"/>
          <p14:tracePt t="238202" x="11099800" y="4425950"/>
          <p14:tracePt t="238219" x="11087100" y="4445000"/>
          <p14:tracePt t="238235" x="11080750" y="4451350"/>
          <p14:tracePt t="238253" x="11074400" y="4470400"/>
          <p14:tracePt t="238269" x="11074400" y="4489450"/>
          <p14:tracePt t="238285" x="11074400" y="4508500"/>
          <p14:tracePt t="238302" x="11068050" y="4533900"/>
          <p14:tracePt t="238318" x="11061700" y="4559300"/>
          <p14:tracePt t="238319" x="11061700" y="4572000"/>
          <p14:tracePt t="238336" x="11061700" y="4597400"/>
          <p14:tracePt t="238352" x="11061700" y="4610100"/>
          <p14:tracePt t="238369" x="11061700" y="4629150"/>
          <p14:tracePt t="238386" x="11068050" y="4648200"/>
          <p14:tracePt t="238402" x="11080750" y="4673600"/>
          <p14:tracePt t="238419" x="11093450" y="4686300"/>
          <p14:tracePt t="238435" x="11106150" y="4699000"/>
          <p14:tracePt t="238452" x="11137900" y="4705350"/>
          <p14:tracePt t="238469" x="11182350" y="4705350"/>
          <p14:tracePt t="238485" x="11233150" y="4711700"/>
          <p14:tracePt t="238503" x="11296650" y="4711700"/>
          <p14:tracePt t="238519" x="11379200" y="4711700"/>
          <p14:tracePt t="238536" x="11430000" y="4699000"/>
          <p14:tracePt t="238552" x="11487150" y="4686300"/>
          <p14:tracePt t="238554" x="11518900" y="4673600"/>
          <p14:tracePt t="238569" x="11550650" y="4654550"/>
          <p14:tracePt t="238586" x="11582400" y="4629150"/>
          <p14:tracePt t="238603" x="11607800" y="4591050"/>
          <p14:tracePt t="238619" x="11614150" y="4565650"/>
          <p14:tracePt t="238636" x="11620500" y="4527550"/>
          <p14:tracePt t="238652" x="11620500" y="4489450"/>
          <p14:tracePt t="238669" x="11614150" y="4445000"/>
          <p14:tracePt t="238686" x="11607800" y="4400550"/>
          <p14:tracePt t="238702" x="11595100" y="4375150"/>
          <p14:tracePt t="238719" x="11582400" y="4349750"/>
          <p14:tracePt t="238736" x="11576050" y="4337050"/>
          <p14:tracePt t="238753" x="11569700" y="4330700"/>
          <p14:tracePt t="238770" x="11563350" y="4324350"/>
          <p14:tracePt t="238786" x="11557000" y="4324350"/>
          <p14:tracePt t="238788" x="11557000" y="4318000"/>
          <p14:tracePt t="238802" x="11550650" y="4318000"/>
          <p14:tracePt t="238804" x="11537950" y="4318000"/>
          <p14:tracePt t="238819" x="11531600" y="4311650"/>
          <p14:tracePt t="238820" x="11525250" y="4305300"/>
          <p14:tracePt t="238836" x="11487150" y="4305300"/>
          <p14:tracePt t="238853" x="11455400" y="4298950"/>
          <p14:tracePt t="238869" x="11430000" y="4298950"/>
          <p14:tracePt t="238886" x="11398250" y="4292600"/>
          <p14:tracePt t="238902" x="11385550" y="4292600"/>
          <p14:tracePt t="238919" x="11360150" y="4292600"/>
          <p14:tracePt t="238936" x="11341100" y="4292600"/>
          <p14:tracePt t="238953" x="11309350" y="4292600"/>
          <p14:tracePt t="238970" x="11296650" y="4298950"/>
          <p14:tracePt t="238987" x="11277600" y="4318000"/>
          <p14:tracePt t="238989" x="11264900" y="4324350"/>
          <p14:tracePt t="239003" x="11258550" y="4330700"/>
          <p14:tracePt t="239021" x="11233150" y="4368800"/>
          <p14:tracePt t="239036" x="11214100" y="4400550"/>
          <p14:tracePt t="239053" x="11207750" y="4432300"/>
          <p14:tracePt t="239069" x="11195050" y="4451350"/>
          <p14:tracePt t="239086" x="11188700" y="4476750"/>
          <p14:tracePt t="239103" x="11182350" y="4495800"/>
          <p14:tracePt t="239120" x="11182350" y="4527550"/>
          <p14:tracePt t="239136" x="11182350" y="4546600"/>
          <p14:tracePt t="239153" x="11182350" y="4565650"/>
          <p14:tracePt t="239170" x="11182350" y="4584700"/>
          <p14:tracePt t="239186" x="11182350" y="4603750"/>
          <p14:tracePt t="239204" x="11182350" y="4622800"/>
          <p14:tracePt t="239220" x="11188700" y="4648200"/>
          <p14:tracePt t="239223" x="11188700" y="4660900"/>
          <p14:tracePt t="239237" x="11195050" y="4667250"/>
          <p14:tracePt t="239254" x="11220450" y="4699000"/>
          <p14:tracePt t="239270" x="11239500" y="4711700"/>
          <p14:tracePt t="239286" x="11258550" y="4711700"/>
          <p14:tracePt t="239303" x="11290300" y="4711700"/>
          <p14:tracePt t="239320" x="11391900" y="4705350"/>
          <p14:tracePt t="239336" x="11430000" y="4686300"/>
          <p14:tracePt t="239353" x="11487150" y="4673600"/>
          <p14:tracePt t="239370" x="11531600" y="4648200"/>
          <p14:tracePt t="239386" x="11544300" y="4635500"/>
          <p14:tracePt t="239403" x="11550650" y="4629150"/>
          <p14:tracePt t="239420" x="11563350" y="4597400"/>
          <p14:tracePt t="239437" x="11576050" y="4559300"/>
          <p14:tracePt t="239454" x="11582400" y="4527550"/>
          <p14:tracePt t="239457" x="11588750" y="4495800"/>
          <p14:tracePt t="239470" x="11588750" y="4470400"/>
          <p14:tracePt t="239487" x="11588750" y="4432300"/>
          <p14:tracePt t="239504" x="11588750" y="4387850"/>
          <p14:tracePt t="239521" x="11582400" y="4356100"/>
          <p14:tracePt t="239537" x="11569700" y="4343400"/>
          <p14:tracePt t="239553" x="11557000" y="4324350"/>
          <p14:tracePt t="239570" x="11544300" y="4305300"/>
          <p14:tracePt t="239587" x="11512550" y="4286250"/>
          <p14:tracePt t="239603" x="11474450" y="4267200"/>
          <p14:tracePt t="239620" x="11442700" y="4260850"/>
          <p14:tracePt t="239637" x="11398250" y="4241800"/>
          <p14:tracePt t="239653" x="11347450" y="4235450"/>
          <p14:tracePt t="239670" x="11303000" y="4235450"/>
          <p14:tracePt t="239674" x="11296650" y="4235450"/>
          <p14:tracePt t="239687" x="11290300" y="4235450"/>
          <p14:tracePt t="239705" x="11258550" y="4241800"/>
          <p14:tracePt t="239706" x="11258550" y="4248150"/>
          <p14:tracePt t="239720" x="11239500" y="4260850"/>
          <p14:tracePt t="239738" x="11214100" y="4286250"/>
          <p14:tracePt t="239754" x="11195050" y="4305300"/>
          <p14:tracePt t="239771" x="11188700" y="4311650"/>
          <p14:tracePt t="239787" x="11182350" y="4330700"/>
          <p14:tracePt t="239804" x="11176000" y="4337050"/>
          <p14:tracePt t="239921" x="0" y="0"/>
        </p14:tracePtLst>
        <p14:tracePtLst>
          <p14:tracePt t="242362" x="11512550" y="5664200"/>
          <p14:tracePt t="242390" x="11493500" y="5664200"/>
          <p14:tracePt t="242408" x="11468100" y="5657850"/>
          <p14:tracePt t="242424" x="11430000" y="5657850"/>
          <p14:tracePt t="242440" x="11353800" y="5657850"/>
          <p14:tracePt t="242457" x="11252200" y="5657850"/>
          <p14:tracePt t="242474" x="11195050" y="5657850"/>
          <p14:tracePt t="242490" x="11118850" y="5657850"/>
          <p14:tracePt t="242507" x="11087100" y="5670550"/>
          <p14:tracePt t="242524" x="11068050" y="5676900"/>
          <p14:tracePt t="242540" x="11055350" y="5683250"/>
          <p14:tracePt t="242557" x="11042650" y="5702300"/>
          <p14:tracePt t="242558" x="11036300" y="5715000"/>
          <p14:tracePt t="242574" x="11023600" y="5734050"/>
          <p14:tracePt t="242590" x="11010900" y="5765800"/>
          <p14:tracePt t="242607" x="10991850" y="5803900"/>
          <p14:tracePt t="242624" x="10979150" y="5842000"/>
          <p14:tracePt t="242641" x="10972800" y="5861050"/>
          <p14:tracePt t="242657" x="10972800" y="5892800"/>
          <p14:tracePt t="242674" x="10972800" y="5918200"/>
          <p14:tracePt t="242691" x="10972800" y="5937250"/>
          <p14:tracePt t="242707" x="10972800" y="5962650"/>
          <p14:tracePt t="242724" x="10985500" y="5975350"/>
          <p14:tracePt t="242726" x="10998200" y="5988050"/>
          <p14:tracePt t="242741" x="11004550" y="5994400"/>
          <p14:tracePt t="242757" x="11074400" y="6026150"/>
          <p14:tracePt t="242760" x="11118850" y="6038850"/>
          <p14:tracePt t="242774" x="11188700" y="6045200"/>
          <p14:tracePt t="242791" x="11245850" y="6045200"/>
          <p14:tracePt t="242792" x="11315700" y="6045200"/>
          <p14:tracePt t="242807" x="11391900" y="6038850"/>
          <p14:tracePt t="242824" x="11531600" y="6007100"/>
          <p14:tracePt t="242841" x="11588750" y="5981700"/>
          <p14:tracePt t="242857" x="11601450" y="5969000"/>
          <p14:tracePt t="242874" x="11601450" y="5943600"/>
          <p14:tracePt t="242892" x="11601450" y="5905500"/>
          <p14:tracePt t="242908" x="11601450" y="5848350"/>
          <p14:tracePt t="242925" x="11601450" y="5803900"/>
          <p14:tracePt t="242941" x="11601450" y="5772150"/>
          <p14:tracePt t="242957" x="11601450" y="5753100"/>
          <p14:tracePt t="242960" x="11601450" y="5746750"/>
          <p14:tracePt t="242991" x="11601450" y="5740400"/>
          <p14:tracePt t="243008" x="11601450" y="5727700"/>
          <p14:tracePt t="243024" x="11582400" y="5702300"/>
          <p14:tracePt t="243041" x="11544300" y="5689600"/>
          <p14:tracePt t="243058" x="11461750" y="5664200"/>
          <p14:tracePt t="243075" x="11360150" y="5657850"/>
          <p14:tracePt t="243091" x="11290300" y="5657850"/>
          <p14:tracePt t="243108" x="11220450" y="5664200"/>
          <p14:tracePt t="243125" x="11169650" y="5683250"/>
          <p14:tracePt t="243142" x="11144250" y="5708650"/>
          <p14:tracePt t="243158" x="11125200" y="5734050"/>
          <p14:tracePt t="243176" x="11118850" y="5753100"/>
          <p14:tracePt t="243192" x="11106150" y="5784850"/>
          <p14:tracePt t="243208" x="11093450" y="5810250"/>
          <p14:tracePt t="243224" x="11093450" y="5829300"/>
          <p14:tracePt t="243242" x="11093450" y="5848350"/>
          <p14:tracePt t="243242" x="11093450" y="5854700"/>
          <p14:tracePt t="243258" x="11093450" y="5867400"/>
          <p14:tracePt t="243275" x="11093450" y="5873750"/>
          <p14:tracePt t="243291" x="11093450" y="5880100"/>
          <p14:tracePt t="243308" x="11093450" y="5886450"/>
          <p14:tracePt t="243325" x="11099800" y="5886450"/>
          <p14:tracePt t="243341" x="11106150" y="5886450"/>
          <p14:tracePt t="243375" x="11106150" y="5873750"/>
          <p14:tracePt t="243392" x="11106150" y="5835650"/>
          <p14:tracePt t="243393" x="0" y="0"/>
        </p14:tracePtLst>
        <p14:tracePtLst>
          <p14:tracePt t="244165" x="10369550" y="6051550"/>
          <p14:tracePt t="244216" x="10363200" y="6051550"/>
          <p14:tracePt t="244229" x="10363200" y="6045200"/>
          <p14:tracePt t="244242" x="10363200" y="6026150"/>
          <p14:tracePt t="244259" x="10369550" y="5988050"/>
          <p14:tracePt t="244276" x="10382250" y="5962650"/>
          <p14:tracePt t="244292" x="10401300" y="5930900"/>
          <p14:tracePt t="244309" x="10414000" y="5911850"/>
          <p14:tracePt t="244326" x="10439400" y="5899150"/>
          <p14:tracePt t="244343" x="10464800" y="5892800"/>
          <p14:tracePt t="244360" x="10521950" y="5880100"/>
          <p14:tracePt t="244377" x="10560050" y="5880100"/>
          <p14:tracePt t="244393" x="10623550" y="5880100"/>
          <p14:tracePt t="244395" x="10636250" y="5880100"/>
          <p14:tracePt t="244410" x="10674350" y="5880100"/>
          <p14:tracePt t="244426" x="10680700" y="5880100"/>
          <p14:tracePt t="244443" x="10687050" y="5880100"/>
          <p14:tracePt t="244459" x="10699750" y="5873750"/>
          <p14:tracePt t="244476" x="10706100" y="5861050"/>
          <p14:tracePt t="244493" x="10731500" y="5822950"/>
          <p14:tracePt t="244509" x="10744200" y="5797550"/>
          <p14:tracePt t="244526" x="10769600" y="5740400"/>
          <p14:tracePt t="244543" x="10775950" y="5715000"/>
          <p14:tracePt t="244560" x="10788650" y="5689600"/>
          <p14:tracePt t="244576" x="10795000" y="5664200"/>
          <p14:tracePt t="244593" x="10801350" y="5651500"/>
          <p14:tracePt t="244596" x="10801350" y="5632450"/>
          <p14:tracePt t="244610" x="10807700" y="5607050"/>
          <p14:tracePt t="244627" x="10807700" y="5581650"/>
          <p14:tracePt t="244643" x="10814050" y="5543550"/>
          <p14:tracePt t="244646" x="10814050" y="5530850"/>
          <p14:tracePt t="244660" x="10814050" y="5492750"/>
          <p14:tracePt t="244677" x="10814050" y="5461000"/>
          <p14:tracePt t="244694" x="10814050" y="5441950"/>
          <p14:tracePt t="244710" x="10814050" y="5435600"/>
          <p14:tracePt t="244726" x="10814050" y="5403850"/>
          <p14:tracePt t="244743" x="10814050" y="5391150"/>
          <p14:tracePt t="244760" x="10814050" y="5378450"/>
          <p14:tracePt t="244776" x="10814050" y="5365750"/>
          <p14:tracePt t="244810" x="10814050" y="5359400"/>
          <p14:tracePt t="244826" x="10814050" y="5353050"/>
          <p14:tracePt t="244843" x="10814050" y="5340350"/>
          <p14:tracePt t="244877" x="10814050" y="5334000"/>
          <p14:tracePt t="244999" x="10801350" y="5346700"/>
          <p14:tracePt t="245013" x="10788650" y="5372100"/>
          <p14:tracePt t="245027" x="10763250" y="5435600"/>
          <p14:tracePt t="245027" x="0" y="0"/>
        </p14:tracePtLst>
        <p14:tracePtLst>
          <p14:tracePt t="245471" x="10337800" y="6083300"/>
          <p14:tracePt t="245480" x="10350500" y="6083300"/>
          <p14:tracePt t="245489" x="10363200" y="6076950"/>
          <p14:tracePt t="245499" x="10414000" y="6057900"/>
          <p14:tracePt t="245511" x="10439400" y="6045200"/>
          <p14:tracePt t="245527" x="10515600" y="6026150"/>
          <p14:tracePt t="245544" x="10560050" y="6000750"/>
          <p14:tracePt t="245561" x="10585450" y="5994400"/>
          <p14:tracePt t="245563" x="10591800" y="5988050"/>
          <p14:tracePt t="245577" x="10591800" y="5981700"/>
          <p14:tracePt t="245595" x="10610850" y="5937250"/>
          <p14:tracePt t="245612" x="10623550" y="5905500"/>
          <p14:tracePt t="245628" x="10648950" y="5848350"/>
          <p14:tracePt t="245645" x="10668000" y="5822950"/>
          <p14:tracePt t="245661" x="10687050" y="5797550"/>
          <p14:tracePt t="245678" x="10699750" y="5778500"/>
          <p14:tracePt t="245694" x="10712450" y="5765800"/>
          <p14:tracePt t="245711" x="10718800" y="5746750"/>
          <p14:tracePt t="245728" x="10731500" y="5727700"/>
          <p14:tracePt t="245744" x="10756900" y="5670550"/>
          <p14:tracePt t="245761" x="10763250" y="5638800"/>
          <p14:tracePt t="245778" x="10769600" y="5619750"/>
          <p14:tracePt t="245794" x="10769600" y="5607050"/>
          <p14:tracePt t="245828" x="10769600" y="5600700"/>
          <p14:tracePt t="245829" x="10769600" y="5594350"/>
          <p14:tracePt t="245861" x="10769600" y="5588000"/>
          <p14:tracePt t="245878" x="10769600" y="5575300"/>
          <p14:tracePt t="245895" x="10769600" y="5543550"/>
          <p14:tracePt t="245911" x="10775950" y="5518150"/>
          <p14:tracePt t="245913" x="10775950" y="5499100"/>
          <p14:tracePt t="245945" x="10775950" y="5473700"/>
          <p14:tracePt t="245961" x="10775950" y="5467350"/>
          <p14:tracePt t="245963" x="10775950" y="5454650"/>
          <p14:tracePt t="245995" x="10775950" y="5441950"/>
          <p14:tracePt t="246011" x="10775950" y="5435600"/>
          <p14:tracePt t="246028" x="10775950" y="5429250"/>
          <p14:tracePt t="246045" x="10775950" y="5422900"/>
          <p14:tracePt t="246061" x="10775950" y="5416550"/>
          <p14:tracePt t="246078" x="10775950" y="5410200"/>
          <p14:tracePt t="246095" x="10775950" y="5403850"/>
          <p14:tracePt t="246112" x="10775950" y="5391150"/>
          <p14:tracePt t="246129" x="10769600" y="5372100"/>
          <p14:tracePt t="246130" x="10769600" y="5365750"/>
          <p14:tracePt t="246162" x="10769600" y="5353050"/>
          <p14:tracePt t="246178" x="10769600" y="5346700"/>
          <p14:tracePt t="246195" x="10769600" y="5340350"/>
          <p14:tracePt t="246211" x="10763250" y="5327650"/>
          <p14:tracePt t="246228" x="10756900" y="5314950"/>
          <p14:tracePt t="246245" x="10756900" y="5302250"/>
          <p14:tracePt t="246431" x="0" y="0"/>
        </p14:tracePtLst>
        <p14:tracePtLst>
          <p14:tracePt t="246880" x="10242550" y="6057900"/>
          <p14:tracePt t="246898" x="10306050" y="6013450"/>
          <p14:tracePt t="246913" x="10350500" y="5981700"/>
          <p14:tracePt t="246929" x="10382250" y="5962650"/>
          <p14:tracePt t="246946" x="10407650" y="5943600"/>
          <p14:tracePt t="246962" x="10433050" y="5918200"/>
          <p14:tracePt t="246979" x="10452100" y="5880100"/>
          <p14:tracePt t="246996" x="10471150" y="5829300"/>
          <p14:tracePt t="247013" x="10490200" y="5765800"/>
          <p14:tracePt t="247029" x="10502900" y="5727700"/>
          <p14:tracePt t="247046" x="10521950" y="5676900"/>
          <p14:tracePt t="247063" x="10534650" y="5632450"/>
          <p14:tracePt t="247080" x="10560050" y="5588000"/>
          <p14:tracePt t="247097" x="10566400" y="5568950"/>
          <p14:tracePt t="247114" x="10598150" y="5511800"/>
          <p14:tracePt t="247130" x="10610850" y="5486400"/>
          <p14:tracePt t="247146" x="10623550" y="5461000"/>
          <p14:tracePt t="247163" x="10629900" y="5454650"/>
          <p14:tracePt t="247179" x="10629900" y="5448300"/>
          <p14:tracePt t="247282" x="0" y="0"/>
        </p14:tracePtLst>
        <p14:tracePtLst>
          <p14:tracePt t="247606" x="11391900" y="5575300"/>
          <p14:tracePt t="247616" x="11385550" y="5568950"/>
          <p14:tracePt t="247628" x="11372850" y="5562600"/>
          <p14:tracePt t="247640" x="11347450" y="5549900"/>
          <p14:tracePt t="247649" x="11341100" y="5549900"/>
          <p14:tracePt t="247664" x="11303000" y="5549900"/>
          <p14:tracePt t="247680" x="11264900" y="5562600"/>
          <p14:tracePt t="247697" x="11220450" y="5594350"/>
          <p14:tracePt t="247713" x="11169650" y="5638800"/>
          <p14:tracePt t="247730" x="11118850" y="5689600"/>
          <p14:tracePt t="247747" x="11042650" y="5772150"/>
          <p14:tracePt t="247763" x="11004550" y="5810250"/>
          <p14:tracePt t="247780" x="10985500" y="5842000"/>
          <p14:tracePt t="247797" x="10972800" y="5867400"/>
          <p14:tracePt t="247799" x="10972800" y="5873750"/>
          <p14:tracePt t="247814" x="10966450" y="5886450"/>
          <p14:tracePt t="247831" x="10966450" y="5924550"/>
          <p14:tracePt t="247847" x="10966450" y="5956300"/>
          <p14:tracePt t="247864" x="10979150" y="5981700"/>
          <p14:tracePt t="247881" x="11017250" y="6026150"/>
          <p14:tracePt t="247897" x="11080750" y="6057900"/>
          <p14:tracePt t="247914" x="11099800" y="6064250"/>
          <p14:tracePt t="247930" x="11176000" y="6076950"/>
          <p14:tracePt t="247947" x="11239500" y="6076950"/>
          <p14:tracePt t="247964" x="11277600" y="6070600"/>
          <p14:tracePt t="247965" x="11322050" y="6045200"/>
          <p14:tracePt t="247981" x="11372850" y="6013450"/>
          <p14:tracePt t="247997" x="11417300" y="5975350"/>
          <p14:tracePt t="248014" x="11461750" y="5930900"/>
          <p14:tracePt t="248030" x="11493500" y="5886450"/>
          <p14:tracePt t="248048" x="11512550" y="5854700"/>
          <p14:tracePt t="248064" x="11531600" y="5816600"/>
          <p14:tracePt t="248081" x="11544300" y="5784850"/>
          <p14:tracePt t="248097" x="11544300" y="5772150"/>
          <p14:tracePt t="248114" x="11544300" y="5753100"/>
          <p14:tracePt t="248131" x="11544300" y="5727700"/>
          <p14:tracePt t="248133" x="11531600" y="5702300"/>
          <p14:tracePt t="248147" x="11525250" y="5695950"/>
          <p14:tracePt t="248164" x="11474450" y="5632450"/>
          <p14:tracePt t="248181" x="11461750" y="5626100"/>
          <p14:tracePt t="248197" x="11417300" y="5594350"/>
          <p14:tracePt t="248199" x="11385550" y="5575300"/>
          <p14:tracePt t="248214" x="11347450" y="5556250"/>
          <p14:tracePt t="248231" x="11315700" y="5549900"/>
          <p14:tracePt t="248247" x="11264900" y="5549900"/>
          <p14:tracePt t="248264" x="11201400" y="5556250"/>
          <p14:tracePt t="248281" x="11137900" y="5588000"/>
          <p14:tracePt t="248298" x="11068050" y="5632450"/>
          <p14:tracePt t="248315" x="11023600" y="5670550"/>
          <p14:tracePt t="248331" x="10991850" y="5734050"/>
          <p14:tracePt t="248347" x="10972800" y="5778500"/>
          <p14:tracePt t="248364" x="10966450" y="5835650"/>
          <p14:tracePt t="248367" x="10966450" y="5854700"/>
          <p14:tracePt t="248381" x="10966450" y="5880100"/>
          <p14:tracePt t="248398" x="10985500" y="5969000"/>
          <p14:tracePt t="248414" x="10998200" y="5994400"/>
          <p14:tracePt t="248431" x="11049000" y="6032500"/>
          <p14:tracePt t="248447" x="11106150" y="6045200"/>
          <p14:tracePt t="248464" x="11207750" y="6051550"/>
          <p14:tracePt t="248481" x="11366500" y="6051550"/>
          <p14:tracePt t="248498" x="11512550" y="6032500"/>
          <p14:tracePt t="248514" x="11658600" y="6000750"/>
          <p14:tracePt t="248531" x="11715750" y="5969000"/>
          <p14:tracePt t="248548" x="11728450" y="5956300"/>
          <p14:tracePt t="248565" x="11728450" y="5937250"/>
          <p14:tracePt t="248581" x="11722100" y="5911850"/>
          <p14:tracePt t="248599" x="11703050" y="5873750"/>
          <p14:tracePt t="248602" x="11696700" y="5854700"/>
          <p14:tracePt t="248614" x="11684000" y="5829300"/>
          <p14:tracePt t="248632" x="11645900" y="5791200"/>
          <p14:tracePt t="248648" x="11607800" y="5765800"/>
          <p14:tracePt t="248665" x="11576050" y="5746750"/>
          <p14:tracePt t="248681" x="11531600" y="5734050"/>
          <p14:tracePt t="248698" x="11480800" y="5721350"/>
          <p14:tracePt t="248715" x="11442700" y="5715000"/>
          <p14:tracePt t="248731" x="11360150" y="5715000"/>
          <p14:tracePt t="248748" x="11296650" y="5715000"/>
          <p14:tracePt t="248765" x="11245850" y="5715000"/>
          <p14:tracePt t="248782" x="11220450" y="5721350"/>
          <p14:tracePt t="248799" x="11201400" y="5727700"/>
          <p14:tracePt t="248832" x="11195050" y="5727700"/>
          <p14:tracePt t="248865" x="11195050" y="5734050"/>
          <p14:tracePt t="248881" x="0" y="0"/>
        </p14:tracePtLst>
        <p14:tracePtLst>
          <p14:tracePt t="253419" x="793750" y="3765550"/>
          <p14:tracePt t="253483" x="787400" y="3759200"/>
          <p14:tracePt t="253504" x="762000" y="3759200"/>
          <p14:tracePt t="253520" x="698500" y="3759200"/>
          <p14:tracePt t="253537" x="641350" y="3771900"/>
          <p14:tracePt t="253554" x="584200" y="3803650"/>
          <p14:tracePt t="253555" x="565150" y="3810000"/>
          <p14:tracePt t="253570" x="558800" y="3822700"/>
          <p14:tracePt t="253588" x="508000" y="3886200"/>
          <p14:tracePt t="253604" x="508000" y="3892550"/>
          <p14:tracePt t="253621" x="482600" y="3943350"/>
          <p14:tracePt t="253637" x="463550" y="3981450"/>
          <p14:tracePt t="253654" x="450850" y="4006850"/>
          <p14:tracePt t="253671" x="431800" y="4057650"/>
          <p14:tracePt t="253687" x="406400" y="4140200"/>
          <p14:tracePt t="253705" x="374650" y="4216400"/>
          <p14:tracePt t="253721" x="342900" y="4286250"/>
          <p14:tracePt t="253737" x="317500" y="4349750"/>
          <p14:tracePt t="253754" x="298450" y="4394200"/>
          <p14:tracePt t="253771" x="285750" y="4451350"/>
          <p14:tracePt t="253772" x="273050" y="4495800"/>
          <p14:tracePt t="253788" x="266700" y="4521200"/>
          <p14:tracePt t="253805" x="247650" y="4635500"/>
          <p14:tracePt t="253821" x="234950" y="4737100"/>
          <p14:tracePt t="253837" x="222250" y="4832350"/>
          <p14:tracePt t="253871" x="215900" y="4927600"/>
          <p14:tracePt t="253874" x="215900" y="5067300"/>
          <p14:tracePt t="253888" x="215900" y="5099050"/>
          <p14:tracePt t="253904" x="215900" y="5264150"/>
          <p14:tracePt t="253921" x="215900" y="5384800"/>
          <p14:tracePt t="253938" x="228600" y="5461000"/>
          <p14:tracePt t="253954" x="241300" y="5530850"/>
          <p14:tracePt t="253971" x="273050" y="5645150"/>
          <p14:tracePt t="253988" x="304800" y="5715000"/>
          <p14:tracePt t="254004" x="330200" y="5772150"/>
          <p14:tracePt t="254021" x="368300" y="5848350"/>
          <p14:tracePt t="254038" x="387350" y="5880100"/>
          <p14:tracePt t="254054" x="406400" y="5911850"/>
          <p14:tracePt t="254071" x="444500" y="5962650"/>
          <p14:tracePt t="254088" x="469900" y="5981700"/>
          <p14:tracePt t="254104" x="488950" y="6000750"/>
          <p14:tracePt t="254107" x="495300" y="6013450"/>
          <p14:tracePt t="254121" x="508000" y="6019800"/>
          <p14:tracePt t="254138" x="527050" y="6026150"/>
          <p14:tracePt t="254139" x="539750" y="6038850"/>
          <p14:tracePt t="254155" x="571500" y="6045200"/>
          <p14:tracePt t="254171" x="641350" y="6057900"/>
          <p14:tracePt t="254188" x="717550" y="6057900"/>
          <p14:tracePt t="254205" x="812800" y="6051550"/>
          <p14:tracePt t="254221" x="920750" y="6007100"/>
          <p14:tracePt t="254238" x="971550" y="5969000"/>
          <p14:tracePt t="254255" x="1016000" y="5918200"/>
          <p14:tracePt t="254271" x="1035050" y="5899150"/>
          <p14:tracePt t="254288" x="1047750" y="5873750"/>
          <p14:tracePt t="254305" x="1066800" y="5816600"/>
          <p14:tracePt t="254321" x="1079500" y="5791200"/>
          <p14:tracePt t="254338" x="1130300" y="5638800"/>
          <p14:tracePt t="254355" x="1174750" y="5454650"/>
          <p14:tracePt t="254372" x="1206500" y="5353050"/>
          <p14:tracePt t="254374" x="1212850" y="5289550"/>
          <p14:tracePt t="254388" x="1219200" y="5238750"/>
          <p14:tracePt t="254405" x="1231900" y="5086350"/>
          <p14:tracePt t="254422" x="1238250" y="4984750"/>
          <p14:tracePt t="254438" x="1238250" y="4921250"/>
          <p14:tracePt t="254455" x="1238250" y="4838700"/>
          <p14:tracePt t="254472" x="1238250" y="4730750"/>
          <p14:tracePt t="254488" x="1238250" y="4660900"/>
          <p14:tracePt t="254505" x="1238250" y="4597400"/>
          <p14:tracePt t="254522" x="1231900" y="4546600"/>
          <p14:tracePt t="254538" x="1219200" y="4489450"/>
          <p14:tracePt t="254555" x="1200150" y="4445000"/>
          <p14:tracePt t="254572" x="1181100" y="4394200"/>
          <p14:tracePt t="254588" x="1155700" y="4343400"/>
          <p14:tracePt t="254605" x="1123950" y="4273550"/>
          <p14:tracePt t="254608" x="1111250" y="4254500"/>
          <p14:tracePt t="254622" x="1098550" y="4241800"/>
          <p14:tracePt t="254639" x="1047750" y="4171950"/>
          <p14:tracePt t="254656" x="1003300" y="4114800"/>
          <p14:tracePt t="254672" x="946150" y="4070350"/>
          <p14:tracePt t="254689" x="914400" y="4032250"/>
          <p14:tracePt t="254705" x="863600" y="3987800"/>
          <p14:tracePt t="254722" x="838200" y="3962400"/>
          <p14:tracePt t="254739" x="812800" y="3937000"/>
          <p14:tracePt t="254755" x="806450" y="3937000"/>
          <p14:tracePt t="254830" x="781050" y="3937000"/>
          <p14:tracePt t="254833" x="762000" y="3937000"/>
          <p14:tracePt t="254842" x="755650" y="3937000"/>
          <p14:tracePt t="254856" x="723900" y="3937000"/>
          <p14:tracePt t="254872" x="673100" y="3937000"/>
          <p14:tracePt t="254873" x="635000" y="3937000"/>
          <p14:tracePt t="254889" x="596900" y="3956050"/>
          <p14:tracePt t="254906" x="565150" y="3981450"/>
          <p14:tracePt t="254922" x="552450" y="4025900"/>
          <p14:tracePt t="254939" x="520700" y="4108450"/>
          <p14:tracePt t="254956" x="476250" y="4197350"/>
          <p14:tracePt t="254972" x="450850" y="4267200"/>
          <p14:tracePt t="254989" x="412750" y="4362450"/>
          <p14:tracePt t="255006" x="387350" y="4419600"/>
          <p14:tracePt t="255022" x="349250" y="4514850"/>
          <p14:tracePt t="255039" x="330200" y="4591050"/>
          <p14:tracePt t="255056" x="311150" y="4679950"/>
          <p14:tracePt t="255056" x="285750" y="4756150"/>
          <p14:tracePt t="255072" x="285750" y="4787900"/>
          <p14:tracePt t="255089" x="254000" y="5060950"/>
          <p14:tracePt t="255106" x="247650" y="5137150"/>
          <p14:tracePt t="255122" x="241300" y="5264150"/>
          <p14:tracePt t="255139" x="241300" y="5334000"/>
          <p14:tracePt t="255156" x="241300" y="5365750"/>
          <p14:tracePt t="255173" x="241300" y="5429250"/>
          <p14:tracePt t="255189" x="247650" y="5473700"/>
          <p14:tracePt t="255206" x="254000" y="5543550"/>
          <p14:tracePt t="255222" x="273050" y="5626100"/>
          <p14:tracePt t="255239" x="298450" y="5708650"/>
          <p14:tracePt t="255256" x="323850" y="5772150"/>
          <p14:tracePt t="255273" x="342900" y="5835650"/>
          <p14:tracePt t="255289" x="355600" y="5873750"/>
          <p14:tracePt t="255292" x="361950" y="5892800"/>
          <p14:tracePt t="255306" x="374650" y="5918200"/>
          <p14:tracePt t="255323" x="400050" y="5981700"/>
          <p14:tracePt t="255339" x="431800" y="6026150"/>
          <p14:tracePt t="255356" x="450850" y="6064250"/>
          <p14:tracePt t="255373" x="482600" y="6108700"/>
          <p14:tracePt t="255389" x="508000" y="6127750"/>
          <p14:tracePt t="255406" x="520700" y="6140450"/>
          <p14:tracePt t="255423" x="527050" y="6146800"/>
          <p14:tracePt t="255439" x="533400" y="6146800"/>
          <p14:tracePt t="255456" x="539750" y="6146800"/>
          <p14:tracePt t="255473" x="546100" y="6146800"/>
          <p14:tracePt t="255489" x="571500" y="6146800"/>
          <p14:tracePt t="255506" x="584200" y="6146800"/>
          <p14:tracePt t="255523" x="596900" y="6146800"/>
          <p14:tracePt t="255525" x="615950" y="6146800"/>
          <p14:tracePt t="255540" x="628650" y="6146800"/>
          <p14:tracePt t="255556" x="755650" y="6076950"/>
          <p14:tracePt t="255573" x="857250" y="6019800"/>
          <p14:tracePt t="255590" x="908050" y="5975350"/>
          <p14:tracePt t="255606" x="977900" y="5905500"/>
          <p14:tracePt t="255623" x="1009650" y="5854700"/>
          <p14:tracePt t="255640" x="1041400" y="5797550"/>
          <p14:tracePt t="255656" x="1060450" y="5734050"/>
          <p14:tracePt t="255674" x="1079500" y="5645150"/>
          <p14:tracePt t="255690" x="1085850" y="5543550"/>
          <p14:tracePt t="255707" x="1085850" y="5365750"/>
          <p14:tracePt t="255723" x="1085850" y="5251450"/>
          <p14:tracePt t="255740" x="1085850" y="5149850"/>
          <p14:tracePt t="255756" x="1085850" y="5054600"/>
          <p14:tracePt t="255773" x="1085850" y="4959350"/>
          <p14:tracePt t="255775" x="1085850" y="4889500"/>
          <p14:tracePt t="255790" x="1092200" y="4775200"/>
          <p14:tracePt t="255807" x="1092200" y="4654550"/>
          <p14:tracePt t="255823" x="1092200" y="4622800"/>
          <p14:tracePt t="255826" x="1073150" y="4533900"/>
          <p14:tracePt t="255840" x="1060450" y="4451350"/>
          <p14:tracePt t="255857" x="1016000" y="4356100"/>
          <p14:tracePt t="255873" x="1003300" y="4286250"/>
          <p14:tracePt t="255890" x="984250" y="4260850"/>
          <p14:tracePt t="255907" x="971550" y="4222750"/>
          <p14:tracePt t="255924" x="952500" y="4178300"/>
          <p14:tracePt t="255940" x="933450" y="4133850"/>
          <p14:tracePt t="255957" x="914400" y="4102100"/>
          <p14:tracePt t="255973" x="889000" y="4051300"/>
          <p14:tracePt t="255990" x="876300" y="4025900"/>
          <p14:tracePt t="256007" x="857250" y="4013200"/>
          <p14:tracePt t="256024" x="850900" y="3994150"/>
          <p14:tracePt t="256025" x="844550" y="3987800"/>
          <p14:tracePt t="256040" x="838200" y="3975100"/>
          <p14:tracePt t="256042" x="831850" y="3975100"/>
          <p14:tracePt t="256074" x="825500" y="3968750"/>
          <p14:tracePt t="256090" x="819150" y="3968750"/>
          <p14:tracePt t="256108" x="806450" y="3968750"/>
          <p14:tracePt t="256124" x="793750" y="3968750"/>
          <p14:tracePt t="256158" x="768350" y="3968750"/>
          <p14:tracePt t="256174" x="685800" y="3949700"/>
          <p14:tracePt t="256191" x="660400" y="3949700"/>
          <p14:tracePt t="256208" x="647700" y="3943350"/>
          <p14:tracePt t="256209" x="641350" y="3943350"/>
          <p14:tracePt t="256224" x="635000" y="3943350"/>
          <p14:tracePt t="256241" x="622300" y="3943350"/>
          <p14:tracePt t="256257" x="609600" y="3943350"/>
          <p14:tracePt t="256274" x="603250" y="3943350"/>
          <p14:tracePt t="256276" x="571500" y="3949700"/>
          <p14:tracePt t="256291" x="463550" y="3981450"/>
          <p14:tracePt t="256307" x="412750" y="3994150"/>
          <p14:tracePt t="256324" x="381000" y="3994150"/>
          <p14:tracePt t="256341" x="374650" y="4000500"/>
          <p14:tracePt t="256392" x="368300" y="4006850"/>
          <p14:tracePt t="256408" x="349250" y="4038600"/>
          <p14:tracePt t="256424" x="330200" y="4083050"/>
          <p14:tracePt t="256441" x="304800" y="4140200"/>
          <p14:tracePt t="256458" x="273050" y="4241800"/>
          <p14:tracePt t="256474" x="254000" y="4318000"/>
          <p14:tracePt t="256491" x="247650" y="4400550"/>
          <p14:tracePt t="256507" x="234950" y="4489450"/>
          <p14:tracePt t="256524" x="222250" y="4578350"/>
          <p14:tracePt t="256541" x="215900" y="4654550"/>
          <p14:tracePt t="256558" x="215900" y="4775200"/>
          <p14:tracePt t="256574" x="215900" y="4908550"/>
          <p14:tracePt t="256591" x="215900" y="5086350"/>
          <p14:tracePt t="256608" x="215900" y="5245100"/>
          <p14:tracePt t="256625" x="215900" y="5384800"/>
          <p14:tracePt t="256641" x="215900" y="5556250"/>
          <p14:tracePt t="256658" x="222250" y="5619750"/>
          <p14:tracePt t="256675" x="228600" y="5645150"/>
          <p14:tracePt t="256691" x="234950" y="5702300"/>
          <p14:tracePt t="256708" x="247650" y="5740400"/>
          <p14:tracePt t="256724" x="266700" y="5822950"/>
          <p14:tracePt t="256741" x="279400" y="5880100"/>
          <p14:tracePt t="256758" x="304800" y="5930900"/>
          <p14:tracePt t="256775" x="323850" y="5981700"/>
          <p14:tracePt t="256791" x="336550" y="6013450"/>
          <p14:tracePt t="256808" x="349250" y="6045200"/>
          <p14:tracePt t="256811" x="361950" y="6070600"/>
          <p14:tracePt t="256825" x="368300" y="6083300"/>
          <p14:tracePt t="256841" x="381000" y="6134100"/>
          <p14:tracePt t="256844" x="406400" y="6165850"/>
          <p14:tracePt t="256858" x="412750" y="6184900"/>
          <p14:tracePt t="256875" x="444500" y="6229350"/>
          <p14:tracePt t="256892" x="463550" y="6242050"/>
          <p14:tracePt t="256908" x="469900" y="6242050"/>
          <p14:tracePt t="256925" x="488950" y="6242050"/>
          <p14:tracePt t="256942" x="533400" y="6210300"/>
          <p14:tracePt t="256958" x="565150" y="6184900"/>
          <p14:tracePt t="256975" x="596900" y="6172200"/>
          <p14:tracePt t="256991" x="622300" y="6159500"/>
          <p14:tracePt t="257008" x="635000" y="6146800"/>
          <p14:tracePt t="257025" x="654050" y="6127750"/>
          <p14:tracePt t="257041" x="673100" y="6108700"/>
          <p14:tracePt t="257044" x="685800" y="6083300"/>
          <p14:tracePt t="257058" x="704850" y="6057900"/>
          <p14:tracePt t="257076" x="755650" y="5956300"/>
          <p14:tracePt t="257091" x="812800" y="5822950"/>
          <p14:tracePt t="257108" x="831850" y="5765800"/>
          <p14:tracePt t="257125" x="844550" y="5695950"/>
          <p14:tracePt t="257142" x="850900" y="5626100"/>
          <p14:tracePt t="257159" x="857250" y="5530850"/>
          <p14:tracePt t="257175" x="869950" y="5410200"/>
          <p14:tracePt t="257192" x="882650" y="5251450"/>
          <p14:tracePt t="257209" x="889000" y="5067300"/>
          <p14:tracePt t="257225" x="889000" y="4902200"/>
          <p14:tracePt t="257242" x="882650" y="4794250"/>
          <p14:tracePt t="257258" x="863600" y="4718050"/>
          <p14:tracePt t="257275" x="844550" y="4686300"/>
          <p14:tracePt t="257277" x="844550" y="4673600"/>
          <p14:tracePt t="257292" x="825500" y="4648200"/>
          <p14:tracePt t="257309" x="793750" y="4591050"/>
          <p14:tracePt t="257325" x="781050" y="4565650"/>
          <p14:tracePt t="257342" x="704850" y="4438650"/>
          <p14:tracePt t="257359" x="641350" y="4362450"/>
          <p14:tracePt t="257375" x="552450" y="4235450"/>
          <p14:tracePt t="257393" x="495300" y="4165600"/>
          <p14:tracePt t="257409" x="431800" y="4102100"/>
          <p14:tracePt t="257425" x="406400" y="4076700"/>
          <p14:tracePt t="257443" x="381000" y="4064000"/>
          <p14:tracePt t="257460" x="361950" y="4057650"/>
          <p14:tracePt t="257475" x="355600" y="4057650"/>
          <p14:tracePt t="257492" x="349250" y="4057650"/>
          <p14:tracePt t="257509" x="330200" y="4064000"/>
          <p14:tracePt t="257525" x="285750" y="4083050"/>
          <p14:tracePt t="257542" x="254000" y="4102100"/>
          <p14:tracePt t="257559" x="222250" y="4121150"/>
          <p14:tracePt t="257576" x="203200" y="4127500"/>
          <p14:tracePt t="257592" x="203200" y="4133850"/>
          <p14:tracePt t="257725" x="203200" y="4140200"/>
          <p14:tracePt t="257727" x="0" y="0"/>
        </p14:tracePtLst>
      </p14:laserTraceLst>
    </p:ext>
    <p:ext uri="{E180D4A7-C9FB-4DFB-919C-405C955672EB}">
      <p14:showEvtLst xmlns:p14="http://schemas.microsoft.com/office/powerpoint/2010/main">
        <p14:playEvt time="244" objId="21"/>
        <p14:stopEvt time="261206" objId="21"/>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71584-A67A-48D2-BE54-2A0E74D78981}"/>
              </a:ext>
            </a:extLst>
          </p:cNvPr>
          <p:cNvSpPr>
            <a:spLocks noGrp="1"/>
          </p:cNvSpPr>
          <p:nvPr>
            <p:ph type="title"/>
          </p:nvPr>
        </p:nvSpPr>
        <p:spPr/>
        <p:txBody>
          <a:bodyPr/>
          <a:lstStyle/>
          <a:p>
            <a:r>
              <a:rPr lang="zh-CN" altLang="en-US" dirty="0"/>
              <a:t>立即数输出控制</a:t>
            </a:r>
          </a:p>
        </p:txBody>
      </p:sp>
      <p:pic>
        <p:nvPicPr>
          <p:cNvPr id="4" name="内容占位符 3">
            <a:extLst>
              <a:ext uri="{FF2B5EF4-FFF2-40B4-BE49-F238E27FC236}">
                <a16:creationId xmlns:a16="http://schemas.microsoft.com/office/drawing/2014/main" id="{7B19C7D8-B694-4A97-AC49-B7DDC25F57C1}"/>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433715" y="942975"/>
            <a:ext cx="8622895" cy="5637213"/>
          </a:xfrm>
          <a:prstGeom prst="rect">
            <a:avLst/>
          </a:prstGeom>
        </p:spPr>
      </p:pic>
      <p:sp>
        <p:nvSpPr>
          <p:cNvPr id="5" name="椭圆 4">
            <a:extLst>
              <a:ext uri="{FF2B5EF4-FFF2-40B4-BE49-F238E27FC236}">
                <a16:creationId xmlns:a16="http://schemas.microsoft.com/office/drawing/2014/main" id="{E4E23A14-EDFF-46B9-A577-E4C0CC3F1196}"/>
              </a:ext>
            </a:extLst>
          </p:cNvPr>
          <p:cNvSpPr/>
          <p:nvPr/>
        </p:nvSpPr>
        <p:spPr>
          <a:xfrm>
            <a:off x="2755396" y="455824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a:extLst>
              <a:ext uri="{FF2B5EF4-FFF2-40B4-BE49-F238E27FC236}">
                <a16:creationId xmlns:a16="http://schemas.microsoft.com/office/drawing/2014/main" id="{A8C8C5A0-0885-4909-A593-BE1698DA5583}"/>
              </a:ext>
            </a:extLst>
          </p:cNvPr>
          <p:cNvCxnSpPr/>
          <p:nvPr/>
        </p:nvCxnSpPr>
        <p:spPr>
          <a:xfrm>
            <a:off x="3594538" y="3415862"/>
            <a:ext cx="2665453"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CA5C636-E75B-40CF-803E-D8B2F996E2A8}"/>
              </a:ext>
            </a:extLst>
          </p:cNvPr>
          <p:cNvCxnSpPr>
            <a:cxnSpLocks/>
          </p:cNvCxnSpPr>
          <p:nvPr/>
        </p:nvCxnSpPr>
        <p:spPr>
          <a:xfrm>
            <a:off x="6958388" y="3415862"/>
            <a:ext cx="1455242" cy="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440CDB1-D196-4EEE-9074-00E076D3E9F8}"/>
              </a:ext>
            </a:extLst>
          </p:cNvPr>
          <p:cNvCxnSpPr>
            <a:cxnSpLocks/>
          </p:cNvCxnSpPr>
          <p:nvPr/>
        </p:nvCxnSpPr>
        <p:spPr>
          <a:xfrm>
            <a:off x="7620000" y="3379074"/>
            <a:ext cx="0" cy="208105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8A4DBC9-9A92-459F-B6E3-D401ABEFFBDF}"/>
              </a:ext>
            </a:extLst>
          </p:cNvPr>
          <p:cNvCxnSpPr>
            <a:cxnSpLocks/>
          </p:cNvCxnSpPr>
          <p:nvPr/>
        </p:nvCxnSpPr>
        <p:spPr>
          <a:xfrm flipH="1">
            <a:off x="3384827" y="5460124"/>
            <a:ext cx="4278792"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09960A7-4DD5-4669-93C7-08395EEECF3C}"/>
              </a:ext>
            </a:extLst>
          </p:cNvPr>
          <p:cNvCxnSpPr>
            <a:cxnSpLocks/>
          </p:cNvCxnSpPr>
          <p:nvPr/>
        </p:nvCxnSpPr>
        <p:spPr>
          <a:xfrm>
            <a:off x="9149497" y="3597016"/>
            <a:ext cx="849603" cy="0"/>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39D22E3-B77C-40AA-A864-88068AAEB345}"/>
              </a:ext>
            </a:extLst>
          </p:cNvPr>
          <p:cNvCxnSpPr>
            <a:cxnSpLocks/>
          </p:cNvCxnSpPr>
          <p:nvPr/>
        </p:nvCxnSpPr>
        <p:spPr>
          <a:xfrm>
            <a:off x="9993349" y="3545257"/>
            <a:ext cx="0" cy="2872795"/>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446EC1-F270-4C7B-9D91-5F5A946A0F2B}"/>
              </a:ext>
            </a:extLst>
          </p:cNvPr>
          <p:cNvCxnSpPr>
            <a:cxnSpLocks/>
          </p:cNvCxnSpPr>
          <p:nvPr/>
        </p:nvCxnSpPr>
        <p:spPr>
          <a:xfrm flipH="1">
            <a:off x="3419333" y="6452558"/>
            <a:ext cx="6620024" cy="0"/>
          </a:xfrm>
          <a:prstGeom prst="line">
            <a:avLst/>
          </a:prstGeom>
          <a:ln w="920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5D3D16A8-6553-4F55-8AE8-83C11721A44D}"/>
              </a:ext>
            </a:extLst>
          </p:cNvPr>
          <p:cNvSpPr/>
          <p:nvPr/>
        </p:nvSpPr>
        <p:spPr>
          <a:xfrm>
            <a:off x="2794657" y="555617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271205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ext uri="{D42A27DB-BD31-4B8C-83A1-F6EECF244321}">
                <p14:modId xmlns:p14="http://schemas.microsoft.com/office/powerpoint/2010/main" val="2183190859"/>
              </p:ext>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extLst>
              <p:ext uri="{D42A27DB-BD31-4B8C-83A1-F6EECF244321}">
                <p14:modId xmlns:p14="http://schemas.microsoft.com/office/powerpoint/2010/main" val="388818865"/>
              </p:ext>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extLst>
              <p:ext uri="{D42A27DB-BD31-4B8C-83A1-F6EECF244321}">
                <p14:modId xmlns:p14="http://schemas.microsoft.com/office/powerpoint/2010/main" val="1678284736"/>
              </p:ext>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extLst>
              <p:ext uri="{D42A27DB-BD31-4B8C-83A1-F6EECF244321}">
                <p14:modId xmlns:p14="http://schemas.microsoft.com/office/powerpoint/2010/main" val="40964253"/>
              </p:ext>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extLst>
              <p:ext uri="{D42A27DB-BD31-4B8C-83A1-F6EECF244321}">
                <p14:modId xmlns:p14="http://schemas.microsoft.com/office/powerpoint/2010/main" val="1213916229"/>
              </p:ext>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4">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a:extLst/>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a:extLst/>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a:extLst/>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363503019"/>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mod="1">
    <p:ext uri="{3A86A75C-4F4B-4683-9AE1-C65F6400EC91}">
      <p14:laserTraceLst xmlns:p14="http://schemas.microsoft.com/office/powerpoint/2010/main">
        <p14:tracePtLst>
          <p14:tracePt t="4894" x="666750" y="1892300"/>
          <p14:tracePt t="5079" x="717550" y="1892300"/>
          <p14:tracePt t="5102" x="762000" y="1892300"/>
          <p14:tracePt t="5118" x="800100" y="1892300"/>
          <p14:tracePt t="5119" x="819150" y="1892300"/>
          <p14:tracePt t="5134" x="844550" y="1892300"/>
          <p14:tracePt t="5151" x="863600" y="1892300"/>
          <p14:tracePt t="5168" x="876300" y="1892300"/>
          <p14:tracePt t="5184" x="882650" y="1892300"/>
          <p14:tracePt t="5201" x="901700" y="1898650"/>
          <p14:tracePt t="5218" x="933450" y="1898650"/>
          <p14:tracePt t="5234" x="958850" y="1898650"/>
          <p14:tracePt t="5251" x="1016000" y="1898650"/>
          <p14:tracePt t="5268" x="1060450" y="1898650"/>
          <p14:tracePt t="5285" x="1117600" y="1898650"/>
          <p14:tracePt t="5301" x="1143000" y="1898650"/>
          <p14:tracePt t="5318" x="1181100" y="1898650"/>
          <p14:tracePt t="5321" x="1193800" y="1898650"/>
          <p14:tracePt t="5335" x="1206500" y="1898650"/>
          <p14:tracePt t="5339" x="1219200" y="1898650"/>
          <p14:tracePt t="5352" x="1225550" y="1898650"/>
          <p14:tracePt t="5369" x="1263650" y="1898650"/>
          <p14:tracePt t="5385" x="1289050" y="1898650"/>
          <p14:tracePt t="5401" x="1352550" y="1898650"/>
          <p14:tracePt t="5418" x="1390650" y="1898650"/>
          <p14:tracePt t="5435" x="1441450" y="1905000"/>
          <p14:tracePt t="5451" x="1485900" y="1905000"/>
          <p14:tracePt t="5468" x="1543050" y="1905000"/>
          <p14:tracePt t="5485" x="1562100" y="1905000"/>
          <p14:tracePt t="5501" x="1600200" y="1911350"/>
          <p14:tracePt t="5518" x="1612900" y="1911350"/>
          <p14:tracePt t="5535" x="1631950" y="1911350"/>
          <p14:tracePt t="5551" x="1644650" y="1911350"/>
          <p14:tracePt t="5568" x="1657350" y="1911350"/>
          <p14:tracePt t="5586" x="1670050" y="1911350"/>
          <p14:tracePt t="5602" x="1689100" y="1911350"/>
          <p14:tracePt t="5603" x="1701800" y="1911350"/>
          <p14:tracePt t="5635" x="1733550" y="1911350"/>
          <p14:tracePt t="5652" x="1752600" y="1911350"/>
          <p14:tracePt t="5668" x="1765300" y="1911350"/>
          <p14:tracePt t="5685" x="1771650" y="1911350"/>
          <p14:tracePt t="5702" x="1778000" y="1911350"/>
          <p14:tracePt t="5718" x="1784350" y="1911350"/>
          <p14:tracePt t="5735" x="1797050" y="1911350"/>
          <p14:tracePt t="5752" x="1816100" y="1911350"/>
          <p14:tracePt t="5768" x="1841500" y="1911350"/>
          <p14:tracePt t="5785" x="1866900" y="1911350"/>
          <p14:tracePt t="5802" x="1885950" y="1911350"/>
          <p14:tracePt t="5819" x="1898650" y="1911350"/>
          <p14:tracePt t="5836" x="1905000" y="1911350"/>
          <p14:tracePt t="5838" x="1911350" y="1911350"/>
          <p14:tracePt t="5868" x="1917700" y="1911350"/>
          <p14:tracePt t="5885" x="1924050" y="1911350"/>
          <p14:tracePt t="5919" x="1930400" y="1911350"/>
          <p14:tracePt t="5952" x="1936750" y="1911350"/>
          <p14:tracePt t="6135" x="1949450" y="1911350"/>
          <p14:tracePt t="6152" x="1955800" y="1911350"/>
          <p14:tracePt t="6169" x="1993900" y="1911350"/>
          <p14:tracePt t="6186" x="2051050" y="1911350"/>
          <p14:tracePt t="6202" x="2095500" y="1911350"/>
          <p14:tracePt t="6219" x="2139950" y="1911350"/>
          <p14:tracePt t="6236" x="2216150" y="1917700"/>
          <p14:tracePt t="6239" x="2241550" y="1917700"/>
          <p14:tracePt t="6252" x="2260600" y="1917700"/>
          <p14:tracePt t="6269" x="2349500" y="1924050"/>
          <p14:tracePt t="6271" x="2368550" y="1924050"/>
          <p14:tracePt t="6286" x="2393950" y="1924050"/>
          <p14:tracePt t="6303" x="2463800" y="1924050"/>
          <p14:tracePt t="6320" x="2565400" y="1924050"/>
          <p14:tracePt t="6336" x="2635250" y="1924050"/>
          <p14:tracePt t="6353" x="2711450" y="1917700"/>
          <p14:tracePt t="6369" x="2781300" y="1917700"/>
          <p14:tracePt t="6386" x="2851150" y="1917700"/>
          <p14:tracePt t="6403" x="2901950" y="1917700"/>
          <p14:tracePt t="6419" x="2997200" y="1917700"/>
          <p14:tracePt t="6436" x="3048000" y="1917700"/>
          <p14:tracePt t="6453" x="3111500" y="1917700"/>
          <p14:tracePt t="6469" x="3187700" y="1911350"/>
          <p14:tracePt t="6486" x="3263900" y="1898650"/>
          <p14:tracePt t="6503" x="3359150" y="1892300"/>
          <p14:tracePt t="6505" x="3409950" y="1892300"/>
          <p14:tracePt t="6519" x="3460750" y="1892300"/>
          <p14:tracePt t="6536" x="3613150" y="1892300"/>
          <p14:tracePt t="6553" x="3702050" y="1892300"/>
          <p14:tracePt t="6570" x="3752850" y="1892300"/>
          <p14:tracePt t="6587" x="3790950" y="1892300"/>
          <p14:tracePt t="6604" x="3829050" y="1892300"/>
          <p14:tracePt t="6620" x="3841750" y="1892300"/>
          <p14:tracePt t="6636" x="3879850" y="1892300"/>
          <p14:tracePt t="6653" x="3905250" y="1892300"/>
          <p14:tracePt t="6669" x="3975100" y="1892300"/>
          <p14:tracePt t="6686" x="4025900" y="1892300"/>
          <p14:tracePt t="6703" x="4121150" y="1892300"/>
          <p14:tracePt t="6720" x="4184650" y="1892300"/>
          <p14:tracePt t="6736" x="4260850" y="1898650"/>
          <p14:tracePt t="6739" x="4279900" y="1898650"/>
          <p14:tracePt t="6753" x="4305300" y="1898650"/>
          <p14:tracePt t="6770" x="4343400" y="1898650"/>
          <p14:tracePt t="6787" x="4419600" y="1898650"/>
          <p14:tracePt t="6804" x="4457700" y="1898650"/>
          <p14:tracePt t="6821" x="4495800" y="1905000"/>
          <p14:tracePt t="6837" x="4559300" y="1905000"/>
          <p14:tracePt t="6853" x="4597400" y="1905000"/>
          <p14:tracePt t="6870" x="4635500" y="1905000"/>
          <p14:tracePt t="6887" x="4679950" y="1905000"/>
          <p14:tracePt t="6903" x="4724400" y="1905000"/>
          <p14:tracePt t="6920" x="4762500" y="1905000"/>
          <p14:tracePt t="6936" x="4819650" y="1905000"/>
          <p14:tracePt t="6953" x="4864100" y="1905000"/>
          <p14:tracePt t="6970" x="4902200" y="1905000"/>
          <p14:tracePt t="6986" x="4940300" y="1905000"/>
          <p14:tracePt t="6988" x="4959350" y="1905000"/>
          <p14:tracePt t="7003" x="4978400" y="1905000"/>
          <p14:tracePt t="7020" x="5029200" y="1905000"/>
          <p14:tracePt t="7037" x="5041900" y="1905000"/>
          <p14:tracePt t="7054" x="5060950" y="1905000"/>
          <p14:tracePt t="7071" x="5073650" y="1905000"/>
          <p14:tracePt t="7087" x="5099050" y="1905000"/>
          <p14:tracePt t="7103" x="5118100" y="1905000"/>
          <p14:tracePt t="7120" x="5149850" y="1905000"/>
          <p14:tracePt t="7137" x="5156200" y="1905000"/>
          <p14:tracePt t="7153" x="5162550" y="1905000"/>
          <p14:tracePt t="7362" x="5118100" y="1911350"/>
          <p14:tracePt t="7369" x="5067300" y="1917700"/>
          <p14:tracePt t="7387" x="4965700" y="1924050"/>
          <p14:tracePt t="7404" x="4813300" y="1930400"/>
          <p14:tracePt t="7420" x="4610100" y="1930400"/>
          <p14:tracePt t="7423" x="4527550" y="1930400"/>
          <p14:tracePt t="7437" x="4432300" y="1930400"/>
          <p14:tracePt t="7454" x="4279900" y="1924050"/>
          <p14:tracePt t="7470" x="4140200" y="1917700"/>
          <p14:tracePt t="7487" x="4013200" y="1917700"/>
          <p14:tracePt t="7489" x="3937000" y="1917700"/>
          <p14:tracePt t="7504" x="3892550" y="1917700"/>
          <p14:tracePt t="7521" x="3721100" y="1936750"/>
          <p14:tracePt t="7538" x="3613150" y="1949450"/>
          <p14:tracePt t="7554" x="3505200" y="1955800"/>
          <p14:tracePt t="7571" x="3384550" y="1955800"/>
          <p14:tracePt t="7588" x="3302000" y="1955800"/>
          <p14:tracePt t="7604" x="3175000" y="1955800"/>
          <p14:tracePt t="7621" x="3073400" y="1955800"/>
          <p14:tracePt t="7637" x="2914650" y="1955800"/>
          <p14:tracePt t="7654" x="2787650" y="1955800"/>
          <p14:tracePt t="7671" x="2667000" y="1955800"/>
          <p14:tracePt t="7687" x="2546350" y="1955800"/>
          <p14:tracePt t="7689" x="2476500" y="1955800"/>
          <p14:tracePt t="7704" x="2368550" y="1955800"/>
          <p14:tracePt t="7721" x="2254250" y="1949450"/>
          <p14:tracePt t="7737" x="2216150" y="1949450"/>
          <p14:tracePt t="7755" x="2038350" y="1936750"/>
          <p14:tracePt t="7771" x="1955800" y="1936750"/>
          <p14:tracePt t="7788" x="1905000" y="1930400"/>
          <p14:tracePt t="7804" x="1841500" y="1930400"/>
          <p14:tracePt t="7821" x="1765300" y="1930400"/>
          <p14:tracePt t="7838" x="1720850" y="1930400"/>
          <p14:tracePt t="7854" x="1651000" y="1930400"/>
          <p14:tracePt t="7871" x="1612900" y="1924050"/>
          <p14:tracePt t="7888" x="1536700" y="1917700"/>
          <p14:tracePt t="7891" x="1517650" y="1917700"/>
          <p14:tracePt t="7904" x="1498600" y="1917700"/>
          <p14:tracePt t="7921" x="1416050" y="1911350"/>
          <p14:tracePt t="7923" x="1346200" y="1905000"/>
          <p14:tracePt t="7938" x="1308100" y="1905000"/>
          <p14:tracePt t="7954" x="1206500" y="1898650"/>
          <p14:tracePt t="7971" x="1085850" y="1892300"/>
          <p14:tracePt t="7988" x="1016000" y="1885950"/>
          <p14:tracePt t="8005" x="971550" y="1879600"/>
          <p14:tracePt t="8021" x="965200" y="1879600"/>
          <p14:tracePt t="8038" x="958850" y="1879600"/>
          <p14:tracePt t="8072" x="946150" y="1879600"/>
          <p14:tracePt t="8320" x="0" y="0"/>
        </p14:tracePtLst>
        <p14:tracePtLst>
          <p14:tracePt t="14141" x="946150" y="2794000"/>
          <p14:tracePt t="14222" x="1009650" y="2800350"/>
          <p14:tracePt t="14245" x="1104900" y="2800350"/>
          <p14:tracePt t="14263" x="1168400" y="2806700"/>
          <p14:tracePt t="14279" x="1212850" y="2813050"/>
          <p14:tracePt t="14295" x="1244600" y="2813050"/>
          <p14:tracePt t="14312" x="1270000" y="2813050"/>
          <p14:tracePt t="14329" x="1295400" y="2813050"/>
          <p14:tracePt t="14346" x="1320800" y="2813050"/>
          <p14:tracePt t="14362" x="1352550" y="2813050"/>
          <p14:tracePt t="14379" x="1365250" y="2813050"/>
          <p14:tracePt t="14396" x="1390650" y="2813050"/>
          <p14:tracePt t="14412" x="1409700" y="2813050"/>
          <p14:tracePt t="14414" x="1422400" y="2813050"/>
          <p14:tracePt t="14430" x="1428750" y="2813050"/>
          <p14:tracePt t="14446" x="1447800" y="2813050"/>
          <p14:tracePt t="14447" x="1460500" y="2813050"/>
          <p14:tracePt t="14463" x="1485900" y="2813050"/>
          <p14:tracePt t="14479" x="1524000" y="2813050"/>
          <p14:tracePt t="14496" x="1543050" y="2813050"/>
          <p14:tracePt t="14512" x="1574800" y="2813050"/>
          <p14:tracePt t="14529" x="1593850" y="2813050"/>
          <p14:tracePt t="14546" x="1606550" y="2813050"/>
          <p14:tracePt t="14563" x="1619250" y="2813050"/>
          <p14:tracePt t="14579" x="1625600" y="2813050"/>
          <p14:tracePt t="14597" x="1644650" y="2813050"/>
          <p14:tracePt t="14613" x="1663700" y="2813050"/>
          <p14:tracePt t="14630" x="1682750" y="2813050"/>
          <p14:tracePt t="14633" x="1708150" y="2813050"/>
          <p14:tracePt t="14646" x="1714500" y="2813050"/>
          <p14:tracePt t="14663" x="1739900" y="2813050"/>
          <p14:tracePt t="14665" x="1746250" y="2813050"/>
          <p14:tracePt t="14680" x="1752600" y="2813050"/>
          <p14:tracePt t="14697" x="1771650" y="2813050"/>
          <p14:tracePt t="14699" x="1778000" y="2813050"/>
          <p14:tracePt t="14713" x="1797050" y="2813050"/>
          <p14:tracePt t="14729" x="1816100" y="2813050"/>
          <p14:tracePt t="14746" x="1847850" y="2806700"/>
          <p14:tracePt t="14763" x="1866900" y="2806700"/>
          <p14:tracePt t="14781" x="1905000" y="2806700"/>
          <p14:tracePt t="14796" x="1936750" y="2806700"/>
          <p14:tracePt t="14813" x="1955800" y="2806700"/>
          <p14:tracePt t="14830" x="2000250" y="2806700"/>
          <p14:tracePt t="14846" x="2025650" y="2806700"/>
          <p14:tracePt t="14863" x="2044700" y="2806700"/>
          <p14:tracePt t="14866" x="2057400" y="2806700"/>
          <p14:tracePt t="14880" x="2063750" y="2806700"/>
          <p14:tracePt t="14897" x="2089150" y="2806700"/>
          <p14:tracePt t="14930" x="2114550" y="2806700"/>
          <p14:tracePt t="14964" x="2165350" y="2806700"/>
          <p14:tracePt t="14980" x="2197100" y="2806700"/>
          <p14:tracePt t="14996" x="2235200" y="2806700"/>
          <p14:tracePt t="15014" x="2254250" y="2806700"/>
          <p14:tracePt t="15030" x="2292350" y="2806700"/>
          <p14:tracePt t="15046" x="2336800" y="2813050"/>
          <p14:tracePt t="15063" x="2368550" y="2813050"/>
          <p14:tracePt t="15080" x="2387600" y="2813050"/>
          <p14:tracePt t="15096" x="2432050" y="2813050"/>
          <p14:tracePt t="15113" x="2451100" y="2813050"/>
          <p14:tracePt t="15130" x="2489200" y="2813050"/>
          <p14:tracePt t="15132" x="2501900" y="2813050"/>
          <p14:tracePt t="15147" x="2540000" y="2813050"/>
          <p14:tracePt t="15164" x="2565400" y="2813050"/>
          <p14:tracePt t="15181" x="2584450" y="2813050"/>
          <p14:tracePt t="15197" x="2635250" y="2813050"/>
          <p14:tracePt t="15213" x="2654300" y="2813050"/>
          <p14:tracePt t="15230" x="2673350" y="2813050"/>
          <p14:tracePt t="15248" x="2698750" y="2813050"/>
          <p14:tracePt t="15263" x="2743200" y="2813050"/>
          <p14:tracePt t="15280" x="2768600" y="2813050"/>
          <p14:tracePt t="15297" x="2800350" y="2813050"/>
          <p14:tracePt t="15313" x="2825750" y="2813050"/>
          <p14:tracePt t="15330" x="2851150" y="2813050"/>
          <p14:tracePt t="15334" x="2870200" y="2813050"/>
          <p14:tracePt t="15347" x="2921000" y="2813050"/>
          <p14:tracePt t="15364" x="2965450" y="2813050"/>
          <p14:tracePt t="15365" x="2997200" y="2813050"/>
          <p14:tracePt t="15380" x="3022600" y="2813050"/>
          <p14:tracePt t="15398" x="3092450" y="2813050"/>
          <p14:tracePt t="15414" x="3136900" y="2813050"/>
          <p14:tracePt t="15431" x="3181350" y="2813050"/>
          <p14:tracePt t="15448" x="3232150" y="2813050"/>
          <p14:tracePt t="15464" x="3295650" y="2813050"/>
          <p14:tracePt t="15480" x="3346450" y="2813050"/>
          <p14:tracePt t="15498" x="3390900" y="2819400"/>
          <p14:tracePt t="15514" x="3429000" y="2819400"/>
          <p14:tracePt t="15530" x="3454400" y="2819400"/>
          <p14:tracePt t="15547" x="3486150" y="2819400"/>
          <p14:tracePt t="15564" x="3505200" y="2819400"/>
          <p14:tracePt t="15581" x="3517900" y="2819400"/>
          <p14:tracePt t="15597" x="3556000" y="2819400"/>
          <p14:tracePt t="15600" x="3575050" y="2819400"/>
          <p14:tracePt t="15614" x="3594100" y="2819400"/>
          <p14:tracePt t="15631" x="3657600" y="2819400"/>
          <p14:tracePt t="15648" x="3727450" y="2819400"/>
          <p14:tracePt t="15664" x="3841750" y="2819400"/>
          <p14:tracePt t="15681" x="3911600" y="2819400"/>
          <p14:tracePt t="15698" x="4013200" y="2819400"/>
          <p14:tracePt t="15714" x="4057650" y="2819400"/>
          <p14:tracePt t="15731" x="4102100" y="2819400"/>
          <p14:tracePt t="15747" x="4165600" y="2819400"/>
          <p14:tracePt t="15764" x="4203700" y="2819400"/>
          <p14:tracePt t="15781" x="4229100" y="2819400"/>
          <p14:tracePt t="15783" x="4241800" y="2819400"/>
          <p14:tracePt t="15797" x="4254500" y="2819400"/>
          <p14:tracePt t="15814" x="4286250" y="2819400"/>
          <p14:tracePt t="15831" x="4305300" y="2819400"/>
          <p14:tracePt t="15833" x="4311650" y="2819400"/>
          <p14:tracePt t="15848" x="4318000" y="2819400"/>
          <p14:tracePt t="15864" x="4330700" y="2819400"/>
          <p14:tracePt t="15881" x="4368800" y="2813050"/>
          <p14:tracePt t="15898" x="4413250" y="2813050"/>
          <p14:tracePt t="15914" x="4464050" y="2813050"/>
          <p14:tracePt t="15931" x="4495800" y="2813050"/>
          <p14:tracePt t="15948" x="4514850" y="2806700"/>
          <p14:tracePt t="16088" x="4521200" y="2806700"/>
          <p14:tracePt t="16331" x="0" y="0"/>
        </p14:tracePtLst>
        <p14:tracePtLst>
          <p14:tracePt t="19217" x="2584450" y="2800350"/>
          <p14:tracePt t="19272" x="2597150" y="2800350"/>
          <p14:tracePt t="19279" x="2603500" y="2800350"/>
          <p14:tracePt t="19285" x="2609850" y="2800350"/>
          <p14:tracePt t="19302" x="2622550" y="2800350"/>
          <p14:tracePt t="19318" x="2647950" y="2800350"/>
          <p14:tracePt t="19336" x="2679700" y="2800350"/>
          <p14:tracePt t="19352" x="2743200" y="2800350"/>
          <p14:tracePt t="19353" x="2794000" y="2800350"/>
          <p14:tracePt t="19369" x="2844800" y="2800350"/>
          <p14:tracePt t="19370" x="2889250" y="2800350"/>
          <p14:tracePt t="19385" x="2997200" y="2800350"/>
          <p14:tracePt t="19402" x="3117850" y="2800350"/>
          <p14:tracePt t="19418" x="3219450" y="2800350"/>
          <p14:tracePt t="19435" x="3289300" y="2794000"/>
          <p14:tracePt t="19452" x="3333750" y="2794000"/>
          <p14:tracePt t="19469" x="3397250" y="2794000"/>
          <p14:tracePt t="19485" x="3460750" y="2794000"/>
          <p14:tracePt t="19502" x="3530600" y="2794000"/>
          <p14:tracePt t="19519" x="3587750" y="2794000"/>
          <p14:tracePt t="19535" x="3683000" y="2794000"/>
          <p14:tracePt t="19552" x="3752850" y="2794000"/>
          <p14:tracePt t="19569" x="3835400" y="2794000"/>
          <p14:tracePt t="19586" x="3968750" y="2806700"/>
          <p14:tracePt t="19588" x="3994150" y="2806700"/>
          <p14:tracePt t="19603" x="4083050" y="2813050"/>
          <p14:tracePt t="19620" x="4191000" y="2813050"/>
          <p14:tracePt t="19622" x="4222750" y="2813050"/>
          <p14:tracePt t="19636" x="4311650" y="2813050"/>
          <p14:tracePt t="19652" x="4356100" y="2813050"/>
          <p14:tracePt t="19669" x="4368800" y="2813050"/>
          <p14:tracePt t="19797" x="4381500" y="2813050"/>
          <p14:tracePt t="19819" x="4387850" y="2813050"/>
          <p14:tracePt t="19836" x="4400550" y="2813050"/>
          <p14:tracePt t="19852" x="4406900" y="2813050"/>
          <p14:tracePt t="20008" x="0" y="0"/>
        </p14:tracePtLst>
        <p14:tracePtLst>
          <p14:tracePt t="22375" x="1098550" y="2679700"/>
          <p14:tracePt t="22471" x="1136650" y="2705100"/>
          <p14:tracePt t="22489" x="1206500" y="2730500"/>
          <p14:tracePt t="22506" x="1308100" y="2749550"/>
          <p14:tracePt t="22522" x="1416050" y="2762250"/>
          <p14:tracePt t="22539" x="1536700" y="2768600"/>
          <p14:tracePt t="22556" x="1612900" y="2768600"/>
          <p14:tracePt t="22573" x="1657350" y="2762250"/>
          <p14:tracePt t="22590" x="1689100" y="2749550"/>
          <p14:tracePt t="22606" x="1695450" y="2743200"/>
          <p14:tracePt t="22622" x="1708150" y="2717800"/>
          <p14:tracePt t="22624" x="1714500" y="2717800"/>
          <p14:tracePt t="22640" x="1746250" y="2686050"/>
          <p14:tracePt t="22656" x="1752600" y="2679700"/>
          <p14:tracePt t="22658" x="1765300" y="2667000"/>
          <p14:tracePt t="22672" x="1771650" y="2667000"/>
          <p14:tracePt t="22690" x="1784350" y="2647950"/>
          <p14:tracePt t="22706" x="1790700" y="2641600"/>
          <p14:tracePt t="22722" x="1803400" y="2622550"/>
          <p14:tracePt t="22739" x="1803400" y="2578100"/>
          <p14:tracePt t="22756" x="1803400" y="2552700"/>
          <p14:tracePt t="22773" x="1803400" y="2501900"/>
          <p14:tracePt t="22790" x="1803400" y="2463800"/>
          <p14:tracePt t="22793" x="1803400" y="2451100"/>
          <p14:tracePt t="22806" x="1797050" y="2444750"/>
          <p14:tracePt t="22824" x="1790700" y="2425700"/>
          <p14:tracePt t="22826" x="1784350" y="2425700"/>
          <p14:tracePt t="22840" x="1784350" y="2413000"/>
          <p14:tracePt t="22856" x="1765300" y="2393950"/>
          <p14:tracePt t="22859" x="1765300" y="2387600"/>
          <p14:tracePt t="22873" x="1739900" y="2374900"/>
          <p14:tracePt t="22890" x="1720850" y="2362200"/>
          <p14:tracePt t="22906" x="1714500" y="2362200"/>
          <p14:tracePt t="22923" x="1644650" y="2343150"/>
          <p14:tracePt t="22940" x="1606550" y="2336800"/>
          <p14:tracePt t="22956" x="1511300" y="2324100"/>
          <p14:tracePt t="22973" x="1435100" y="2317750"/>
          <p14:tracePt t="22990" x="1371600" y="2305050"/>
          <p14:tracePt t="23006" x="1320800" y="2292350"/>
          <p14:tracePt t="23023" x="1295400" y="2292350"/>
          <p14:tracePt t="23040" x="1263650" y="2292350"/>
          <p14:tracePt t="23057" x="1231900" y="2292350"/>
          <p14:tracePt t="23074" x="1206500" y="2292350"/>
          <p14:tracePt t="23090" x="1162050" y="2305050"/>
          <p14:tracePt t="23092" x="1143000" y="2317750"/>
          <p14:tracePt t="23106" x="1130300" y="2324100"/>
          <p14:tracePt t="23124" x="1060450" y="2349500"/>
          <p14:tracePt t="23140" x="1022350" y="2362200"/>
          <p14:tracePt t="23156" x="977900" y="2387600"/>
          <p14:tracePt t="23173" x="952500" y="2400300"/>
          <p14:tracePt t="23190" x="920750" y="2432050"/>
          <p14:tracePt t="23207" x="908050" y="2457450"/>
          <p14:tracePt t="23223" x="895350" y="2489200"/>
          <p14:tracePt t="23240" x="882650" y="2520950"/>
          <p14:tracePt t="23257" x="876300" y="2584450"/>
          <p14:tracePt t="23274" x="876300" y="2616200"/>
          <p14:tracePt t="23291" x="876300" y="2660650"/>
          <p14:tracePt t="23293" x="876300" y="2679700"/>
          <p14:tracePt t="23307" x="876300" y="2698750"/>
          <p14:tracePt t="23324" x="895350" y="2743200"/>
          <p14:tracePt t="23340" x="908050" y="2781300"/>
          <p14:tracePt t="23341" x="920750" y="2781300"/>
          <p14:tracePt t="23357" x="927100" y="2787650"/>
          <p14:tracePt t="23359" x="946150" y="2794000"/>
          <p14:tracePt t="23374" x="1003300" y="2794000"/>
          <p14:tracePt t="23390" x="1104900" y="2794000"/>
          <p14:tracePt t="23407" x="1168400" y="2794000"/>
          <p14:tracePt t="23423" x="1320800" y="2787650"/>
          <p14:tracePt t="23425" x="1390650" y="2787650"/>
          <p14:tracePt t="23440" x="1517650" y="2787650"/>
          <p14:tracePt t="23457" x="1593850" y="2787650"/>
          <p14:tracePt t="23474" x="1619250" y="2787650"/>
          <p14:tracePt t="23689" x="0" y="0"/>
        </p14:tracePtLst>
        <p14:tracePtLst>
          <p14:tracePt t="30189" x="2698750" y="2743200"/>
          <p14:tracePt t="30273" x="2711450" y="2743200"/>
          <p14:tracePt t="30286" x="2736850" y="2743200"/>
          <p14:tracePt t="30298" x="2755900" y="2743200"/>
          <p14:tracePt t="30315" x="2787650" y="2743200"/>
          <p14:tracePt t="30332" x="2857500" y="2743200"/>
          <p14:tracePt t="30334" x="2882900" y="2743200"/>
          <p14:tracePt t="30349" x="2908300" y="2743200"/>
          <p14:tracePt t="30365" x="3003550" y="2743200"/>
          <p14:tracePt t="30382" x="3048000" y="2743200"/>
          <p14:tracePt t="30399" x="3124200" y="2743200"/>
          <p14:tracePt t="30415" x="3175000" y="2743200"/>
          <p14:tracePt t="30433" x="3213100" y="2743200"/>
          <p14:tracePt t="30450" x="3251200" y="2743200"/>
          <p14:tracePt t="30466" x="3282950" y="2743200"/>
          <p14:tracePt t="30482" x="3333750" y="2743200"/>
          <p14:tracePt t="30499" x="3409950" y="2743200"/>
          <p14:tracePt t="30502" x="3429000" y="2743200"/>
          <p14:tracePt t="30515" x="3467100" y="2743200"/>
          <p14:tracePt t="30532" x="3568700" y="2743200"/>
          <p14:tracePt t="30549" x="3638550" y="2743200"/>
          <p14:tracePt t="30551" x="3695700" y="2743200"/>
          <p14:tracePt t="30566" x="3771900" y="2743200"/>
          <p14:tracePt t="30582" x="3835400" y="2743200"/>
          <p14:tracePt t="30599" x="3937000" y="2743200"/>
          <p14:tracePt t="30616" x="4006850" y="2743200"/>
          <p14:tracePt t="30633" x="4064000" y="2743200"/>
          <p14:tracePt t="30650" x="4121150" y="2743200"/>
          <p14:tracePt t="30667" x="4216400" y="2743200"/>
          <p14:tracePt t="30683" x="4318000" y="2743200"/>
          <p14:tracePt t="30699" x="4394200" y="2743200"/>
          <p14:tracePt t="30716" x="4476750" y="2743200"/>
          <p14:tracePt t="30732" x="4508500" y="2743200"/>
          <p14:tracePt t="30826" x="4514850" y="2743200"/>
          <p14:tracePt t="30849" x="4521200" y="2743200"/>
          <p14:tracePt t="30994" x="4457700" y="2743200"/>
          <p14:tracePt t="31003" x="4413250" y="2743200"/>
          <p14:tracePt t="31016" x="4375150" y="2749550"/>
          <p14:tracePt t="31033" x="4260850" y="2749550"/>
          <p14:tracePt t="31034" x="4165600" y="2749550"/>
          <p14:tracePt t="31050" x="4013200" y="2749550"/>
          <p14:tracePt t="31067" x="3905250" y="2749550"/>
          <p14:tracePt t="31083" x="3803650" y="2749550"/>
          <p14:tracePt t="31100" x="3759200" y="2749550"/>
          <p14:tracePt t="31116" x="3638550" y="2755900"/>
          <p14:tracePt t="31133" x="3543300" y="2762250"/>
          <p14:tracePt t="31150" x="3435350" y="2768600"/>
          <p14:tracePt t="31166" x="3359150" y="2768600"/>
          <p14:tracePt t="31183" x="3244850" y="2768600"/>
          <p14:tracePt t="31200" x="3175000" y="2768600"/>
          <p14:tracePt t="31216" x="3079750" y="2774950"/>
          <p14:tracePt t="31233" x="3009900" y="2774950"/>
          <p14:tracePt t="31250" x="2952750" y="2774950"/>
          <p14:tracePt t="31266" x="2889250" y="2774950"/>
          <p14:tracePt t="31269" x="2851150" y="2774950"/>
          <p14:tracePt t="31283" x="2838450" y="2774950"/>
          <p14:tracePt t="31300" x="2813050" y="2774950"/>
          <p14:tracePt t="31357" x="2800350" y="2774950"/>
          <p14:tracePt t="31375" x="2787650" y="2774950"/>
          <p14:tracePt t="31384" x="2781300" y="2774950"/>
          <p14:tracePt t="31400" x="2774950" y="2774950"/>
          <p14:tracePt t="31446" x="2762250" y="2781300"/>
          <p14:tracePt t="31454" x="2749550" y="2781300"/>
          <p14:tracePt t="31467" x="2724150" y="2781300"/>
          <p14:tracePt t="31483" x="2698750" y="2781300"/>
          <p14:tracePt t="31500" x="2692400" y="2781300"/>
          <p14:tracePt t="31632" x="2711450" y="2781300"/>
          <p14:tracePt t="31639" x="2724150" y="2781300"/>
          <p14:tracePt t="31650" x="2755900" y="2781300"/>
          <p14:tracePt t="31667" x="2908300" y="2774950"/>
          <p14:tracePt t="31683" x="3111500" y="2774950"/>
          <p14:tracePt t="31700" x="3321050" y="2774950"/>
          <p14:tracePt t="31717" x="3511550" y="2787650"/>
          <p14:tracePt t="31734" x="3676650" y="2813050"/>
          <p14:tracePt t="31750" x="3771900" y="2819400"/>
          <p14:tracePt t="31752" x="3822700" y="2825750"/>
          <p14:tracePt t="31767" x="3848100" y="2825750"/>
          <p14:tracePt t="31784" x="3892550" y="2825750"/>
          <p14:tracePt t="31800" x="3937000" y="2825750"/>
          <p14:tracePt t="31817" x="3975100" y="2819400"/>
          <p14:tracePt t="31834" x="4089400" y="2806700"/>
          <p14:tracePt t="31850" x="4197350" y="2800350"/>
          <p14:tracePt t="31868" x="4279900" y="2800350"/>
          <p14:tracePt t="31884" x="4349750" y="2800350"/>
          <p14:tracePt t="31901" x="4425950" y="2800350"/>
          <p14:tracePt t="31917" x="4464050" y="2800350"/>
          <p14:tracePt t="31934" x="4489450" y="2800350"/>
          <p14:tracePt t="32294" x="0" y="0"/>
        </p14:tracePtLst>
        <p14:tracePtLst>
          <p14:tracePt t="70847" x="9867900" y="5441950"/>
          <p14:tracePt t="70857" x="9861550" y="5435600"/>
          <p14:tracePt t="70868" x="9823450" y="5435600"/>
          <p14:tracePt t="70882" x="9804400" y="5435600"/>
          <p14:tracePt t="70899" x="9759950" y="5435600"/>
          <p14:tracePt t="70915" x="9715500" y="5435600"/>
          <p14:tracePt t="70932" x="9626600" y="5448300"/>
          <p14:tracePt t="70935" x="9582150" y="5461000"/>
          <p14:tracePt t="70949" x="9569450" y="5467350"/>
          <p14:tracePt t="70966" x="9493250" y="5492750"/>
          <p14:tracePt t="70982" x="9448800" y="5518150"/>
          <p14:tracePt t="70999" x="9429750" y="5530850"/>
          <p14:tracePt t="71015" x="9423400" y="5543550"/>
          <p14:tracePt t="71032" x="9423400" y="5549900"/>
          <p14:tracePt t="71049" x="9410700" y="5575300"/>
          <p14:tracePt t="71065" x="9398000" y="5613400"/>
          <p14:tracePt t="71082" x="9385300" y="5657850"/>
          <p14:tracePt t="71099" x="9378950" y="5708650"/>
          <p14:tracePt t="71115" x="9372600" y="5746750"/>
          <p14:tracePt t="71132" x="9372600" y="5797550"/>
          <p14:tracePt t="71136" x="9372600" y="5822950"/>
          <p14:tracePt t="71149" x="9372600" y="5835650"/>
          <p14:tracePt t="71166" x="9378950" y="5886450"/>
          <p14:tracePt t="71168" x="9385300" y="5892800"/>
          <p14:tracePt t="71183" x="9391650" y="5937250"/>
          <p14:tracePt t="71199" x="9391650" y="5949950"/>
          <p14:tracePt t="71216" x="9423400" y="5994400"/>
          <p14:tracePt t="71233" x="9467850" y="6026150"/>
          <p14:tracePt t="71249" x="9525000" y="6051550"/>
          <p14:tracePt t="71266" x="9632950" y="6076950"/>
          <p14:tracePt t="71282" x="9728200" y="6096000"/>
          <p14:tracePt t="71299" x="9810750" y="6108700"/>
          <p14:tracePt t="71316" x="9842500" y="6121400"/>
          <p14:tracePt t="71332" x="9861550" y="6121400"/>
          <p14:tracePt t="71349" x="9874250" y="6121400"/>
          <p14:tracePt t="71366" x="9886950" y="6121400"/>
          <p14:tracePt t="71368" x="9899650" y="6121400"/>
          <p14:tracePt t="71383" x="9918700" y="6115050"/>
          <p14:tracePt t="71399" x="10013950" y="6076950"/>
          <p14:tracePt t="71402" x="10071100" y="6064250"/>
          <p14:tracePt t="71416" x="10160000" y="6045200"/>
          <p14:tracePt t="71433" x="10274300" y="6019800"/>
          <p14:tracePt t="71450" x="10312400" y="6013450"/>
          <p14:tracePt t="71467" x="10331450" y="6000750"/>
          <p14:tracePt t="71483" x="10337800" y="5994400"/>
          <p14:tracePt t="71499" x="10344150" y="5969000"/>
          <p14:tracePt t="71517" x="10350500" y="5937250"/>
          <p14:tracePt t="71533" x="10356850" y="5899150"/>
          <p14:tracePt t="71549" x="10356850" y="5861050"/>
          <p14:tracePt t="71566" x="10356850" y="5822950"/>
          <p14:tracePt t="71583" x="10363200" y="5791200"/>
          <p14:tracePt t="71599" x="10363200" y="5772150"/>
          <p14:tracePt t="71616" x="10363200" y="5746750"/>
          <p14:tracePt t="71619" x="10369550" y="5734050"/>
          <p14:tracePt t="71633" x="10369550" y="5727700"/>
          <p14:tracePt t="71650" x="10382250" y="5702300"/>
          <p14:tracePt t="71667" x="10394950" y="5670550"/>
          <p14:tracePt t="71684" x="10394950" y="5651500"/>
          <p14:tracePt t="71700" x="10394950" y="5619750"/>
          <p14:tracePt t="71717" x="10394950" y="5600700"/>
          <p14:tracePt t="71733" x="10382250" y="5568950"/>
          <p14:tracePt t="71750" x="10369550" y="5549900"/>
          <p14:tracePt t="71766" x="10344150" y="5524500"/>
          <p14:tracePt t="71783" x="10312400" y="5499100"/>
          <p14:tracePt t="71800" x="10280650" y="5473700"/>
          <p14:tracePt t="71816" x="10255250" y="5454650"/>
          <p14:tracePt t="71833" x="10229850" y="5441950"/>
          <p14:tracePt t="71850" x="10204450" y="5435600"/>
          <p14:tracePt t="71866" x="10185400" y="5429250"/>
          <p14:tracePt t="71883" x="10147300" y="5416550"/>
          <p14:tracePt t="71884" x="10115550" y="5410200"/>
          <p14:tracePt t="71900" x="10077450" y="5410200"/>
          <p14:tracePt t="71917" x="10001250" y="5410200"/>
          <p14:tracePt t="71934" x="9956800" y="5410200"/>
          <p14:tracePt t="71950" x="9880600" y="5410200"/>
          <p14:tracePt t="71967" x="9829800" y="5410200"/>
          <p14:tracePt t="71983" x="9817100" y="5422900"/>
          <p14:tracePt t="72000" x="9810750" y="5422900"/>
          <p14:tracePt t="72017" x="9804400" y="5441950"/>
          <p14:tracePt t="72033" x="9779000" y="5467350"/>
          <p14:tracePt t="72050" x="9728200" y="5505450"/>
          <p14:tracePt t="72067" x="9645650" y="5530850"/>
          <p14:tracePt t="72083" x="9544050" y="5562600"/>
          <p14:tracePt t="72100" x="9455150" y="5600700"/>
          <p14:tracePt t="72117" x="9410700" y="5632450"/>
          <p14:tracePt t="72119" x="9404350" y="5645150"/>
          <p14:tracePt t="72133" x="9398000" y="5664200"/>
          <p14:tracePt t="72151" x="9423400" y="5753100"/>
          <p14:tracePt t="72167" x="9480550" y="5854700"/>
          <p14:tracePt t="72184" x="9531350" y="5911850"/>
          <p14:tracePt t="72200" x="9601200" y="5994400"/>
          <p14:tracePt t="72217" x="9658350" y="6032500"/>
          <p14:tracePt t="72234" x="9747250" y="6070600"/>
          <p14:tracePt t="72251" x="9829800" y="6076950"/>
          <p14:tracePt t="72267" x="9988550" y="6070600"/>
          <p14:tracePt t="72284" x="10153650" y="6026150"/>
          <p14:tracePt t="72300" x="10350500" y="5981700"/>
          <p14:tracePt t="72317" x="10502900" y="5949950"/>
          <p14:tracePt t="72319" x="10560050" y="5943600"/>
          <p14:tracePt t="72334" x="10610850" y="5937250"/>
          <p14:tracePt t="72350" x="10674350" y="5937250"/>
          <p14:tracePt t="72353" x="10687050" y="5930900"/>
          <p14:tracePt t="72398" x="10687050" y="5911850"/>
          <p14:tracePt t="72417" x="10668000" y="5867400"/>
          <p14:tracePt t="72434" x="10629900" y="5791200"/>
          <p14:tracePt t="72451" x="10598150" y="5740400"/>
          <p14:tracePt t="72467" x="10579100" y="5721350"/>
          <p14:tracePt t="72484" x="10566400" y="5708650"/>
          <p14:tracePt t="72587" x="0" y="0"/>
        </p14:tracePtLst>
        <p14:tracePtLst>
          <p14:tracePt t="72935" x="10306050" y="5905500"/>
          <p14:tracePt t="72943" x="10306050" y="5899150"/>
          <p14:tracePt t="72953" x="10306050" y="5886450"/>
          <p14:tracePt t="72968" x="10306050" y="5861050"/>
          <p14:tracePt t="72985" x="10306050" y="5848350"/>
          <p14:tracePt t="72987" x="10306050" y="5816600"/>
          <p14:tracePt t="73001" x="10293350" y="5765800"/>
          <p14:tracePt t="73018" x="10261600" y="5702300"/>
          <p14:tracePt t="73035" x="10236200" y="5638800"/>
          <p14:tracePt t="73051" x="10217150" y="5607050"/>
          <p14:tracePt t="73068" x="10185400" y="5556250"/>
          <p14:tracePt t="73085" x="10172700" y="5505450"/>
          <p14:tracePt t="73102" x="10160000" y="5480050"/>
          <p14:tracePt t="73118" x="10160000" y="5441950"/>
          <p14:tracePt t="73135" x="10160000" y="5410200"/>
          <p14:tracePt t="73137" x="10160000" y="5372100"/>
          <p14:tracePt t="73152" x="10160000" y="5359400"/>
          <p14:tracePt t="73169" x="10160000" y="5327650"/>
          <p14:tracePt t="73170" x="10160000" y="5308600"/>
          <p14:tracePt t="73185" x="10160000" y="5302250"/>
          <p14:tracePt t="73202" x="10160000" y="5283200"/>
          <p14:tracePt t="73218" x="10160000" y="5276850"/>
          <p14:tracePt t="73235" x="10160000" y="5270500"/>
          <p14:tracePt t="73251" x="10160000" y="5264150"/>
          <p14:tracePt t="73268" x="10160000" y="5257800"/>
          <p14:tracePt t="73285" x="10160000" y="5251450"/>
          <p14:tracePt t="73378" x="10166350" y="5276850"/>
          <p14:tracePt t="73379" x="10172700" y="5295900"/>
          <p14:tracePt t="73389" x="10179050" y="5314950"/>
          <p14:tracePt t="73402" x="10204450" y="5378450"/>
          <p14:tracePt t="73419" x="10229850" y="5480050"/>
          <p14:tracePt t="73435" x="10255250" y="5581650"/>
          <p14:tracePt t="73452" x="10267950" y="5676900"/>
          <p14:tracePt t="73469" x="10267950" y="5721350"/>
          <p14:tracePt t="73485" x="10274300" y="5765800"/>
          <p14:tracePt t="73502" x="10280650" y="5797550"/>
          <p14:tracePt t="73518" x="10280650" y="5835650"/>
          <p14:tracePt t="73535" x="10280650" y="5873750"/>
          <p14:tracePt t="73552" x="10287000" y="5930900"/>
          <p14:tracePt t="73569" x="10287000" y="5956300"/>
          <p14:tracePt t="73585" x="10287000" y="5975350"/>
          <p14:tracePt t="73602" x="10287000" y="5981700"/>
          <p14:tracePt t="73723" x="10287000" y="5962650"/>
          <p14:tracePt t="73724" x="10287000" y="5943600"/>
          <p14:tracePt t="73740" x="10287000" y="5892800"/>
          <p14:tracePt t="73752" x="10280650" y="5842000"/>
          <p14:tracePt t="73769" x="10274300" y="5784850"/>
          <p14:tracePt t="73785" x="10267950" y="5715000"/>
          <p14:tracePt t="73802" x="10261600" y="5670550"/>
          <p14:tracePt t="73819" x="10261600" y="5613400"/>
          <p14:tracePt t="73836" x="10255250" y="5568950"/>
          <p14:tracePt t="73852" x="10248900" y="5530850"/>
          <p14:tracePt t="73869" x="10242550" y="5467350"/>
          <p14:tracePt t="73873" x="10236200" y="5435600"/>
          <p14:tracePt t="73886" x="10229850" y="5397500"/>
          <p14:tracePt t="73903" x="10210800" y="5334000"/>
          <p14:tracePt t="73919" x="10204450" y="5314950"/>
          <p14:tracePt t="73936" x="10198100" y="5283200"/>
          <p14:tracePt t="73952" x="10191750" y="5270500"/>
          <p14:tracePt t="74148" x="10198100" y="5334000"/>
          <p14:tracePt t="74157" x="10210800" y="5378450"/>
          <p14:tracePt t="74170" x="10229850" y="5492750"/>
          <p14:tracePt t="74186" x="10242550" y="5594350"/>
          <p14:tracePt t="74203" x="10261600" y="5676900"/>
          <p14:tracePt t="74219" x="10267950" y="5734050"/>
          <p14:tracePt t="74236" x="10280650" y="5765800"/>
          <p14:tracePt t="74253" x="10280650" y="5784850"/>
          <p14:tracePt t="74269" x="10280650" y="5803900"/>
          <p14:tracePt t="74286" x="10287000" y="5822950"/>
          <p14:tracePt t="74303" x="10287000" y="5848350"/>
          <p14:tracePt t="74319" x="10287000" y="5873750"/>
          <p14:tracePt t="74336" x="10287000" y="5905500"/>
          <p14:tracePt t="74353" x="10287000" y="5930900"/>
          <p14:tracePt t="74370" x="10287000" y="5962650"/>
          <p14:tracePt t="74372" x="10287000" y="5975350"/>
          <p14:tracePt t="74387" x="10287000" y="5988050"/>
          <p14:tracePt t="74514" x="10287000" y="5956300"/>
          <p14:tracePt t="74536" x="10287000" y="5924550"/>
          <p14:tracePt t="74553" x="10287000" y="5899150"/>
          <p14:tracePt t="74556" x="10287000" y="5886450"/>
          <p14:tracePt t="74570" x="10287000" y="5873750"/>
          <p14:tracePt t="74587" x="10287000" y="5822950"/>
          <p14:tracePt t="74603" x="10287000" y="5810250"/>
          <p14:tracePt t="74621" x="10287000" y="5740400"/>
          <p14:tracePt t="74637" x="10280650" y="5664200"/>
          <p14:tracePt t="74654" x="10267950" y="5588000"/>
          <p14:tracePt t="74670" x="10261600" y="5537200"/>
          <p14:tracePt t="74687" x="10261600" y="5511800"/>
          <p14:tracePt t="74703" x="10255250" y="5473700"/>
          <p14:tracePt t="74720" x="10248900" y="5454650"/>
          <p14:tracePt t="74737" x="10248900" y="5435600"/>
          <p14:tracePt t="74753" x="10242550" y="5416550"/>
          <p14:tracePt t="74770" x="10242550" y="5391150"/>
          <p14:tracePt t="74787" x="10236200" y="5359400"/>
          <p14:tracePt t="74789" x="10229850" y="5334000"/>
          <p14:tracePt t="74803" x="10229850" y="5327650"/>
          <p14:tracePt t="74820" x="10223500" y="5302250"/>
          <p14:tracePt t="74854" x="10223500" y="5283200"/>
          <p14:tracePt t="74870" x="10217150" y="5276850"/>
          <p14:tracePt t="74887" x="10217150" y="5270500"/>
          <p14:tracePt t="74904" x="10217150" y="5264150"/>
          <p14:tracePt t="74998" x="10217150" y="5270500"/>
          <p14:tracePt t="75006" x="10217150" y="5276850"/>
          <p14:tracePt t="75020" x="10223500" y="5334000"/>
          <p14:tracePt t="75037" x="10242550" y="5397500"/>
          <p14:tracePt t="75054" x="10261600" y="5467350"/>
          <p14:tracePt t="75055" x="10267950" y="5505450"/>
          <p14:tracePt t="75071" x="10274300" y="5549900"/>
          <p14:tracePt t="75087" x="10287000" y="5600700"/>
          <p14:tracePt t="75104" x="10299700" y="5645150"/>
          <p14:tracePt t="75121" x="10299700" y="5683250"/>
          <p14:tracePt t="75138" x="10306050" y="5715000"/>
          <p14:tracePt t="75155" x="10306050" y="5734050"/>
          <p14:tracePt t="75171" x="10312400" y="5759450"/>
          <p14:tracePt t="75187" x="10318750" y="5791200"/>
          <p14:tracePt t="75204" x="10318750" y="5816600"/>
          <p14:tracePt t="75221" x="10318750" y="5854700"/>
          <p14:tracePt t="75237" x="10318750" y="5892800"/>
          <p14:tracePt t="75254" x="10318750" y="5924550"/>
          <p14:tracePt t="75257" x="10318750" y="5943600"/>
          <p14:tracePt t="75271" x="10325100" y="5956300"/>
          <p14:tracePt t="75287" x="10331450" y="5988050"/>
          <p14:tracePt t="75290" x="10331450" y="6007100"/>
          <p14:tracePt t="75321" x="10331450" y="6038850"/>
          <p14:tracePt t="75435" x="10331450" y="6019800"/>
          <p14:tracePt t="75454" x="10331450" y="5994400"/>
          <p14:tracePt t="75471" x="10331450" y="5956300"/>
          <p14:tracePt t="75488" x="10325100" y="5924550"/>
          <p14:tracePt t="75504" x="10312400" y="5873750"/>
          <p14:tracePt t="75507" x="10312400" y="5854700"/>
          <p14:tracePt t="75521" x="10312400" y="5803900"/>
          <p14:tracePt t="75523" x="10312400" y="5778500"/>
          <p14:tracePt t="75538" x="10306050" y="5753100"/>
          <p14:tracePt t="75555" x="10299700" y="5676900"/>
          <p14:tracePt t="75571" x="10293350" y="5638800"/>
          <p14:tracePt t="75588" x="10287000" y="5568950"/>
          <p14:tracePt t="75605" x="10287000" y="5537200"/>
          <p14:tracePt t="75622" x="10280650" y="5505450"/>
          <p14:tracePt t="75638" x="10267950" y="5461000"/>
          <p14:tracePt t="75655" x="10261600" y="5429250"/>
          <p14:tracePt t="75671" x="10248900" y="5384800"/>
          <p14:tracePt t="75688" x="10229850" y="5321300"/>
          <p14:tracePt t="75691" x="10229850" y="5314950"/>
          <p14:tracePt t="75705" x="10229850" y="5302250"/>
          <p14:tracePt t="75721" x="10229850" y="5295900"/>
          <p14:tracePt t="75738" x="10223500" y="5283200"/>
          <p14:tracePt t="75755" x="10223500" y="5276850"/>
          <p14:tracePt t="75892" x="10223500" y="5270500"/>
          <p14:tracePt t="76127" x="0" y="0"/>
        </p14:tracePtLst>
        <p14:tracePtLst>
          <p14:tracePt t="86110" x="7302500" y="2603500"/>
          <p14:tracePt t="86128" x="7302500" y="2597150"/>
          <p14:tracePt t="86137" x="7302500" y="2590800"/>
          <p14:tracePt t="86151" x="7302500" y="2584450"/>
          <p14:tracePt t="86167" x="7289800" y="2578100"/>
          <p14:tracePt t="86185" x="7277100" y="2565400"/>
          <p14:tracePt t="86201" x="7270750" y="2565400"/>
          <p14:tracePt t="86218" x="7251700" y="2559050"/>
          <p14:tracePt t="86234" x="7226300" y="2552700"/>
          <p14:tracePt t="86251" x="7188200" y="2552700"/>
          <p14:tracePt t="86268" x="7150100" y="2552700"/>
          <p14:tracePt t="86284" x="7080250" y="2559050"/>
          <p14:tracePt t="86301" x="7004050" y="2571750"/>
          <p14:tracePt t="86303" x="6985000" y="2571750"/>
          <p14:tracePt t="86318" x="6972300" y="2578100"/>
          <p14:tracePt t="86334" x="6921500" y="2584450"/>
          <p14:tracePt t="86336" x="6902450" y="2590800"/>
          <p14:tracePt t="86351" x="6896100" y="2597150"/>
          <p14:tracePt t="86384" x="6889750" y="2622550"/>
          <p14:tracePt t="86402" x="6889750" y="2647950"/>
          <p14:tracePt t="86418" x="6883400" y="2679700"/>
          <p14:tracePt t="86435" x="6877050" y="2717800"/>
          <p14:tracePt t="86452" x="6877050" y="2755900"/>
          <p14:tracePt t="86468" x="6877050" y="2800350"/>
          <p14:tracePt t="86484" x="6889750" y="2838450"/>
          <p14:tracePt t="86501" x="6902450" y="2863850"/>
          <p14:tracePt t="86518" x="6915150" y="2882900"/>
          <p14:tracePt t="86535" x="6921500" y="2895600"/>
          <p14:tracePt t="86551" x="6946900" y="2908300"/>
          <p14:tracePt t="86554" x="6953250" y="2914650"/>
          <p14:tracePt t="86568" x="6972300" y="2921000"/>
          <p14:tracePt t="86585" x="7042150" y="2940050"/>
          <p14:tracePt t="86601" x="7131050" y="2959100"/>
          <p14:tracePt t="86618" x="7200900" y="2965450"/>
          <p14:tracePt t="86635" x="7302500" y="2984500"/>
          <p14:tracePt t="86651" x="7359650" y="2990850"/>
          <p14:tracePt t="86669" x="7378700" y="2990850"/>
          <p14:tracePt t="86737" x="7423150" y="2978150"/>
          <p14:tracePt t="86747" x="7442200" y="2959100"/>
          <p14:tracePt t="86768" x="7486650" y="2946400"/>
          <p14:tracePt t="86785" x="7543800" y="2914650"/>
          <p14:tracePt t="86787" x="7575550" y="2901950"/>
          <p14:tracePt t="86801" x="7581900" y="2901950"/>
          <p14:tracePt t="86818" x="7594600" y="2882900"/>
          <p14:tracePt t="86820" x="7600950" y="2882900"/>
          <p14:tracePt t="86835" x="7600950" y="2863850"/>
          <p14:tracePt t="86852" x="7600950" y="2844800"/>
          <p14:tracePt t="86868" x="7594600" y="2819400"/>
          <p14:tracePt t="86885" x="7575550" y="2781300"/>
          <p14:tracePt t="86902" x="7543800" y="2743200"/>
          <p14:tracePt t="86919" x="7512050" y="2705100"/>
          <p14:tracePt t="86935" x="7493000" y="2686050"/>
          <p14:tracePt t="86952" x="7454900" y="2647950"/>
          <p14:tracePt t="86968" x="7416800" y="2616200"/>
          <p14:tracePt t="86985" x="7366000" y="2590800"/>
          <p14:tracePt t="86988" x="7353300" y="2578100"/>
          <p14:tracePt t="87002" x="7340600" y="2571750"/>
          <p14:tracePt t="87019" x="7283450" y="2559050"/>
          <p14:tracePt t="87036" x="7258050" y="2552700"/>
          <p14:tracePt t="87052" x="7245350" y="2552700"/>
          <p14:tracePt t="87069" x="7239000" y="2552700"/>
          <p14:tracePt t="87086" x="7226300" y="2552700"/>
          <p14:tracePt t="87126" x="0" y="0"/>
        </p14:tracePtLst>
        <p14:tracePtLst>
          <p14:tracePt t="87652" x="5613400" y="1752600"/>
          <p14:tracePt t="87767" x="5638800" y="1752600"/>
          <p14:tracePt t="87775" x="5645150" y="1752600"/>
          <p14:tracePt t="87786" x="5683250" y="1758950"/>
          <p14:tracePt t="87803" x="5721350" y="1765300"/>
          <p14:tracePt t="87819" x="5765800" y="1765300"/>
          <p14:tracePt t="87836" x="5816600" y="1765300"/>
          <p14:tracePt t="87853" x="5886450" y="1752600"/>
          <p14:tracePt t="87870" x="5943600" y="1752600"/>
          <p14:tracePt t="87886" x="5962650" y="1746250"/>
          <p14:tracePt t="87904" x="5975350" y="1746250"/>
          <p14:tracePt t="87957" x="5981700" y="1733550"/>
          <p14:tracePt t="87964" x="5988050" y="1727200"/>
          <p14:tracePt t="87972" x="5994400" y="1720850"/>
          <p14:tracePt t="87986" x="6000750" y="1708150"/>
          <p14:tracePt t="88004" x="6019800" y="1676400"/>
          <p14:tracePt t="88020" x="6026150" y="1657350"/>
          <p14:tracePt t="88037" x="6032500" y="1625600"/>
          <p14:tracePt t="88053" x="6032500" y="1606550"/>
          <p14:tracePt t="88070" x="6032500" y="1581150"/>
          <p14:tracePt t="88086" x="6038850" y="1562100"/>
          <p14:tracePt t="88103" x="6038850" y="1543050"/>
          <p14:tracePt t="88120" x="6038850" y="1530350"/>
          <p14:tracePt t="88136" x="6038850" y="1524000"/>
          <p14:tracePt t="88154" x="6032500" y="1511300"/>
          <p14:tracePt t="88170" x="6026150" y="1511300"/>
          <p14:tracePt t="88187" x="6013450" y="1479550"/>
          <p14:tracePt t="88188" x="6000750" y="1466850"/>
          <p14:tracePt t="88203" x="5949950" y="1422400"/>
          <p14:tracePt t="88220" x="5943600" y="1409700"/>
          <p14:tracePt t="88237" x="5873750" y="1365250"/>
          <p14:tracePt t="88254" x="5835650" y="1346200"/>
          <p14:tracePt t="88270" x="5822950" y="1339850"/>
          <p14:tracePt t="88287" x="5810250" y="1339850"/>
          <p14:tracePt t="88303" x="5797550" y="1339850"/>
          <p14:tracePt t="88320" x="5778500" y="1346200"/>
          <p14:tracePt t="88337" x="5759450" y="1352550"/>
          <p14:tracePt t="88353" x="5746750" y="1358900"/>
          <p14:tracePt t="88370" x="5727700" y="1365250"/>
          <p14:tracePt t="88387" x="5715000" y="1371600"/>
          <p14:tracePt t="88404" x="5695950" y="1377950"/>
          <p14:tracePt t="88405" x="5683250" y="1384300"/>
          <p14:tracePt t="88437" x="5651500" y="1409700"/>
          <p14:tracePt t="88454" x="5638800" y="1428750"/>
          <p14:tracePt t="88470" x="5613400" y="1460500"/>
          <p14:tracePt t="88487" x="5594350" y="1473200"/>
          <p14:tracePt t="88504" x="5575300" y="1504950"/>
          <p14:tracePt t="88520" x="5562600" y="1511300"/>
          <p14:tracePt t="88537" x="5556250" y="1530350"/>
          <p14:tracePt t="88554" x="5549900" y="1536700"/>
          <p14:tracePt t="88570" x="5543550" y="1549400"/>
          <p14:tracePt t="88587" x="5543550" y="1562100"/>
          <p14:tracePt t="88604" x="5543550" y="1574800"/>
          <p14:tracePt t="88620" x="5543550" y="1593850"/>
          <p14:tracePt t="88638" x="5543550" y="1606550"/>
          <p14:tracePt t="88640" x="5543550" y="1612900"/>
          <p14:tracePt t="88655" x="5562600" y="1644650"/>
          <p14:tracePt t="88670" x="5575300" y="1657350"/>
          <p14:tracePt t="88672" x="5588000" y="1670050"/>
          <p14:tracePt t="88688" x="5651500" y="1720850"/>
          <p14:tracePt t="88704" x="5689600" y="1739900"/>
          <p14:tracePt t="88721" x="5772150" y="1765300"/>
          <p14:tracePt t="88737" x="5822950" y="1778000"/>
          <p14:tracePt t="88754" x="5867400" y="1778000"/>
          <p14:tracePt t="88771" x="5911850" y="1778000"/>
          <p14:tracePt t="88787" x="5937250" y="1778000"/>
          <p14:tracePt t="88804" x="5962650" y="1778000"/>
          <p14:tracePt t="88821" x="5988050" y="1765300"/>
          <p14:tracePt t="88837" x="6007100" y="1752600"/>
          <p14:tracePt t="88854" x="6038850" y="1714500"/>
          <p14:tracePt t="88871" x="6064250" y="1676400"/>
          <p14:tracePt t="88874" x="6064250" y="1663700"/>
          <p14:tracePt t="88888" x="6076950" y="1644650"/>
          <p14:tracePt t="88905" x="6083300" y="1612900"/>
          <p14:tracePt t="88922" x="6083300" y="1562100"/>
          <p14:tracePt t="88938" x="6083300" y="1543050"/>
          <p14:tracePt t="88954" x="6076950" y="1524000"/>
          <p14:tracePt t="88971" x="6064250" y="1504950"/>
          <p14:tracePt t="88987" x="6057900" y="1492250"/>
          <p14:tracePt t="89004" x="6051550" y="1479550"/>
          <p14:tracePt t="89021" x="6045200" y="1473200"/>
          <p14:tracePt t="89038" x="6038850" y="1466850"/>
          <p14:tracePt t="89054" x="6032500" y="1460500"/>
          <p14:tracePt t="89071" x="6026150" y="1454150"/>
          <p14:tracePt t="89073" x="6019800" y="1454150"/>
          <p14:tracePt t="89104" x="6013450" y="1447800"/>
          <p14:tracePt t="89121" x="6007100" y="1447800"/>
          <p14:tracePt t="89138" x="5988050" y="1447800"/>
          <p14:tracePt t="89140" x="5969000" y="1441450"/>
          <p14:tracePt t="89155" x="5905500" y="1435100"/>
          <p14:tracePt t="89171" x="5829300" y="1428750"/>
          <p14:tracePt t="89188" x="5765800" y="1422400"/>
          <p14:tracePt t="89204" x="5727700" y="1422400"/>
          <p14:tracePt t="89221" x="5715000" y="1422400"/>
          <p14:tracePt t="89310" x="5708650" y="1422400"/>
          <p14:tracePt t="89317" x="5702300" y="1428750"/>
          <p14:tracePt t="89327" x="5689600" y="1428750"/>
          <p14:tracePt t="89338" x="5683250" y="1435100"/>
          <p14:tracePt t="89355" x="5657850" y="1447800"/>
          <p14:tracePt t="89372" x="5651500" y="1454150"/>
          <p14:tracePt t="89389" x="5645150" y="1454150"/>
          <p14:tracePt t="89474" x="0" y="0"/>
        </p14:tracePtLst>
        <p14:tracePtLst>
          <p14:tracePt t="90633" x="5772150" y="2565400"/>
          <p14:tracePt t="90699" x="5829300" y="2590800"/>
          <p14:tracePt t="90707" x="5867400" y="2597150"/>
          <p14:tracePt t="90723" x="5937250" y="2609850"/>
          <p14:tracePt t="90740" x="6007100" y="2616200"/>
          <p14:tracePt t="90756" x="6102350" y="2616200"/>
          <p14:tracePt t="90773" x="6184900" y="2616200"/>
          <p14:tracePt t="90790" x="6254750" y="2590800"/>
          <p14:tracePt t="90806" x="6311900" y="2559050"/>
          <p14:tracePt t="90823" x="6337300" y="2533650"/>
          <p14:tracePt t="90840" x="6381750" y="2476500"/>
          <p14:tracePt t="90857" x="6407150" y="2419350"/>
          <p14:tracePt t="90874" x="6419850" y="2355850"/>
          <p14:tracePt t="90890" x="6438900" y="2292350"/>
          <p14:tracePt t="90907" x="6438900" y="2235200"/>
          <p14:tracePt t="90924" x="6438900" y="2203450"/>
          <p14:tracePt t="90941" x="6438900" y="2184400"/>
          <p14:tracePt t="90957" x="6438900" y="2152650"/>
          <p14:tracePt t="90973" x="6426200" y="2133600"/>
          <p14:tracePt t="90990" x="6413500" y="2114550"/>
          <p14:tracePt t="91007" x="6394450" y="2101850"/>
          <p14:tracePt t="91024" x="6369050" y="2089150"/>
          <p14:tracePt t="91028" x="6343650" y="2082800"/>
          <p14:tracePt t="91040" x="6337300" y="2082800"/>
          <p14:tracePt t="91057" x="6280150" y="2076450"/>
          <p14:tracePt t="91073" x="6223000" y="2076450"/>
          <p14:tracePt t="91091" x="6165850" y="2070100"/>
          <p14:tracePt t="91093" x="6146800" y="2070100"/>
          <p14:tracePt t="91107" x="6115050" y="2070100"/>
          <p14:tracePt t="91124" x="6102350" y="2070100"/>
          <p14:tracePt t="91125" x="6076950" y="2070100"/>
          <p14:tracePt t="91141" x="6064250" y="2070100"/>
          <p14:tracePt t="91157" x="6013450" y="2095500"/>
          <p14:tracePt t="91174" x="5956300" y="2114550"/>
          <p14:tracePt t="91191" x="5924550" y="2133600"/>
          <p14:tracePt t="91207" x="5867400" y="2165350"/>
          <p14:tracePt t="91224" x="5835650" y="2184400"/>
          <p14:tracePt t="91240" x="5803900" y="2203450"/>
          <p14:tracePt t="91257" x="5765800" y="2228850"/>
          <p14:tracePt t="91274" x="5746750" y="2241550"/>
          <p14:tracePt t="91290" x="5727700" y="2266950"/>
          <p14:tracePt t="91307" x="5715000" y="2279650"/>
          <p14:tracePt t="91324" x="5702300" y="2305050"/>
          <p14:tracePt t="91325" x="5702300" y="2317750"/>
          <p14:tracePt t="91341" x="5702300" y="2336800"/>
          <p14:tracePt t="91358" x="5689600" y="2400300"/>
          <p14:tracePt t="91360" x="5689600" y="2419350"/>
          <p14:tracePt t="91374" x="5689600" y="2432050"/>
          <p14:tracePt t="91391" x="5689600" y="2470150"/>
          <p14:tracePt t="91393" x="5689600" y="2482850"/>
          <p14:tracePt t="91407" x="5689600" y="2520950"/>
          <p14:tracePt t="91424" x="5689600" y="2533650"/>
          <p14:tracePt t="91440" x="5715000" y="2584450"/>
          <p14:tracePt t="91457" x="5727700" y="2597150"/>
          <p14:tracePt t="91474" x="5740400" y="2609850"/>
          <p14:tracePt t="91491" x="5759450" y="2622550"/>
          <p14:tracePt t="91492" x="5778500" y="2622550"/>
          <p14:tracePt t="91508" x="5842000" y="2622550"/>
          <p14:tracePt t="91524" x="5930900" y="2603500"/>
          <p14:tracePt t="91541" x="5994400" y="2584450"/>
          <p14:tracePt t="91557" x="6102350" y="2552700"/>
          <p14:tracePt t="91574" x="6172200" y="2533650"/>
          <p14:tracePt t="91592" x="6191250" y="2527300"/>
          <p14:tracePt t="91661" x="6197600" y="2508250"/>
          <p14:tracePt t="91678" x="6210300" y="2482850"/>
          <p14:tracePt t="91691" x="6210300" y="2470150"/>
          <p14:tracePt t="91708" x="6216650" y="2438400"/>
          <p14:tracePt t="91724" x="6223000" y="2400300"/>
          <p14:tracePt t="91726" x="6223000" y="2381250"/>
          <p14:tracePt t="91741" x="6223000" y="2343150"/>
          <p14:tracePt t="91758" x="6223000" y="2317750"/>
          <p14:tracePt t="91774" x="6223000" y="2292350"/>
          <p14:tracePt t="91791" x="6216650" y="2273300"/>
          <p14:tracePt t="91808" x="6216650" y="2260600"/>
          <p14:tracePt t="91824" x="6203950" y="2241550"/>
          <p14:tracePt t="91842" x="6197600" y="2228850"/>
          <p14:tracePt t="91858" x="6191250" y="2209800"/>
          <p14:tracePt t="91875" x="6178550" y="2197100"/>
          <p14:tracePt t="91891" x="6165850" y="2184400"/>
          <p14:tracePt t="91908" x="6146800" y="2178050"/>
          <p14:tracePt t="91925" x="6134100" y="2165350"/>
          <p14:tracePt t="91927" x="6121400" y="2165350"/>
          <p14:tracePt t="91941" x="6115050" y="2165350"/>
          <p14:tracePt t="91958" x="6089650" y="2152650"/>
          <p14:tracePt t="91960" x="6076950" y="2152650"/>
          <p14:tracePt t="91975" x="6064250" y="2152650"/>
          <p14:tracePt t="91991" x="6019800" y="2146300"/>
          <p14:tracePt t="92008" x="5981700" y="2139950"/>
          <p14:tracePt t="92025" x="5943600" y="2139950"/>
          <p14:tracePt t="92041" x="5924550" y="2139950"/>
          <p14:tracePt t="92058" x="5899150" y="2139950"/>
          <p14:tracePt t="92075" x="5880100" y="2146300"/>
          <p14:tracePt t="92092" x="5848350" y="2159000"/>
          <p14:tracePt t="92108" x="5822950" y="2165350"/>
          <p14:tracePt t="92125" x="5797550" y="2178050"/>
          <p14:tracePt t="92128" x="5791200" y="2178050"/>
          <p14:tracePt t="92142" x="5772150" y="2190750"/>
          <p14:tracePt t="92159" x="5759450" y="2197100"/>
          <p14:tracePt t="92175" x="5746750" y="2203450"/>
          <p14:tracePt t="92192" x="5727700" y="2216150"/>
          <p14:tracePt t="92208" x="5721350" y="2222500"/>
          <p14:tracePt t="92225" x="5695950" y="2247900"/>
          <p14:tracePt t="92242" x="5676900" y="2273300"/>
          <p14:tracePt t="92258" x="5651500" y="2305050"/>
          <p14:tracePt t="92275" x="5632450" y="2336800"/>
          <p14:tracePt t="92292" x="5619750" y="2355850"/>
          <p14:tracePt t="92308" x="5619750" y="2368550"/>
          <p14:tracePt t="92325" x="5619750" y="2381250"/>
          <p14:tracePt t="92342" x="5619750" y="2393950"/>
          <p14:tracePt t="92359" x="5619750" y="2419350"/>
          <p14:tracePt t="92375" x="5619750" y="2432050"/>
          <p14:tracePt t="92392" x="5619750" y="2463800"/>
          <p14:tracePt t="92409" x="5638800" y="2489200"/>
          <p14:tracePt t="92410" x="5645150" y="2501900"/>
          <p14:tracePt t="92425" x="5664200" y="2527300"/>
          <p14:tracePt t="92442" x="5676900" y="2540000"/>
          <p14:tracePt t="92459" x="5695950" y="2552700"/>
          <p14:tracePt t="92476" x="5708650" y="2565400"/>
          <p14:tracePt t="92492" x="5734050" y="2578100"/>
          <p14:tracePt t="92508" x="5753100" y="2578100"/>
          <p14:tracePt t="92525" x="5778500" y="2590800"/>
          <p14:tracePt t="92542" x="5810250" y="2597150"/>
          <p14:tracePt t="92559" x="5854700" y="2609850"/>
          <p14:tracePt t="92577" x="5880100" y="2616200"/>
          <p14:tracePt t="92592" x="5918200" y="2616200"/>
          <p14:tracePt t="92609" x="5956300" y="2622550"/>
          <p14:tracePt t="92626" x="5981700" y="2628900"/>
          <p14:tracePt t="92642" x="6000750" y="2628900"/>
          <p14:tracePt t="92659" x="6013450" y="2628900"/>
          <p14:tracePt t="92676" x="6026150" y="2628900"/>
          <p14:tracePt t="92692" x="6038850" y="2628900"/>
          <p14:tracePt t="92709" x="6045200" y="2628900"/>
          <p14:tracePt t="92726" x="6051550" y="2628900"/>
          <p14:tracePt t="92742" x="6057900" y="2628900"/>
          <p14:tracePt t="92759" x="6064250" y="2622550"/>
          <p14:tracePt t="92776" x="6070600" y="2622550"/>
          <p14:tracePt t="92940" x="0" y="0"/>
        </p14:tracePtLst>
      </p14:laserTraceLst>
    </p:ext>
    <p:ext uri="{E180D4A7-C9FB-4DFB-919C-405C955672EB}">
      <p14:showEvtLst xmlns:p14="http://schemas.microsoft.com/office/powerpoint/2010/main">
        <p14:playEvt time="122" objId="303"/>
        <p14:stopEvt time="98913" objId="30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ext uri="{D42A27DB-BD31-4B8C-83A1-F6EECF244321}">
                <p14:modId xmlns:p14="http://schemas.microsoft.com/office/powerpoint/2010/main" val="2888767032"/>
              </p:ext>
            </p:extLst>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extLst>
              <p:ext uri="{D42A27DB-BD31-4B8C-83A1-F6EECF244321}">
                <p14:modId xmlns:p14="http://schemas.microsoft.com/office/powerpoint/2010/main" val="122537947"/>
              </p:ext>
            </p:extLst>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extLst>
              <p:ext uri="{D42A27DB-BD31-4B8C-83A1-F6EECF244321}">
                <p14:modId xmlns:p14="http://schemas.microsoft.com/office/powerpoint/2010/main" val="2050976434"/>
              </p:ext>
            </p:extLst>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extLst>
              <p:ext uri="{D42A27DB-BD31-4B8C-83A1-F6EECF244321}">
                <p14:modId xmlns:p14="http://schemas.microsoft.com/office/powerpoint/2010/main" val="3148889889"/>
              </p:ext>
            </p:extLst>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7030A0"/>
                          </a:solidFill>
                          <a:latin typeface="微软雅黑" panose="020B0503020204020204" pitchFamily="34" charset="-122"/>
                          <a:ea typeface="微软雅黑" panose="020B0503020204020204" pitchFamily="34" charset="-122"/>
                        </a:rPr>
                        <a:t>IR(A)</a:t>
                      </a:r>
                      <a:r>
                        <a:rPr lang="en-US" altLang="zh-CN" sz="1700" b="1" baseline="-25000" dirty="0">
                          <a:solidFill>
                            <a:srgbClr val="7030A0"/>
                          </a:solidFill>
                          <a:latin typeface="微软雅黑" panose="020B0503020204020204" pitchFamily="34" charset="-122"/>
                          <a:ea typeface="微软雅黑" panose="020B0503020204020204" pitchFamily="34" charset="-122"/>
                        </a:rPr>
                        <a:t>out</a:t>
                      </a:r>
                      <a:r>
                        <a:rPr lang="en-US" altLang="zh-CN" sz="1700" b="1" baseline="0"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extLst>
              <p:ext uri="{D42A27DB-BD31-4B8C-83A1-F6EECF244321}">
                <p14:modId xmlns:p14="http://schemas.microsoft.com/office/powerpoint/2010/main" val="3445927873"/>
              </p:ext>
            </p:extLst>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rgbClr val="7030A0"/>
                          </a:solidFill>
                          <a:latin typeface="微软雅黑" panose="020B0503020204020204" pitchFamily="34" charset="-122"/>
                          <a:ea typeface="微软雅黑" panose="020B0503020204020204" pitchFamily="34" charset="-122"/>
                        </a:rPr>
                        <a:t>IR(A)</a:t>
                      </a:r>
                      <a:r>
                        <a:rPr lang="en-US" altLang="zh-CN" sz="1700" b="0" baseline="-25000" dirty="0">
                          <a:solidFill>
                            <a:srgbClr val="7030A0"/>
                          </a:solidFill>
                          <a:latin typeface="微软雅黑" panose="020B0503020204020204" pitchFamily="34" charset="-122"/>
                          <a:ea typeface="微软雅黑" panose="020B0503020204020204" pitchFamily="34" charset="-122"/>
                        </a:rPr>
                        <a:t>out</a:t>
                      </a:r>
                      <a:r>
                        <a:rPr lang="en-US" altLang="zh-CN" sz="1700" b="0" baseline="0" dirty="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a:extLst/>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a:extLst/>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a:extLst/>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a:extLst/>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a:extLst/>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a:extLst/>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3220570836"/>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mod="1">
    <p:ext uri="{3A86A75C-4F4B-4683-9AE1-C65F6400EC91}">
      <p14:laserTraceLst xmlns:p14="http://schemas.microsoft.com/office/powerpoint/2010/main">
        <p14:tracePtLst>
          <p14:tracePt t="7497" x="844550" y="1866900"/>
          <p14:tracePt t="7657" x="863600" y="1866900"/>
          <p14:tracePt t="7663" x="876300" y="1866900"/>
          <p14:tracePt t="7670" x="889000" y="1866900"/>
          <p14:tracePt t="7681" x="901700" y="1866900"/>
          <p14:tracePt t="7698" x="939800" y="1866900"/>
          <p14:tracePt t="7715" x="1028700" y="1873250"/>
          <p14:tracePt t="7731" x="1092200" y="1873250"/>
          <p14:tracePt t="7748" x="1136650" y="1879600"/>
          <p14:tracePt t="7765" x="1174750" y="1885950"/>
          <p14:tracePt t="7782" x="1231900" y="1885950"/>
          <p14:tracePt t="7798" x="1270000" y="1885950"/>
          <p14:tracePt t="7815" x="1333500" y="1885950"/>
          <p14:tracePt t="7832" x="1371600" y="1885950"/>
          <p14:tracePt t="7849" x="1428750" y="1885950"/>
          <p14:tracePt t="7865" x="1473200" y="1885950"/>
          <p14:tracePt t="7882" x="1511300" y="1885950"/>
          <p14:tracePt t="7898" x="1549400" y="1885950"/>
          <p14:tracePt t="7915" x="1606550" y="1885950"/>
          <p14:tracePt t="7916" x="1631950" y="1885950"/>
          <p14:tracePt t="7932" x="1657350" y="1892300"/>
          <p14:tracePt t="7934" x="1695450" y="1892300"/>
          <p14:tracePt t="7948" x="1727200" y="1892300"/>
          <p14:tracePt t="7965" x="1860550" y="1892300"/>
          <p14:tracePt t="7982" x="1949450" y="1892300"/>
          <p14:tracePt t="7998" x="2076450" y="1892300"/>
          <p14:tracePt t="8001" x="2139950" y="1892300"/>
          <p14:tracePt t="8015" x="2209800" y="1892300"/>
          <p14:tracePt t="8032" x="2298700" y="1898650"/>
          <p14:tracePt t="8035" x="2362200" y="1898650"/>
          <p14:tracePt t="8049" x="2381250" y="1898650"/>
          <p14:tracePt t="8065" x="2501900" y="1898650"/>
          <p14:tracePt t="8082" x="2597150" y="1898650"/>
          <p14:tracePt t="8084" x="2667000" y="1892300"/>
          <p14:tracePt t="8099" x="2692400" y="1892300"/>
          <p14:tracePt t="8115" x="2787650" y="1892300"/>
          <p14:tracePt t="8132" x="2889250" y="1892300"/>
          <p14:tracePt t="8134" x="2971800" y="1892300"/>
          <p14:tracePt t="8149" x="2997200" y="1892300"/>
          <p14:tracePt t="8151" x="3073400" y="1892300"/>
          <p14:tracePt t="8165" x="3111500" y="1892300"/>
          <p14:tracePt t="8182" x="3251200" y="1892300"/>
          <p14:tracePt t="8199" x="3352800" y="1892300"/>
          <p14:tracePt t="8216" x="3422650" y="1892300"/>
          <p14:tracePt t="8232" x="3524250" y="1892300"/>
          <p14:tracePt t="8249" x="3638550" y="1892300"/>
          <p14:tracePt t="8266" x="3708400" y="1892300"/>
          <p14:tracePt t="8283" x="3835400" y="1898650"/>
          <p14:tracePt t="8287" x="3867150" y="1898650"/>
          <p14:tracePt t="8299" x="3898900" y="1898650"/>
          <p14:tracePt t="8316" x="4013200" y="1905000"/>
          <p14:tracePt t="8333" x="4057650" y="1905000"/>
          <p14:tracePt t="8349" x="4108450" y="1905000"/>
          <p14:tracePt t="8351" x="4114800" y="1905000"/>
          <p14:tracePt t="8365" x="4121150" y="1905000"/>
          <p14:tracePt t="8445" x="4127500" y="1905000"/>
          <p14:tracePt t="8466" x="4152900" y="1905000"/>
          <p14:tracePt t="8482" x="4184650" y="1905000"/>
          <p14:tracePt t="8499" x="4216400" y="1905000"/>
          <p14:tracePt t="8516" x="4241800" y="1905000"/>
          <p14:tracePt t="8675" x="0" y="0"/>
        </p14:tracePtLst>
        <p14:tracePtLst>
          <p14:tracePt t="9954" x="704850" y="1771650"/>
          <p14:tracePt t="10054" x="717550" y="1778000"/>
          <p14:tracePt t="10061" x="723900" y="1778000"/>
          <p14:tracePt t="10068" x="730250" y="1778000"/>
          <p14:tracePt t="10084" x="749300" y="1784350"/>
          <p14:tracePt t="10101" x="768350" y="1790700"/>
          <p14:tracePt t="10118" x="806450" y="1797050"/>
          <p14:tracePt t="10134" x="825500" y="1803400"/>
          <p14:tracePt t="10151" x="857250" y="1803400"/>
          <p14:tracePt t="10168" x="901700" y="1803400"/>
          <p14:tracePt t="10185" x="958850" y="1809750"/>
          <p14:tracePt t="10201" x="996950" y="1809750"/>
          <p14:tracePt t="10218" x="1054100" y="1809750"/>
          <p14:tracePt t="10221" x="1066800" y="1809750"/>
          <p14:tracePt t="10235" x="1085850" y="1809750"/>
          <p14:tracePt t="10251" x="1104900" y="1809750"/>
          <p14:tracePt t="10252" x="1111250" y="1809750"/>
          <p14:tracePt t="10268" x="1123950" y="1809750"/>
          <p14:tracePt t="10286" x="1130300" y="1809750"/>
          <p14:tracePt t="10301" x="1162050" y="1797050"/>
          <p14:tracePt t="10318" x="1193800" y="1778000"/>
          <p14:tracePt t="10335" x="1225550" y="1765300"/>
          <p14:tracePt t="10351" x="1270000" y="1739900"/>
          <p14:tracePt t="10368" x="1308100" y="1733550"/>
          <p14:tracePt t="10385" x="1327150" y="1727200"/>
          <p14:tracePt t="10431" x="1333500" y="1720850"/>
          <p14:tracePt t="10439" x="1333500" y="1701800"/>
          <p14:tracePt t="10451" x="1346200" y="1651000"/>
          <p14:tracePt t="10468" x="1358900" y="1612900"/>
          <p14:tracePt t="10485" x="1365250" y="1587500"/>
          <p14:tracePt t="10488" x="1365250" y="1568450"/>
          <p14:tracePt t="10502" x="1365250" y="1562100"/>
          <p14:tracePt t="10519" x="1365250" y="1543050"/>
          <p14:tracePt t="10537" x="1365250" y="1530350"/>
          <p14:tracePt t="10552" x="1365250" y="1498600"/>
          <p14:tracePt t="10568" x="1352550" y="1473200"/>
          <p14:tracePt t="10585" x="1333500" y="1447800"/>
          <p14:tracePt t="10602" x="1295400" y="1422400"/>
          <p14:tracePt t="10618" x="1270000" y="1403350"/>
          <p14:tracePt t="10635" x="1238250" y="1390650"/>
          <p14:tracePt t="10652" x="1219200" y="1377950"/>
          <p14:tracePt t="10668" x="1193800" y="1371600"/>
          <p14:tracePt t="10685" x="1174750" y="1365250"/>
          <p14:tracePt t="10702" x="1155700" y="1358900"/>
          <p14:tracePt t="10718" x="1130300" y="1358900"/>
          <p14:tracePt t="10721" x="1111250" y="1358900"/>
          <p14:tracePt t="10736" x="1092200" y="1358900"/>
          <p14:tracePt t="10752" x="1022350" y="1358900"/>
          <p14:tracePt t="10769" x="977900" y="1365250"/>
          <p14:tracePt t="10785" x="939800" y="1371600"/>
          <p14:tracePt t="10802" x="889000" y="1390650"/>
          <p14:tracePt t="10819" x="863600" y="1397000"/>
          <p14:tracePt t="10835" x="844550" y="1409700"/>
          <p14:tracePt t="10852" x="819150" y="1422400"/>
          <p14:tracePt t="10869" x="812800" y="1428750"/>
          <p14:tracePt t="10885" x="793750" y="1447800"/>
          <p14:tracePt t="10902" x="781050" y="1460500"/>
          <p14:tracePt t="10919" x="762000" y="1492250"/>
          <p14:tracePt t="10935" x="749300" y="1504950"/>
          <p14:tracePt t="10937" x="742950" y="1524000"/>
          <p14:tracePt t="10952" x="730250" y="1543050"/>
          <p14:tracePt t="10969" x="723900" y="1562100"/>
          <p14:tracePt t="10986" x="717550" y="1574800"/>
          <p14:tracePt t="10988" x="717550" y="1581150"/>
          <p14:tracePt t="11002" x="711200" y="1587500"/>
          <p14:tracePt t="11019" x="711200" y="1606550"/>
          <p14:tracePt t="11036" x="711200" y="1625600"/>
          <p14:tracePt t="11052" x="711200" y="1651000"/>
          <p14:tracePt t="11069" x="711200" y="1676400"/>
          <p14:tracePt t="11086" x="717550" y="1701800"/>
          <p14:tracePt t="11103" x="730250" y="1720850"/>
          <p14:tracePt t="11119" x="742950" y="1752600"/>
          <p14:tracePt t="11136" x="762000" y="1771650"/>
          <p14:tracePt t="11152" x="768350" y="1778000"/>
          <p14:tracePt t="11169" x="781050" y="1790700"/>
          <p14:tracePt t="11171" x="787400" y="1797050"/>
          <p14:tracePt t="11186" x="793750" y="1797050"/>
          <p14:tracePt t="11203" x="831850" y="1816100"/>
          <p14:tracePt t="11220" x="838200" y="1822450"/>
          <p14:tracePt t="11236" x="889000" y="1835150"/>
          <p14:tracePt t="11253" x="908050" y="1835150"/>
          <p14:tracePt t="11269" x="927100" y="1835150"/>
          <p14:tracePt t="11286" x="958850" y="1835150"/>
          <p14:tracePt t="11302" x="984250" y="1835150"/>
          <p14:tracePt t="11319" x="1016000" y="1841500"/>
          <p14:tracePt t="11336" x="1047750" y="1841500"/>
          <p14:tracePt t="11353" x="1073150" y="1841500"/>
          <p14:tracePt t="11369" x="1111250" y="1841500"/>
          <p14:tracePt t="11386" x="1123950" y="1841500"/>
          <p14:tracePt t="11403" x="1136650" y="1835150"/>
          <p14:tracePt t="11405" x="1143000" y="1828800"/>
          <p14:tracePt t="11419" x="1149350" y="1822450"/>
          <p14:tracePt t="11436" x="1174750" y="1797050"/>
          <p14:tracePt t="11453" x="1193800" y="1771650"/>
          <p14:tracePt t="11470" x="1212850" y="1746250"/>
          <p14:tracePt t="11486" x="1231900" y="1727200"/>
          <p14:tracePt t="11503" x="1238250" y="1708150"/>
          <p14:tracePt t="11519" x="1250950" y="1682750"/>
          <p14:tracePt t="11536" x="1257300" y="1644650"/>
          <p14:tracePt t="11553" x="1257300" y="1619250"/>
          <p14:tracePt t="11569" x="1263650" y="1600200"/>
          <p14:tracePt t="11586" x="1263650" y="1581150"/>
          <p14:tracePt t="11603" x="1263650" y="1574800"/>
          <p14:tracePt t="11636" x="1263650" y="1568450"/>
          <p14:tracePt t="11653" x="1263650" y="1555750"/>
          <p14:tracePt t="11670" x="1250950" y="1543050"/>
          <p14:tracePt t="11671" x="1250950" y="1530350"/>
          <p14:tracePt t="11687" x="1238250" y="1511300"/>
          <p14:tracePt t="11703" x="1219200" y="1498600"/>
          <p14:tracePt t="11720" x="1187450" y="1473200"/>
          <p14:tracePt t="11737" x="1168400" y="1466850"/>
          <p14:tracePt t="11744" x="1155700" y="1460500"/>
          <p14:tracePt t="11753" x="1136650" y="1454150"/>
          <p14:tracePt t="11770" x="1104900" y="1441450"/>
          <p14:tracePt t="11786" x="1079500" y="1435100"/>
          <p14:tracePt t="11803" x="1054100" y="1428750"/>
          <p14:tracePt t="11820" x="1022350" y="1422400"/>
          <p14:tracePt t="11837" x="996950" y="1416050"/>
          <p14:tracePt t="11853" x="952500" y="1416050"/>
          <p14:tracePt t="11870" x="914400" y="1416050"/>
          <p14:tracePt t="11887" x="869950" y="1416050"/>
          <p14:tracePt t="11903" x="825500" y="1416050"/>
          <p14:tracePt t="11905" x="800100" y="1416050"/>
          <p14:tracePt t="11920" x="793750" y="1416050"/>
          <p14:tracePt t="11937" x="768350" y="1416050"/>
          <p14:tracePt t="11953" x="762000" y="1422400"/>
          <p14:tracePt t="11971" x="755650" y="1422400"/>
          <p14:tracePt t="11987" x="742950" y="1441450"/>
          <p14:tracePt t="12003" x="730250" y="1460500"/>
          <p14:tracePt t="12020" x="711200" y="1485900"/>
          <p14:tracePt t="12037" x="679450" y="1530350"/>
          <p14:tracePt t="12053" x="660400" y="1568450"/>
          <p14:tracePt t="12070" x="654050" y="1587500"/>
          <p14:tracePt t="12073" x="647700" y="1606550"/>
          <p14:tracePt t="12087" x="647700" y="1619250"/>
          <p14:tracePt t="12104" x="647700" y="1644650"/>
          <p14:tracePt t="12120" x="654050" y="1708150"/>
          <p14:tracePt t="12137" x="660400" y="1739900"/>
          <p14:tracePt t="12154" x="685800" y="1784350"/>
          <p14:tracePt t="12171" x="711200" y="1797050"/>
          <p14:tracePt t="12187" x="723900" y="1803400"/>
          <p14:tracePt t="12204" x="749300" y="1803400"/>
          <p14:tracePt t="12221" x="781050" y="1803400"/>
          <p14:tracePt t="12238" x="831850" y="1797050"/>
          <p14:tracePt t="12254" x="882650" y="1784350"/>
          <p14:tracePt t="12270" x="920750" y="1778000"/>
          <p14:tracePt t="12287" x="946150" y="1778000"/>
          <p14:tracePt t="12304" x="958850" y="1778000"/>
          <p14:tracePt t="12510" x="0" y="0"/>
        </p14:tracePtLst>
        <p14:tracePtLst>
          <p14:tracePt t="13916" x="3733800" y="838200"/>
          <p14:tracePt t="14106" x="3994150" y="844550"/>
          <p14:tracePt t="14123" x="4070350" y="844550"/>
          <p14:tracePt t="14140" x="4146550" y="844550"/>
          <p14:tracePt t="14156" x="4216400" y="844550"/>
          <p14:tracePt t="14174" x="4260850" y="844550"/>
          <p14:tracePt t="14189" x="4298950" y="844550"/>
          <p14:tracePt t="14207" x="4337050" y="844550"/>
          <p14:tracePt t="14223" x="4381500" y="844550"/>
          <p14:tracePt t="14240" x="4419600" y="844550"/>
          <p14:tracePt t="14241" x="4438650" y="844550"/>
          <p14:tracePt t="14256" x="4464050" y="844550"/>
          <p14:tracePt t="14273" x="4533900" y="838200"/>
          <p14:tracePt t="14290" x="4552950" y="838200"/>
          <p14:tracePt t="14306" x="4610100" y="838200"/>
          <p14:tracePt t="14323" x="4635500" y="838200"/>
          <p14:tracePt t="14340" x="4679950" y="838200"/>
          <p14:tracePt t="14356" x="4718050" y="838200"/>
          <p14:tracePt t="14373" x="4794250" y="838200"/>
          <p14:tracePt t="14390" x="4851400" y="838200"/>
          <p14:tracePt t="14406" x="4902200" y="838200"/>
          <p14:tracePt t="14424" x="4946650" y="838200"/>
          <p14:tracePt t="14440" x="4984750" y="838200"/>
          <p14:tracePt t="14457" x="5010150" y="838200"/>
          <p14:tracePt t="14474" x="5041900" y="838200"/>
          <p14:tracePt t="14476" x="5054600" y="838200"/>
          <p14:tracePt t="14490" x="5080000" y="838200"/>
          <p14:tracePt t="14507" x="5137150" y="844550"/>
          <p14:tracePt t="14523" x="5200650" y="844550"/>
          <p14:tracePt t="14540" x="5270500" y="850900"/>
          <p14:tracePt t="14556" x="5346700" y="850900"/>
          <p14:tracePt t="14573" x="5397500" y="850900"/>
          <p14:tracePt t="14590" x="5448300" y="850900"/>
          <p14:tracePt t="14607" x="5518150" y="850900"/>
          <p14:tracePt t="14623" x="5575300" y="850900"/>
          <p14:tracePt t="14640" x="5645150" y="850900"/>
          <p14:tracePt t="14658" x="5721350" y="850900"/>
          <p14:tracePt t="14675" x="5797550" y="850900"/>
          <p14:tracePt t="14678" x="5848350" y="850900"/>
          <p14:tracePt t="14690" x="5873750" y="850900"/>
          <p14:tracePt t="14708" x="5937250" y="850900"/>
          <p14:tracePt t="14709" x="5975350" y="850900"/>
          <p14:tracePt t="14724" x="5994400" y="850900"/>
          <p14:tracePt t="14741" x="6064250" y="844550"/>
          <p14:tracePt t="14757" x="6108700" y="844550"/>
          <p14:tracePt t="14773" x="6127750" y="844550"/>
          <p14:tracePt t="14790" x="6146800" y="844550"/>
          <p14:tracePt t="14807" x="6159500" y="844550"/>
          <p14:tracePt t="14824" x="6178550" y="844550"/>
          <p14:tracePt t="14840" x="6216650" y="844550"/>
          <p14:tracePt t="14857" x="6261100" y="844550"/>
          <p14:tracePt t="14874" x="6311900" y="844550"/>
          <p14:tracePt t="14877" x="6330950" y="838200"/>
          <p14:tracePt t="14890" x="6343650" y="838200"/>
          <p14:tracePt t="14907" x="6356350" y="838200"/>
          <p14:tracePt t="14909" x="6362700" y="838200"/>
          <p14:tracePt t="15089" x="6362700" y="831850"/>
          <p14:tracePt t="15097" x="6350000" y="831850"/>
          <p14:tracePt t="15107" x="6330950" y="831850"/>
          <p14:tracePt t="15124" x="6280150" y="831850"/>
          <p14:tracePt t="15141" x="6191250" y="831850"/>
          <p14:tracePt t="15143" x="6127750" y="831850"/>
          <p14:tracePt t="15158" x="6070600" y="831850"/>
          <p14:tracePt t="15174" x="5949950" y="831850"/>
          <p14:tracePt t="15176" x="5886450" y="831850"/>
          <p14:tracePt t="15191" x="5778500" y="838200"/>
          <p14:tracePt t="15208" x="5708650" y="844550"/>
          <p14:tracePt t="15225" x="5657850" y="844550"/>
          <p14:tracePt t="15241" x="5588000" y="844550"/>
          <p14:tracePt t="15257" x="5543550" y="850900"/>
          <p14:tracePt t="15274" x="5480050" y="857250"/>
          <p14:tracePt t="15291" x="5410200" y="863600"/>
          <p14:tracePt t="15307" x="5353050" y="869950"/>
          <p14:tracePt t="15324" x="5264150" y="876300"/>
          <p14:tracePt t="15341" x="5187950" y="876300"/>
          <p14:tracePt t="15357" x="5067300" y="876300"/>
          <p14:tracePt t="15374" x="4965700" y="876300"/>
          <p14:tracePt t="15391" x="4864100" y="876300"/>
          <p14:tracePt t="15408" x="4749800" y="876300"/>
          <p14:tracePt t="15410" x="4660900" y="876300"/>
          <p14:tracePt t="15425" x="4559300" y="876300"/>
          <p14:tracePt t="15441" x="4451350" y="882650"/>
          <p14:tracePt t="15458" x="4356100" y="882650"/>
          <p14:tracePt t="15475" x="4254500" y="882650"/>
          <p14:tracePt t="15491" x="4197350" y="882650"/>
          <p14:tracePt t="15508" x="4095750" y="882650"/>
          <p14:tracePt t="15524" x="4000500" y="882650"/>
          <p14:tracePt t="15541" x="3949700" y="882650"/>
          <p14:tracePt t="15558" x="3867150" y="882650"/>
          <p14:tracePt t="15574" x="3803650" y="882650"/>
          <p14:tracePt t="15591" x="3771900" y="882650"/>
          <p14:tracePt t="15608" x="3721100" y="882650"/>
          <p14:tracePt t="15625" x="3689350" y="882650"/>
          <p14:tracePt t="15628" x="3676650" y="882650"/>
          <p14:tracePt t="15641" x="3644900" y="876300"/>
          <p14:tracePt t="15659" x="3606800" y="876300"/>
          <p14:tracePt t="15661" x="3581400" y="876300"/>
          <p14:tracePt t="15676" x="3536950" y="876300"/>
          <p14:tracePt t="15692" x="3467100" y="876300"/>
          <p14:tracePt t="15709" x="3435350" y="869950"/>
          <p14:tracePt t="15725" x="3429000" y="869950"/>
          <p14:tracePt t="15857" x="3454400" y="869950"/>
          <p14:tracePt t="15866" x="3473450" y="869950"/>
          <p14:tracePt t="15875" x="3505200" y="869950"/>
          <p14:tracePt t="15892" x="3562350" y="869950"/>
          <p14:tracePt t="15894" x="3632200" y="869950"/>
          <p14:tracePt t="15909" x="3733800" y="869950"/>
          <p14:tracePt t="15925" x="3911600" y="869950"/>
          <p14:tracePt t="15942" x="4044950" y="869950"/>
          <p14:tracePt t="15959" x="4191000" y="869950"/>
          <p14:tracePt t="15976" x="4318000" y="869950"/>
          <p14:tracePt t="15992" x="4425950" y="869950"/>
          <p14:tracePt t="16008" x="4521200" y="869950"/>
          <p14:tracePt t="16025" x="4603750" y="869950"/>
          <p14:tracePt t="16042" x="4673600" y="869950"/>
          <p14:tracePt t="16058" x="4743450" y="869950"/>
          <p14:tracePt t="16075" x="4806950" y="869950"/>
          <p14:tracePt t="16092" x="4889500" y="869950"/>
          <p14:tracePt t="16109" x="4940300" y="863600"/>
          <p14:tracePt t="16125" x="5029200" y="863600"/>
          <p14:tracePt t="16128" x="5067300" y="863600"/>
          <p14:tracePt t="16143" x="5099050" y="863600"/>
          <p14:tracePt t="16160" x="5251450" y="863600"/>
          <p14:tracePt t="16176" x="5378450" y="863600"/>
          <p14:tracePt t="16192" x="5448300" y="857250"/>
          <p14:tracePt t="16209" x="5562600" y="857250"/>
          <p14:tracePt t="16225" x="5632450" y="850900"/>
          <p14:tracePt t="16242" x="5689600" y="850900"/>
          <p14:tracePt t="16259" x="5784850" y="850900"/>
          <p14:tracePt t="16275" x="5822950" y="850900"/>
          <p14:tracePt t="16292" x="5854700" y="850900"/>
          <p14:tracePt t="16309" x="5892800" y="850900"/>
          <p14:tracePt t="16325" x="5943600" y="844550"/>
          <p14:tracePt t="16328" x="5962650" y="844550"/>
          <p14:tracePt t="16342" x="5981700" y="844550"/>
          <p14:tracePt t="16359" x="6019800" y="838200"/>
          <p14:tracePt t="16375" x="6032500" y="838200"/>
          <p14:tracePt t="16393" x="6083300" y="838200"/>
          <p14:tracePt t="16395" x="6096000" y="838200"/>
          <p14:tracePt t="16410" x="6153150" y="838200"/>
          <p14:tracePt t="16426" x="6184900" y="838200"/>
          <p14:tracePt t="16442" x="6210300" y="838200"/>
          <p14:tracePt t="16504" x="6216650" y="838200"/>
          <p14:tracePt t="16526" x="6235700" y="838200"/>
          <p14:tracePt t="16542" x="6242050" y="838200"/>
          <p14:tracePt t="16559" x="6254750" y="838200"/>
          <p14:tracePt t="16576" x="6261100" y="838200"/>
          <p14:tracePt t="16624" x="6286500" y="838200"/>
          <p14:tracePt t="16625" x="6318250" y="838200"/>
          <p14:tracePt t="16643" x="6375400" y="838200"/>
          <p14:tracePt t="16661" x="6419850" y="838200"/>
          <p14:tracePt t="16677" x="6426200" y="838200"/>
          <p14:tracePt t="17054" x="0" y="0"/>
        </p14:tracePtLst>
        <p14:tracePtLst>
          <p14:tracePt t="19678" x="1314450" y="2476500"/>
          <p14:tracePt t="19778" x="1320800" y="2476500"/>
          <p14:tracePt t="19796" x="1327150" y="2476500"/>
          <p14:tracePt t="19813" x="1333500" y="2476500"/>
          <p14:tracePt t="19830" x="1358900" y="2476500"/>
          <p14:tracePt t="19847" x="1397000" y="2476500"/>
          <p14:tracePt t="19863" x="1454150" y="2476500"/>
          <p14:tracePt t="19880" x="1511300" y="2476500"/>
          <p14:tracePt t="19897" x="1593850" y="2476500"/>
          <p14:tracePt t="19913" x="1663700" y="2470150"/>
          <p14:tracePt t="19930" x="1746250" y="2470150"/>
          <p14:tracePt t="19947" x="1784350" y="2470150"/>
          <p14:tracePt t="19963" x="1816100" y="2470150"/>
          <p14:tracePt t="19980" x="1835150" y="2470150"/>
          <p14:tracePt t="19981" x="1860550" y="2463800"/>
          <p14:tracePt t="19997" x="1892300" y="2463800"/>
          <p14:tracePt t="20014" x="1968500" y="2451100"/>
          <p14:tracePt t="20030" x="2032000" y="2438400"/>
          <p14:tracePt t="20047" x="2101850" y="2432050"/>
          <p14:tracePt t="20064" x="2171700" y="2425700"/>
          <p14:tracePt t="20081" x="2216150" y="2425700"/>
          <p14:tracePt t="20097" x="2260600" y="2425700"/>
          <p14:tracePt t="20114" x="2298700" y="2425700"/>
          <p14:tracePt t="20130" x="2355850" y="2425700"/>
          <p14:tracePt t="20147" x="2425700" y="2425700"/>
          <p14:tracePt t="20163" x="2482850" y="2425700"/>
          <p14:tracePt t="20181" x="2559050" y="2425700"/>
          <p14:tracePt t="20183" x="2590800" y="2425700"/>
          <p14:tracePt t="20197" x="2616200" y="2425700"/>
          <p14:tracePt t="20213" x="2660650" y="2425700"/>
          <p14:tracePt t="20215" x="2692400" y="2425700"/>
          <p14:tracePt t="20230" x="2730500" y="2425700"/>
          <p14:tracePt t="20247" x="2838450" y="2425700"/>
          <p14:tracePt t="20263" x="2889250" y="2425700"/>
          <p14:tracePt t="20280" x="2946400" y="2425700"/>
          <p14:tracePt t="20297" x="3009900" y="2425700"/>
          <p14:tracePt t="20314" x="3048000" y="2419350"/>
          <p14:tracePt t="20331" x="3073400" y="2419350"/>
          <p14:tracePt t="20347" x="3098800" y="2419350"/>
          <p14:tracePt t="20364" x="3117850" y="2419350"/>
          <p14:tracePt t="20380" x="3124200" y="2419350"/>
          <p14:tracePt t="20596" x="3111500" y="2419350"/>
          <p14:tracePt t="20603" x="3092450" y="2419350"/>
          <p14:tracePt t="20614" x="3067050" y="2419350"/>
          <p14:tracePt t="20631" x="3009900" y="2419350"/>
          <p14:tracePt t="20648" x="2895600" y="2419350"/>
          <p14:tracePt t="20650" x="2870200" y="2419350"/>
          <p14:tracePt t="20664" x="2806700" y="2419350"/>
          <p14:tracePt t="20681" x="2641600" y="2425700"/>
          <p14:tracePt t="20697" x="2540000" y="2425700"/>
          <p14:tracePt t="20714" x="2451100" y="2432050"/>
          <p14:tracePt t="20731" x="2374900" y="2438400"/>
          <p14:tracePt t="20747" x="2298700" y="2438400"/>
          <p14:tracePt t="20764" x="2228850" y="2444750"/>
          <p14:tracePt t="20781" x="2165350" y="2444750"/>
          <p14:tracePt t="20797" x="2095500" y="2444750"/>
          <p14:tracePt t="20815" x="2044700" y="2444750"/>
          <p14:tracePt t="20832" x="1949450" y="2444750"/>
          <p14:tracePt t="20848" x="1854200" y="2444750"/>
          <p14:tracePt t="20865" x="1803400" y="2444750"/>
          <p14:tracePt t="20881" x="1739900" y="2451100"/>
          <p14:tracePt t="20883" x="1720850" y="2451100"/>
          <p14:tracePt t="20898" x="1701800" y="2451100"/>
          <p14:tracePt t="20914" x="1663700" y="2451100"/>
          <p14:tracePt t="20931" x="1619250" y="2451100"/>
          <p14:tracePt t="20948" x="1606550" y="2451100"/>
          <p14:tracePt t="20964" x="1587500" y="2451100"/>
          <p14:tracePt t="20981" x="1562100" y="2451100"/>
          <p14:tracePt t="20998" x="1536700" y="2457450"/>
          <p14:tracePt t="21014" x="1473200" y="2463800"/>
          <p14:tracePt t="21031" x="1397000" y="2463800"/>
          <p14:tracePt t="21048" x="1333500" y="2463800"/>
          <p14:tracePt t="21065" x="1295400" y="2463800"/>
          <p14:tracePt t="21082" x="1282700" y="2463800"/>
          <p14:tracePt t="21172" x="1282700" y="2470150"/>
          <p14:tracePt t="21187" x="1282700" y="2476500"/>
          <p14:tracePt t="21198" x="1314450" y="2476500"/>
          <p14:tracePt t="21215" x="1358900" y="2476500"/>
          <p14:tracePt t="21231" x="1447800" y="2476500"/>
          <p14:tracePt t="21248" x="1530350" y="2476500"/>
          <p14:tracePt t="21265" x="1651000" y="2476500"/>
          <p14:tracePt t="21281" x="1752600" y="2476500"/>
          <p14:tracePt t="21299" x="1828800" y="2476500"/>
          <p14:tracePt t="21302" x="1879600" y="2476500"/>
          <p14:tracePt t="21315" x="1917700" y="2482850"/>
          <p14:tracePt t="21333" x="1993900" y="2482850"/>
          <p14:tracePt t="21349" x="2076450" y="2489200"/>
          <p14:tracePt t="21366" x="2139950" y="2489200"/>
          <p14:tracePt t="21368" x="2171700" y="2489200"/>
          <p14:tracePt t="21382" x="2209800" y="2489200"/>
          <p14:tracePt t="21399" x="2279650" y="2489200"/>
          <p14:tracePt t="21401" x="2311400" y="2489200"/>
          <p14:tracePt t="21415" x="2387600" y="2489200"/>
          <p14:tracePt t="21432" x="2476500" y="2482850"/>
          <p14:tracePt t="21448" x="2540000" y="2482850"/>
          <p14:tracePt t="21465" x="2622550" y="2482850"/>
          <p14:tracePt t="21482" x="2679700" y="2476500"/>
          <p14:tracePt t="21499" x="2762250" y="2476500"/>
          <p14:tracePt t="21515" x="2819400" y="2476500"/>
          <p14:tracePt t="21532" x="2876550" y="2476500"/>
          <p14:tracePt t="21550" x="2933700" y="2476500"/>
          <p14:tracePt t="21566" x="2978150" y="2470150"/>
          <p14:tracePt t="21568" x="2990850" y="2470150"/>
          <p14:tracePt t="21583" x="3016250" y="2470150"/>
          <p14:tracePt t="21599" x="3041650" y="2470150"/>
          <p14:tracePt t="21616" x="3054350" y="2470150"/>
          <p14:tracePt t="21808" x="3054350" y="2463800"/>
          <p14:tracePt t="21820" x="3048000" y="2463800"/>
          <p14:tracePt t="21832" x="3022600" y="2463800"/>
          <p14:tracePt t="21849" x="2940050" y="2463800"/>
          <p14:tracePt t="21866" x="2901950" y="2463800"/>
          <p14:tracePt t="21868" x="2857500" y="2463800"/>
          <p14:tracePt t="21882" x="2762250" y="2463800"/>
          <p14:tracePt t="21899" x="2660650" y="2463800"/>
          <p14:tracePt t="21916" x="2559050" y="2463800"/>
          <p14:tracePt t="21932" x="2457450" y="2463800"/>
          <p14:tracePt t="21949" x="2393950" y="2463800"/>
          <p14:tracePt t="21966" x="2324100" y="2470150"/>
          <p14:tracePt t="21982" x="2222500" y="2470150"/>
          <p14:tracePt t="21999" x="2171700" y="2476500"/>
          <p14:tracePt t="22016" x="2120900" y="2482850"/>
          <p14:tracePt t="22033" x="2076450" y="2482850"/>
          <p14:tracePt t="22036" x="2044700" y="2489200"/>
          <p14:tracePt t="22050" x="2032000" y="2489200"/>
          <p14:tracePt t="22066" x="1974850" y="2489200"/>
          <p14:tracePt t="22069" x="1930400" y="2489200"/>
          <p14:tracePt t="22083" x="1866900" y="2489200"/>
          <p14:tracePt t="22100" x="1828800" y="2489200"/>
          <p14:tracePt t="22116" x="1765300" y="2489200"/>
          <p14:tracePt t="22133" x="1714500" y="2489200"/>
          <p14:tracePt t="22149" x="1695450" y="2489200"/>
          <p14:tracePt t="22166" x="1663700" y="2489200"/>
          <p14:tracePt t="22183" x="1657350" y="2489200"/>
          <p14:tracePt t="22199" x="1651000" y="2489200"/>
          <p14:tracePt t="22216" x="1619250" y="2489200"/>
          <p14:tracePt t="22233" x="1562100" y="2489200"/>
          <p14:tracePt t="22249" x="1485900" y="2489200"/>
          <p14:tracePt t="22266" x="1390650" y="2489200"/>
          <p14:tracePt t="22270" x="1346200" y="2489200"/>
          <p14:tracePt t="22283" x="1308100" y="2482850"/>
          <p14:tracePt t="22300" x="1270000" y="2482850"/>
          <p14:tracePt t="22316" x="1263650" y="2482850"/>
          <p14:tracePt t="22435" x="1270000" y="2482850"/>
          <p14:tracePt t="22442" x="1295400" y="2482850"/>
          <p14:tracePt t="22449" x="1346200" y="2482850"/>
          <p14:tracePt t="22466" x="1441450" y="2482850"/>
          <p14:tracePt t="22483" x="1574800" y="2489200"/>
          <p14:tracePt t="22500" x="1746250" y="2489200"/>
          <p14:tracePt t="22503" x="1885950" y="2489200"/>
          <p14:tracePt t="22516" x="1962150" y="2489200"/>
          <p14:tracePt t="22533" x="2120900" y="2489200"/>
          <p14:tracePt t="22536" x="2247900" y="2489200"/>
          <p14:tracePt t="22550" x="2311400" y="2489200"/>
          <p14:tracePt t="22567" x="2419350" y="2489200"/>
          <p14:tracePt t="22584" x="2514600" y="2489200"/>
          <p14:tracePt t="22600" x="2616200" y="2489200"/>
          <p14:tracePt t="22617" x="2692400" y="2489200"/>
          <p14:tracePt t="22633" x="2717800" y="2489200"/>
          <p14:tracePt t="22650" x="2743200" y="2489200"/>
          <p14:tracePt t="22719" x="2749550" y="2489200"/>
          <p14:tracePt t="22720" x="2755900" y="2489200"/>
          <p14:tracePt t="22733" x="2762250" y="2489200"/>
          <p14:tracePt t="22750" x="2794000" y="2489200"/>
          <p14:tracePt t="22767" x="2819400" y="2482850"/>
          <p14:tracePt t="22770" x="2825750" y="2482850"/>
          <p14:tracePt t="22784" x="2832100" y="2482850"/>
          <p14:tracePt t="22787" x="2838450" y="2482850"/>
          <p14:tracePt t="22800" x="2844800" y="2482850"/>
          <p14:tracePt t="22834" x="2851150" y="2482850"/>
          <p14:tracePt t="22867" x="2857500" y="2482850"/>
          <p14:tracePt t="23656" x="2832100" y="2482850"/>
          <p14:tracePt t="23668" x="2813050" y="2482850"/>
          <p14:tracePt t="23684" x="2743200" y="2482850"/>
          <p14:tracePt t="23701" x="2654300" y="2482850"/>
          <p14:tracePt t="23718" x="2571750" y="2482850"/>
          <p14:tracePt t="23720" x="2527300" y="2482850"/>
          <p14:tracePt t="23734" x="2495550" y="2482850"/>
          <p14:tracePt t="23752" x="2387600" y="2482850"/>
          <p14:tracePt t="23769" x="2343150" y="2482850"/>
          <p14:tracePt t="23785" x="2298700" y="2482850"/>
          <p14:tracePt t="23802" x="2260600" y="2489200"/>
          <p14:tracePt t="23818" x="2203450" y="2495550"/>
          <p14:tracePt t="23835" x="2146300" y="2495550"/>
          <p14:tracePt t="23852" x="2063750" y="2501900"/>
          <p14:tracePt t="23868" x="1981200" y="2501900"/>
          <p14:tracePt t="23885" x="1905000" y="2501900"/>
          <p14:tracePt t="23901" x="1866900" y="2501900"/>
          <p14:tracePt t="23918" x="1828800" y="2501900"/>
          <p14:tracePt t="23935" x="1816100" y="2501900"/>
          <p14:tracePt t="23952" x="1803400" y="2501900"/>
          <p14:tracePt t="23968" x="1797050" y="2501900"/>
          <p14:tracePt t="24003" x="1790700" y="2501900"/>
          <p14:tracePt t="24019" x="1784350" y="2501900"/>
          <p14:tracePt t="24035" x="1752600" y="2501900"/>
          <p14:tracePt t="24052" x="1727200" y="2501900"/>
          <p14:tracePt t="24068" x="1689100" y="2501900"/>
          <p14:tracePt t="24085" x="1651000" y="2501900"/>
          <p14:tracePt t="24102" x="1612900" y="2501900"/>
          <p14:tracePt t="24118" x="1593850" y="2501900"/>
          <p14:tracePt t="24135" x="1574800" y="2501900"/>
          <p14:tracePt t="24152" x="1562100" y="2501900"/>
          <p14:tracePt t="24168" x="1555750" y="2501900"/>
          <p14:tracePt t="24228" x="1549400" y="2501900"/>
          <p14:tracePt t="24241" x="1543050" y="2501900"/>
          <p14:tracePt t="24253" x="1511300" y="2501900"/>
          <p14:tracePt t="24268" x="1485900" y="2501900"/>
          <p14:tracePt t="24286" x="1454150" y="2501900"/>
          <p14:tracePt t="24302" x="1447800" y="2501900"/>
          <p14:tracePt t="24318" x="1441450" y="2501900"/>
          <p14:tracePt t="24473" x="1435100" y="2501900"/>
          <p14:tracePt t="24480" x="1428750" y="2501900"/>
          <p14:tracePt t="24503" x="1422400" y="2501900"/>
          <p14:tracePt t="24620" x="1479550" y="2508250"/>
          <p14:tracePt t="24621" x="1530350" y="2508250"/>
          <p14:tracePt t="24635" x="1562100" y="2508250"/>
          <p14:tracePt t="24652" x="1708150" y="2508250"/>
          <p14:tracePt t="24669" x="1987550" y="2514600"/>
          <p14:tracePt t="24686" x="2171700" y="2514600"/>
          <p14:tracePt t="24702" x="2362200" y="2514600"/>
          <p14:tracePt t="24719" x="2559050" y="2514600"/>
          <p14:tracePt t="24737" x="2705100" y="2514600"/>
          <p14:tracePt t="24753" x="2787650" y="2514600"/>
          <p14:tracePt t="24769" x="2813050" y="2514600"/>
          <p14:tracePt t="24972" x="2774950" y="2514600"/>
          <p14:tracePt t="24973" x="0" y="0"/>
        </p14:tracePtLst>
        <p14:tracePtLst>
          <p14:tracePt t="26016" x="1028700" y="3028950"/>
          <p14:tracePt t="26099" x="1035050" y="3028950"/>
          <p14:tracePt t="26121" x="1047750" y="3028950"/>
          <p14:tracePt t="26137" x="1054100" y="3028950"/>
          <p14:tracePt t="26154" x="1073150" y="3028950"/>
          <p14:tracePt t="26171" x="1098550" y="3035300"/>
          <p14:tracePt t="26187" x="1155700" y="3041650"/>
          <p14:tracePt t="26205" x="1200150" y="3041650"/>
          <p14:tracePt t="26221" x="1257300" y="3048000"/>
          <p14:tracePt t="26238" x="1314450" y="3054350"/>
          <p14:tracePt t="26254" x="1339850" y="3054350"/>
          <p14:tracePt t="26271" x="1346200" y="3060700"/>
          <p14:tracePt t="26288" x="1352550" y="3060700"/>
          <p14:tracePt t="26304" x="1358900" y="3060700"/>
          <p14:tracePt t="26338" x="1384300" y="3060700"/>
          <p14:tracePt t="26354" x="1403350" y="3060700"/>
          <p14:tracePt t="26371" x="1447800" y="3060700"/>
          <p14:tracePt t="26388" x="1504950" y="3060700"/>
          <p14:tracePt t="26404" x="1536700" y="3060700"/>
          <p14:tracePt t="26421" x="1587500" y="3060700"/>
          <p14:tracePt t="26438" x="1612900" y="3060700"/>
          <p14:tracePt t="26455" x="1657350" y="3060700"/>
          <p14:tracePt t="26472" x="1676400" y="3060700"/>
          <p14:tracePt t="26488" x="1695450" y="3060700"/>
          <p14:tracePt t="26505" x="1714500" y="3060700"/>
          <p14:tracePt t="26521" x="1739900" y="3060700"/>
          <p14:tracePt t="26538" x="1771650" y="3060700"/>
          <p14:tracePt t="26541" x="1790700" y="3060700"/>
          <p14:tracePt t="26555" x="1803400" y="3060700"/>
          <p14:tracePt t="26571" x="1854200" y="3060700"/>
          <p14:tracePt t="26588" x="1879600" y="3060700"/>
          <p14:tracePt t="26605" x="1898650" y="3060700"/>
          <p14:tracePt t="26621" x="1911350" y="3060700"/>
          <p14:tracePt t="26638" x="1917700" y="3060700"/>
          <p14:tracePt t="26655" x="1924050" y="3060700"/>
          <p14:tracePt t="26688" x="1936750" y="3060700"/>
          <p14:tracePt t="26705" x="1949450" y="3060700"/>
          <p14:tracePt t="26708" x="1968500" y="3060700"/>
          <p14:tracePt t="26722" x="1974850" y="3060700"/>
          <p14:tracePt t="26739" x="2000250" y="3060700"/>
          <p14:tracePt t="26745" x="2012950" y="3060700"/>
          <p14:tracePt t="26755" x="2025650" y="3060700"/>
          <p14:tracePt t="26772" x="2051050" y="3060700"/>
          <p14:tracePt t="26773" x="2057400" y="3060700"/>
          <p14:tracePt t="26788" x="2070100" y="3060700"/>
          <p14:tracePt t="26805" x="2076450" y="3060700"/>
          <p14:tracePt t="26806" x="2095500" y="3060700"/>
          <p14:tracePt t="26838" x="2114550" y="3060700"/>
          <p14:tracePt t="26855" x="2127250" y="3060700"/>
          <p14:tracePt t="26872" x="2133600" y="3060700"/>
          <p14:tracePt t="26888" x="2139950" y="3060700"/>
          <p14:tracePt t="26905" x="2146300" y="3060700"/>
          <p14:tracePt t="26922" x="2171700" y="3060700"/>
          <p14:tracePt t="26938" x="2184400" y="3060700"/>
          <p14:tracePt t="26943" x="2197100" y="3060700"/>
          <p14:tracePt t="26955" x="2203450" y="3060700"/>
          <p14:tracePt t="26973" x="2228850" y="3060700"/>
          <p14:tracePt t="26990" x="2266950" y="3060700"/>
          <p14:tracePt t="27005" x="2292350" y="3060700"/>
          <p14:tracePt t="27022" x="2305050" y="3060700"/>
          <p14:tracePt t="27039" x="2330450" y="3060700"/>
          <p14:tracePt t="27041" x="2343150" y="3060700"/>
          <p14:tracePt t="27056" x="2362200" y="3060700"/>
          <p14:tracePt t="27072" x="2387600" y="3060700"/>
          <p14:tracePt t="27089" x="2406650" y="3060700"/>
          <p14:tracePt t="27105" x="2432050" y="3060700"/>
          <p14:tracePt t="27122" x="2463800" y="3060700"/>
          <p14:tracePt t="27139" x="2489200" y="3060700"/>
          <p14:tracePt t="27155" x="2520950" y="3054350"/>
          <p14:tracePt t="27172" x="2546350" y="3054350"/>
          <p14:tracePt t="27189" x="2578100" y="3054350"/>
          <p14:tracePt t="27206" x="2603500" y="3054350"/>
          <p14:tracePt t="27209" x="2616200" y="3054350"/>
          <p14:tracePt t="27222" x="2628900" y="3054350"/>
          <p14:tracePt t="27240" x="2654300" y="3054350"/>
          <p14:tracePt t="27255" x="2679700" y="3054350"/>
          <p14:tracePt t="27272" x="2705100" y="3054350"/>
          <p14:tracePt t="27289" x="2730500" y="3048000"/>
          <p14:tracePt t="27306" x="2762250" y="3048000"/>
          <p14:tracePt t="27322" x="2800350" y="3048000"/>
          <p14:tracePt t="27339" x="2825750" y="3048000"/>
          <p14:tracePt t="27356" x="2876550" y="3048000"/>
          <p14:tracePt t="27372" x="2933700" y="3048000"/>
          <p14:tracePt t="27389" x="2990850" y="3048000"/>
          <p14:tracePt t="27406" x="3035300" y="3048000"/>
          <p14:tracePt t="27423" x="3067050" y="3048000"/>
          <p14:tracePt t="27439" x="3098800" y="3048000"/>
          <p14:tracePt t="27457" x="3117850" y="3048000"/>
          <p14:tracePt t="27458" x="3136900" y="3041650"/>
          <p14:tracePt t="27473" x="3143250" y="3041650"/>
          <p14:tracePt t="27491" x="3181350" y="3035300"/>
          <p14:tracePt t="27506" x="3213100" y="3035300"/>
          <p14:tracePt t="27522" x="3251200" y="3028950"/>
          <p14:tracePt t="27539" x="3289300" y="3028950"/>
          <p14:tracePt t="27556" x="3333750" y="3028950"/>
          <p14:tracePt t="27573" x="3378200" y="3028950"/>
          <p14:tracePt t="27589" x="3429000" y="3022600"/>
          <p14:tracePt t="27606" x="3486150" y="3016250"/>
          <p14:tracePt t="27623" x="3530600" y="3016250"/>
          <p14:tracePt t="27639" x="3562350" y="3009900"/>
          <p14:tracePt t="27656" x="3581400" y="3009900"/>
          <p14:tracePt t="27673" x="3613150" y="3009900"/>
          <p14:tracePt t="27690" x="3619500" y="3009900"/>
          <p14:tracePt t="27692" x="3625850" y="3009900"/>
          <p14:tracePt t="27707" x="3632200" y="3009900"/>
          <p14:tracePt t="27724" x="3644900" y="3009900"/>
          <p14:tracePt t="27726" x="3651250" y="3009900"/>
          <p14:tracePt t="27742" x="3663950" y="3009900"/>
          <p14:tracePt t="27756" x="3683000" y="3009900"/>
          <p14:tracePt t="27773" x="3695700" y="3009900"/>
          <p14:tracePt t="27789" x="3714750" y="3009900"/>
          <p14:tracePt t="27806" x="3752850" y="3009900"/>
          <p14:tracePt t="27823" x="3784600" y="3009900"/>
          <p14:tracePt t="27840" x="3803650" y="3009900"/>
          <p14:tracePt t="27856" x="3816350" y="3003550"/>
          <p14:tracePt t="27873" x="3835400" y="3003550"/>
          <p14:tracePt t="27890" x="3848100" y="3003550"/>
          <p14:tracePt t="27906" x="3854450" y="3003550"/>
          <p14:tracePt t="27923" x="3873500" y="3003550"/>
          <p14:tracePt t="27940" x="3892550" y="3003550"/>
          <p14:tracePt t="27957" x="3911600" y="3003550"/>
          <p14:tracePt t="27958" x="3917950" y="3003550"/>
          <p14:tracePt t="27974" x="3930650" y="3003550"/>
          <p14:tracePt t="27990" x="3943350" y="3003550"/>
          <p14:tracePt t="28006" x="3956050" y="3003550"/>
          <p14:tracePt t="28023" x="3968750" y="3003550"/>
          <p14:tracePt t="28040" x="3981450" y="3003550"/>
          <p14:tracePt t="28056" x="4013200" y="3003550"/>
          <p14:tracePt t="28073" x="4025900" y="3003550"/>
          <p14:tracePt t="28090" x="4038600" y="3003550"/>
          <p14:tracePt t="28107" x="4044950" y="3003550"/>
          <p14:tracePt t="28123" x="4051300" y="3003550"/>
          <p14:tracePt t="28157" x="4057650" y="3003550"/>
          <p14:tracePt t="28448" x="4044950" y="3003550"/>
          <p14:tracePt t="28455" x="4038600" y="3003550"/>
          <p14:tracePt t="28462" x="4025900" y="3003550"/>
          <p14:tracePt t="28474" x="4000500" y="3003550"/>
          <p14:tracePt t="28490" x="3962400" y="3003550"/>
          <p14:tracePt t="28507" x="3917950" y="3016250"/>
          <p14:tracePt t="28524" x="3879850" y="3022600"/>
          <p14:tracePt t="28540" x="3841750" y="3022600"/>
          <p14:tracePt t="28557" x="3797300" y="3028950"/>
          <p14:tracePt t="28574" x="3746500" y="3035300"/>
          <p14:tracePt t="28591" x="3676650" y="3035300"/>
          <p14:tracePt t="28607" x="3568700" y="3035300"/>
          <p14:tracePt t="28624" x="3486150" y="3035300"/>
          <p14:tracePt t="28640" x="3390900" y="3035300"/>
          <p14:tracePt t="28657" x="3282950" y="3035300"/>
          <p14:tracePt t="28660" x="3238500" y="3035300"/>
          <p14:tracePt t="28675" x="3136900" y="3041650"/>
          <p14:tracePt t="28692" x="3067050" y="3041650"/>
          <p14:tracePt t="28708" x="2978150" y="3048000"/>
          <p14:tracePt t="28724" x="2901950" y="3048000"/>
          <p14:tracePt t="28742" x="2787650" y="3054350"/>
          <p14:tracePt t="28757" x="2711450" y="3054350"/>
          <p14:tracePt t="28774" x="2616200" y="3060700"/>
          <p14:tracePt t="28791" x="2514600" y="3060700"/>
          <p14:tracePt t="28807" x="2406650" y="3060700"/>
          <p14:tracePt t="28824" x="2286000" y="3060700"/>
          <p14:tracePt t="28841" x="2184400" y="3060700"/>
          <p14:tracePt t="28858" x="2095500" y="3060700"/>
          <p14:tracePt t="28874" x="2019300" y="3060700"/>
          <p14:tracePt t="28876" x="2000250" y="3060700"/>
          <p14:tracePt t="28891" x="1962150" y="3060700"/>
          <p14:tracePt t="28909" x="1898650" y="3060700"/>
          <p14:tracePt t="28925" x="1866900" y="3060700"/>
          <p14:tracePt t="28941" x="1828800" y="3060700"/>
          <p14:tracePt t="28959" x="1803400" y="3060700"/>
          <p14:tracePt t="28975" x="1784350" y="3060700"/>
          <p14:tracePt t="28991" x="1771650" y="3060700"/>
          <p14:tracePt t="29008" x="1752600" y="3060700"/>
          <p14:tracePt t="29024" x="1733550" y="3060700"/>
          <p14:tracePt t="29041" x="1708150" y="3060700"/>
          <p14:tracePt t="29058" x="1682750" y="3060700"/>
          <p14:tracePt t="29074" x="1657350" y="3060700"/>
          <p14:tracePt t="29091" x="1619250" y="3060700"/>
          <p14:tracePt t="29108" x="1600200" y="3060700"/>
          <p14:tracePt t="29110" x="1593850" y="3060700"/>
          <p14:tracePt t="29253" x="1625600" y="3067050"/>
          <p14:tracePt t="29259" x="1663700" y="3067050"/>
          <p14:tracePt t="29275" x="1758950" y="3073400"/>
          <p14:tracePt t="29291" x="1873250" y="3079750"/>
          <p14:tracePt t="29308" x="1987550" y="3079750"/>
          <p14:tracePt t="29325" x="2127250" y="3079750"/>
          <p14:tracePt t="29341" x="2222500" y="3086100"/>
          <p14:tracePt t="29358" x="2260600" y="3086100"/>
          <p14:tracePt t="29461" x="2266950" y="3086100"/>
          <p14:tracePt t="29468" x="2273300" y="3086100"/>
          <p14:tracePt t="29492" x="2305050" y="3086100"/>
          <p14:tracePt t="29508" x="2336800" y="3086100"/>
          <p14:tracePt t="29525" x="2381250" y="3086100"/>
          <p14:tracePt t="29542" x="2413000" y="3086100"/>
          <p14:tracePt t="29544" x="2438400" y="3086100"/>
          <p14:tracePt t="29558" x="2444750" y="3086100"/>
          <p14:tracePt t="29575" x="2470150" y="3086100"/>
          <p14:tracePt t="29592" x="2508250" y="3086100"/>
          <p14:tracePt t="29608" x="2540000" y="3086100"/>
          <p14:tracePt t="29610" x="2565400" y="3086100"/>
          <p14:tracePt t="29625" x="2578100" y="3086100"/>
          <p14:tracePt t="29642" x="2628900" y="3079750"/>
          <p14:tracePt t="29659" x="2647950" y="3079750"/>
          <p14:tracePt t="29675" x="2679700" y="3079750"/>
          <p14:tracePt t="29692" x="2711450" y="3079750"/>
          <p14:tracePt t="29708" x="2736850" y="3079750"/>
          <p14:tracePt t="29726" x="2768600" y="3079750"/>
          <p14:tracePt t="29743" x="2794000" y="3079750"/>
          <p14:tracePt t="29748" x="2806700" y="3079750"/>
          <p14:tracePt t="29759" x="2813050" y="3079750"/>
          <p14:tracePt t="29775" x="2844800" y="3079750"/>
          <p14:tracePt t="29778" x="2857500" y="3079750"/>
          <p14:tracePt t="29792" x="2870200" y="3079750"/>
          <p14:tracePt t="29809" x="2927350" y="3079750"/>
          <p14:tracePt t="29810" x="2946400" y="3079750"/>
          <p14:tracePt t="29825" x="2984500" y="3079750"/>
          <p14:tracePt t="29842" x="3003550" y="3079750"/>
          <p14:tracePt t="29844" x="3022600" y="3079750"/>
          <p14:tracePt t="29859" x="3073400" y="3079750"/>
          <p14:tracePt t="29876" x="3092450" y="3079750"/>
          <p14:tracePt t="29893" x="3111500" y="3079750"/>
          <p14:tracePt t="29909" x="3124200" y="3079750"/>
          <p14:tracePt t="29926" x="3155950" y="3079750"/>
          <p14:tracePt t="29942" x="3175000" y="3079750"/>
          <p14:tracePt t="29959" x="3200400" y="3079750"/>
          <p14:tracePt t="29975" x="3232150" y="3079750"/>
          <p14:tracePt t="29992" x="3257550" y="3079750"/>
          <p14:tracePt t="30009" x="3282950" y="3079750"/>
          <p14:tracePt t="30025" x="3308350" y="3079750"/>
          <p14:tracePt t="30042" x="3333750" y="3079750"/>
          <p14:tracePt t="30045" x="3340100" y="3079750"/>
          <p14:tracePt t="30059" x="3352800" y="3079750"/>
          <p14:tracePt t="30076" x="3378200" y="3079750"/>
          <p14:tracePt t="30092" x="3384550" y="3079750"/>
          <p14:tracePt t="30109" x="3416300" y="3079750"/>
          <p14:tracePt t="30126" x="3441700" y="3079750"/>
          <p14:tracePt t="30143" x="3473450" y="3079750"/>
          <p14:tracePt t="30160" x="3505200" y="3079750"/>
          <p14:tracePt t="30176" x="3524250" y="3079750"/>
          <p14:tracePt t="30192" x="3543300" y="3079750"/>
          <p14:tracePt t="30210" x="3549650" y="3079750"/>
          <p14:tracePt t="30242" x="3556000" y="3079750"/>
          <p14:tracePt t="30259" x="3568700" y="3079750"/>
          <p14:tracePt t="30276" x="3600450" y="3079750"/>
          <p14:tracePt t="30278" x="3613150" y="3079750"/>
          <p14:tracePt t="30293" x="3625850" y="3079750"/>
          <p14:tracePt t="30310" x="3663950" y="3079750"/>
          <p14:tracePt t="30326" x="3683000" y="3079750"/>
          <p14:tracePt t="30343" x="3695700" y="3079750"/>
          <p14:tracePt t="30360" x="3714750" y="3079750"/>
          <p14:tracePt t="30376" x="3727450" y="3079750"/>
          <p14:tracePt t="30394" x="3752850" y="3079750"/>
          <p14:tracePt t="30410" x="3765550" y="3079750"/>
          <p14:tracePt t="30427" x="3790950" y="3079750"/>
          <p14:tracePt t="30443" x="3797300" y="3079750"/>
          <p14:tracePt t="30460" x="3816350" y="3079750"/>
          <p14:tracePt t="30476" x="3829050" y="3079750"/>
          <p14:tracePt t="30493" x="3848100" y="3079750"/>
          <p14:tracePt t="30509" x="3860800" y="3079750"/>
          <p14:tracePt t="30526" x="3873500" y="3079750"/>
          <p14:tracePt t="30528" x="3879850" y="3079750"/>
          <p14:tracePt t="30560" x="3886200" y="3079750"/>
          <p14:tracePt t="30593" x="3898900" y="3079750"/>
          <p14:tracePt t="30610" x="3917950" y="3073400"/>
          <p14:tracePt t="30626" x="3937000" y="3073400"/>
          <p14:tracePt t="30643" x="3949700" y="3073400"/>
          <p14:tracePt t="30661" x="3968750" y="3073400"/>
          <p14:tracePt t="30677" x="3981450" y="3073400"/>
          <p14:tracePt t="30693" x="4000500" y="3073400"/>
          <p14:tracePt t="30710" x="4013200" y="3073400"/>
          <p14:tracePt t="30727" x="4019550" y="3073400"/>
          <p14:tracePt t="30743" x="4032250" y="3067050"/>
          <p14:tracePt t="31958" x="0" y="0"/>
        </p14:tracePtLst>
        <p14:tracePtLst>
          <p14:tracePt t="44190" x="1638300" y="4267200"/>
          <p14:tracePt t="44199" x="1663700" y="4267200"/>
          <p14:tracePt t="44208" x="1701800" y="4279900"/>
          <p14:tracePt t="44216" x="1739900" y="4292600"/>
          <p14:tracePt t="44226" x="1784350" y="4305300"/>
          <p14:tracePt t="44243" x="1885950" y="4330700"/>
          <p14:tracePt t="44260" x="2006600" y="4356100"/>
          <p14:tracePt t="44261" x="2070100" y="4362450"/>
          <p14:tracePt t="44277" x="2165350" y="4362450"/>
          <p14:tracePt t="44293" x="2241550" y="4362450"/>
          <p14:tracePt t="44310" x="2393950" y="4362450"/>
          <p14:tracePt t="44326" x="2489200" y="4362450"/>
          <p14:tracePt t="44343" x="2559050" y="4362450"/>
          <p14:tracePt t="44360" x="2584450" y="4362450"/>
          <p14:tracePt t="44376" x="2597150" y="4356100"/>
          <p14:tracePt t="44393" x="2603500" y="4356100"/>
          <p14:tracePt t="44410" x="2609850" y="4349750"/>
          <p14:tracePt t="44427" x="2616200" y="4337050"/>
          <p14:tracePt t="44443" x="2635250" y="4305300"/>
          <p14:tracePt t="44460" x="2654300" y="4267200"/>
          <p14:tracePt t="44462" x="2673350" y="4248150"/>
          <p14:tracePt t="44477" x="2679700" y="4235450"/>
          <p14:tracePt t="44493" x="2698750" y="4197350"/>
          <p14:tracePt t="44495" x="2698750" y="4191000"/>
          <p14:tracePt t="44510" x="2705100" y="4178300"/>
          <p14:tracePt t="44527" x="2705100" y="4165600"/>
          <p14:tracePt t="44543" x="2705100" y="4146550"/>
          <p14:tracePt t="44560" x="2705100" y="4140200"/>
          <p14:tracePt t="44577" x="2705100" y="4114800"/>
          <p14:tracePt t="44593" x="2679700" y="4089400"/>
          <p14:tracePt t="44610" x="2641600" y="4051300"/>
          <p14:tracePt t="44627" x="2616200" y="4025900"/>
          <p14:tracePt t="44644" x="2584450" y="4006850"/>
          <p14:tracePt t="44661" x="2559050" y="3994150"/>
          <p14:tracePt t="44677" x="2527300" y="3981450"/>
          <p14:tracePt t="44694" x="2508250" y="3981450"/>
          <p14:tracePt t="44711" x="2476500" y="3975100"/>
          <p14:tracePt t="44727" x="2444750" y="3975100"/>
          <p14:tracePt t="44745" x="2400300" y="3968750"/>
          <p14:tracePt t="44750" x="2374900" y="3968750"/>
          <p14:tracePt t="44761" x="2336800" y="3962400"/>
          <p14:tracePt t="44777" x="2286000" y="3943350"/>
          <p14:tracePt t="44794" x="2241550" y="3937000"/>
          <p14:tracePt t="44810" x="2197100" y="3924300"/>
          <p14:tracePt t="44827" x="2133600" y="3917950"/>
          <p14:tracePt t="44844" x="2114550" y="3911600"/>
          <p14:tracePt t="44860" x="2089150" y="3905250"/>
          <p14:tracePt t="44877" x="2057400" y="3905250"/>
          <p14:tracePt t="44894" x="2019300" y="3905250"/>
          <p14:tracePt t="44897" x="2006600" y="3905250"/>
          <p14:tracePt t="44910" x="1974850" y="3905250"/>
          <p14:tracePt t="44928" x="1943100" y="3905250"/>
          <p14:tracePt t="44944" x="1879600" y="3911600"/>
          <p14:tracePt t="44961" x="1797050" y="3911600"/>
          <p14:tracePt t="44978" x="1765300" y="3911600"/>
          <p14:tracePt t="44979" x="1727200" y="3911600"/>
          <p14:tracePt t="44994" x="1708150" y="3917950"/>
          <p14:tracePt t="45011" x="1682750" y="3917950"/>
          <p14:tracePt t="45027" x="1644650" y="3930650"/>
          <p14:tracePt t="45044" x="1612900" y="3956050"/>
          <p14:tracePt t="45061" x="1587500" y="3981450"/>
          <p14:tracePt t="45077" x="1555750" y="4013200"/>
          <p14:tracePt t="45094" x="1511300" y="4057650"/>
          <p14:tracePt t="45111" x="1479550" y="4095750"/>
          <p14:tracePt t="45127" x="1460500" y="4127500"/>
          <p14:tracePt t="45144" x="1454150" y="4146550"/>
          <p14:tracePt t="45161" x="1447800" y="4171950"/>
          <p14:tracePt t="45178" x="1447800" y="4191000"/>
          <p14:tracePt t="45179" x="1447800" y="4203700"/>
          <p14:tracePt t="45194" x="1460500" y="4235450"/>
          <p14:tracePt t="45211" x="1485900" y="4267200"/>
          <p14:tracePt t="45228" x="1492250" y="4279900"/>
          <p14:tracePt t="45245" x="1543050" y="4324350"/>
          <p14:tracePt t="45261" x="1587500" y="4343400"/>
          <p14:tracePt t="45278" x="1631950" y="4368800"/>
          <p14:tracePt t="45294" x="1682750" y="4387850"/>
          <p14:tracePt t="45311" x="1771650" y="4400550"/>
          <p14:tracePt t="45328" x="1866900" y="4406900"/>
          <p14:tracePt t="45344" x="2012950" y="4406900"/>
          <p14:tracePt t="45361" x="2120900" y="4406900"/>
          <p14:tracePt t="45378" x="2273300" y="4406900"/>
          <p14:tracePt t="45395" x="2362200" y="4406900"/>
          <p14:tracePt t="45411" x="2438400" y="4394200"/>
          <p14:tracePt t="45413" x="2457450" y="4387850"/>
          <p14:tracePt t="45428" x="2476500" y="4387850"/>
          <p14:tracePt t="45445" x="2501900" y="4368800"/>
          <p14:tracePt t="45462" x="2520950" y="4343400"/>
          <p14:tracePt t="45479" x="2546350" y="4318000"/>
          <p14:tracePt t="45495" x="2565400" y="4292600"/>
          <p14:tracePt t="45511" x="2590800" y="4260850"/>
          <p14:tracePt t="45528" x="2603500" y="4235450"/>
          <p14:tracePt t="45545" x="2616200" y="4210050"/>
          <p14:tracePt t="45561" x="2622550" y="4178300"/>
          <p14:tracePt t="45578" x="2622550" y="4159250"/>
          <p14:tracePt t="45595" x="2622550" y="4133850"/>
          <p14:tracePt t="45611" x="2622550" y="4108450"/>
          <p14:tracePt t="45629" x="2622550" y="4083050"/>
          <p14:tracePt t="45645" x="2597150" y="4044950"/>
          <p14:tracePt t="45647" x="2584450" y="4032250"/>
          <p14:tracePt t="45662" x="2571750" y="4019550"/>
          <p14:tracePt t="45679" x="2482850" y="3956050"/>
          <p14:tracePt t="45695" x="2457450" y="3943350"/>
          <p14:tracePt t="45712" x="2400300" y="3917950"/>
          <p14:tracePt t="45729" x="2343150" y="3905250"/>
          <p14:tracePt t="45746" x="2311400" y="3905250"/>
          <p14:tracePt t="45762" x="2254250" y="3898900"/>
          <p14:tracePt t="45778" x="2216150" y="3898900"/>
          <p14:tracePt t="45795" x="2146300" y="3892550"/>
          <p14:tracePt t="45812" x="2114550" y="3892550"/>
          <p14:tracePt t="45828" x="2082800" y="3892550"/>
          <p14:tracePt t="45845" x="2012950" y="3886200"/>
          <p14:tracePt t="45862" x="1968500" y="3886200"/>
          <p14:tracePt t="45879" x="1930400" y="3886200"/>
          <p14:tracePt t="45881" x="1885950" y="3886200"/>
          <p14:tracePt t="45895" x="1866900" y="3886200"/>
          <p14:tracePt t="45912" x="1828800" y="3886200"/>
          <p14:tracePt t="45929" x="1797050" y="3886200"/>
          <p14:tracePt t="45945" x="1771650" y="3886200"/>
          <p14:tracePt t="45989" x="1670050" y="3930650"/>
          <p14:tracePt t="45996" x="1657350" y="3943350"/>
          <p14:tracePt t="46015" x="1619250" y="3956050"/>
          <p14:tracePt t="46029" x="1593850" y="3975100"/>
          <p14:tracePt t="46045" x="1568450" y="4000500"/>
          <p14:tracePt t="46051" x="1555750" y="4006850"/>
          <p14:tracePt t="46062" x="1549400" y="4019550"/>
          <p14:tracePt t="46079" x="1517650" y="4044950"/>
          <p14:tracePt t="46095" x="1498600" y="4064000"/>
          <p14:tracePt t="46112" x="1492250" y="4083050"/>
          <p14:tracePt t="46129" x="1479550" y="4102100"/>
          <p14:tracePt t="46146" x="1479550" y="4108450"/>
          <p14:tracePt t="46148" x="1479550" y="4121150"/>
          <p14:tracePt t="46162" x="1479550" y="4140200"/>
          <p14:tracePt t="46179" x="1485900" y="4165600"/>
          <p14:tracePt t="46195" x="1498600" y="4197350"/>
          <p14:tracePt t="46213" x="1524000" y="4248150"/>
          <p14:tracePt t="46229" x="1549400" y="4279900"/>
          <p14:tracePt t="46246" x="1587500" y="4311650"/>
          <p14:tracePt t="46262" x="1619250" y="4343400"/>
          <p14:tracePt t="46279" x="1663700" y="4356100"/>
          <p14:tracePt t="46295" x="1752600" y="4368800"/>
          <p14:tracePt t="46312" x="1847850" y="4368800"/>
          <p14:tracePt t="46314" x="1930400" y="4368800"/>
          <p14:tracePt t="46329" x="2012950" y="4368800"/>
          <p14:tracePt t="46346" x="2120900" y="4368800"/>
          <p14:tracePt t="46347" x="2190750" y="4368800"/>
          <p14:tracePt t="46363" x="2209800" y="4368800"/>
          <p14:tracePt t="46380" x="2273300" y="4368800"/>
          <p14:tracePt t="46396" x="2317750" y="4368800"/>
          <p14:tracePt t="46398" x="2330450" y="4368800"/>
          <p14:tracePt t="46413" x="2343150" y="4368800"/>
          <p14:tracePt t="46430" x="2355850" y="4362450"/>
          <p14:tracePt t="46446" x="2368550" y="4362450"/>
          <p14:tracePt t="46463" x="2444750" y="4330700"/>
          <p14:tracePt t="46479" x="2514600" y="4305300"/>
          <p14:tracePt t="46496" x="2571750" y="4286250"/>
          <p14:tracePt t="46513" x="2603500" y="4267200"/>
          <p14:tracePt t="46529" x="2622550" y="4254500"/>
          <p14:tracePt t="46546" x="2635250" y="4248150"/>
          <p14:tracePt t="46563" x="2635250" y="4235450"/>
          <p14:tracePt t="46579" x="2641600" y="4216400"/>
          <p14:tracePt t="46596" x="2647950" y="4171950"/>
          <p14:tracePt t="46613" x="2654300" y="4152900"/>
          <p14:tracePt t="46630" x="2654300" y="4108450"/>
          <p14:tracePt t="46646" x="2654300" y="4076700"/>
          <p14:tracePt t="46663" x="2647950" y="4044950"/>
          <p14:tracePt t="46679" x="2622550" y="4006850"/>
          <p14:tracePt t="46696" x="2590800" y="3981450"/>
          <p14:tracePt t="46713" x="2559050" y="3956050"/>
          <p14:tracePt t="46729" x="2514600" y="3930650"/>
          <p14:tracePt t="46746" x="2489200" y="3917950"/>
          <p14:tracePt t="46763" x="2451100" y="3905250"/>
          <p14:tracePt t="46779" x="2425700" y="3892550"/>
          <p14:tracePt t="46796" x="2387600" y="3873500"/>
          <p14:tracePt t="46813" x="2343150" y="3867150"/>
          <p14:tracePt t="46829" x="2305050" y="3854450"/>
          <p14:tracePt t="46831" x="2273300" y="3848100"/>
          <p14:tracePt t="46846" x="2222500" y="3841750"/>
          <p14:tracePt t="46863" x="2178050" y="3835400"/>
          <p14:tracePt t="46880" x="2120900" y="3829050"/>
          <p14:tracePt t="46897" x="2070100" y="3829050"/>
          <p14:tracePt t="46913" x="2012950" y="3829050"/>
          <p14:tracePt t="46930" x="1955800" y="3829050"/>
          <p14:tracePt t="46946" x="1892300" y="3829050"/>
          <p14:tracePt t="46963" x="1835150" y="3835400"/>
          <p14:tracePt t="46980" x="1803400" y="3841750"/>
          <p14:tracePt t="46996" x="1771650" y="3854450"/>
          <p14:tracePt t="47013" x="1746250" y="3854450"/>
          <p14:tracePt t="47030" x="1720850" y="3867150"/>
          <p14:tracePt t="47046" x="1701800" y="3873500"/>
          <p14:tracePt t="47063" x="1689100" y="3879850"/>
          <p14:tracePt t="47065" x="1676400" y="3879850"/>
          <p14:tracePt t="47080" x="1670050" y="3886200"/>
          <p14:tracePt t="47097" x="1644650" y="3911600"/>
          <p14:tracePt t="47113" x="1612900" y="3937000"/>
          <p14:tracePt t="47130" x="1574800" y="3962400"/>
          <p14:tracePt t="47147" x="1549400" y="3987800"/>
          <p14:tracePt t="47164" x="1517650" y="4013200"/>
          <p14:tracePt t="47180" x="1498600" y="4025900"/>
          <p14:tracePt t="47197" x="1498600" y="4032250"/>
          <p14:tracePt t="47213" x="1492250" y="4044950"/>
          <p14:tracePt t="47230" x="1492250" y="4051300"/>
          <p14:tracePt t="47247" x="1479550" y="4083050"/>
          <p14:tracePt t="47263" x="1473200" y="4102100"/>
          <p14:tracePt t="47280" x="1473200" y="4152900"/>
          <p14:tracePt t="47297" x="1466850" y="4178300"/>
          <p14:tracePt t="47299" x="1466850" y="4210050"/>
          <p14:tracePt t="47313" x="1466850" y="4216400"/>
          <p14:tracePt t="47330" x="1466850" y="4260850"/>
          <p14:tracePt t="47364" x="1479550" y="4286250"/>
          <p14:tracePt t="47380" x="1492250" y="4292600"/>
          <p14:tracePt t="47397" x="1524000" y="4311650"/>
          <p14:tracePt t="47414" x="1555750" y="4318000"/>
          <p14:tracePt t="47430" x="1657350" y="4324350"/>
          <p14:tracePt t="47447" x="1797050" y="4337050"/>
          <p14:tracePt t="47464" x="1917700" y="4349750"/>
          <p14:tracePt t="47480" x="2038350" y="4362450"/>
          <p14:tracePt t="47497" x="2133600" y="4381500"/>
          <p14:tracePt t="47514" x="2190750" y="4394200"/>
          <p14:tracePt t="47530" x="2209800" y="4400550"/>
          <p14:tracePt t="47547" x="2228850" y="4400550"/>
          <p14:tracePt t="47564" x="2260600" y="4400550"/>
          <p14:tracePt t="47580" x="2305050" y="4387850"/>
          <p14:tracePt t="47598" x="2349500" y="4368800"/>
          <p14:tracePt t="47614" x="2400300" y="4349750"/>
          <p14:tracePt t="47631" x="2425700" y="4330700"/>
          <p14:tracePt t="47632" x="2438400" y="4330700"/>
          <p14:tracePt t="47647" x="2444750" y="4324350"/>
          <p14:tracePt t="47664" x="2451100" y="4318000"/>
          <p14:tracePt t="47681" x="2476500" y="4292600"/>
          <p14:tracePt t="47697" x="2489200" y="4273550"/>
          <p14:tracePt t="47714" x="2495550" y="4260850"/>
          <p14:tracePt t="47731" x="2508250" y="4254500"/>
          <p14:tracePt t="48043" x="0" y="0"/>
        </p14:tracePtLst>
        <p14:tracePtLst>
          <p14:tracePt t="61914" x="1301750" y="4660900"/>
          <p14:tracePt t="61923" x="1314450" y="4667250"/>
          <p14:tracePt t="61952" x="1333500" y="4673600"/>
          <p14:tracePt t="61967" x="1339850" y="4679950"/>
          <p14:tracePt t="61982" x="1346200" y="4679950"/>
          <p14:tracePt t="61998" x="1384300" y="4679950"/>
          <p14:tracePt t="62015" x="1441450" y="4686300"/>
          <p14:tracePt t="62016" x="1479550" y="4686300"/>
          <p14:tracePt t="62032" x="1555750" y="4692650"/>
          <p14:tracePt t="62048" x="1644650" y="4705350"/>
          <p14:tracePt t="62065" x="1714500" y="4718050"/>
          <p14:tracePt t="62082" x="1758950" y="4730750"/>
          <p14:tracePt t="62098" x="1797050" y="4737100"/>
          <p14:tracePt t="62115" x="1854200" y="4737100"/>
          <p14:tracePt t="62128" x="1898650" y="4743450"/>
          <p14:tracePt t="62137" x="1917700" y="4743450"/>
          <p14:tracePt t="62149" x="1955800" y="4749800"/>
          <p14:tracePt t="62165" x="1993900" y="4749800"/>
          <p14:tracePt t="62182" x="2057400" y="4749800"/>
          <p14:tracePt t="62184" x="2089150" y="4749800"/>
          <p14:tracePt t="62198" x="2127250" y="4749800"/>
          <p14:tracePt t="62215" x="2203450" y="4749800"/>
          <p14:tracePt t="62232" x="2254250" y="4749800"/>
          <p14:tracePt t="62233" x="2305050" y="4749800"/>
          <p14:tracePt t="62249" x="2324100" y="4749800"/>
          <p14:tracePt t="62250" x="2368550" y="4749800"/>
          <p14:tracePt t="62265" x="2476500" y="4743450"/>
          <p14:tracePt t="62282" x="2527300" y="4724400"/>
          <p14:tracePt t="62299" x="2559050" y="4711700"/>
          <p14:tracePt t="62315" x="2578100" y="4705350"/>
          <p14:tracePt t="62332" x="2590800" y="4692650"/>
          <p14:tracePt t="62349" x="2609850" y="4679950"/>
          <p14:tracePt t="62365" x="2635250" y="4660900"/>
          <p14:tracePt t="62382" x="2667000" y="4635500"/>
          <p14:tracePt t="62399" x="2705100" y="4622800"/>
          <p14:tracePt t="62415" x="2736850" y="4603750"/>
          <p14:tracePt t="62432" x="2749550" y="4591050"/>
          <p14:tracePt t="62449" x="2755900" y="4584700"/>
          <p14:tracePt t="62451" x="2755900" y="4578350"/>
          <p14:tracePt t="62466" x="2762250" y="4565650"/>
          <p14:tracePt t="62482" x="2762250" y="4559300"/>
          <p14:tracePt t="62484" x="2762250" y="4552950"/>
          <p14:tracePt t="62499" x="2762250" y="4540250"/>
          <p14:tracePt t="62516" x="2762250" y="4502150"/>
          <p14:tracePt t="62532" x="2762250" y="4476750"/>
          <p14:tracePt t="62549" x="2762250" y="4451350"/>
          <p14:tracePt t="62566" x="2743200" y="4432300"/>
          <p14:tracePt t="62583" x="2730500" y="4419600"/>
          <p14:tracePt t="62599" x="2724150" y="4413250"/>
          <p14:tracePt t="62616" x="2692400" y="4400550"/>
          <p14:tracePt t="62633" x="2660650" y="4387850"/>
          <p14:tracePt t="62649" x="2616200" y="4381500"/>
          <p14:tracePt t="62666" x="2527300" y="4362450"/>
          <p14:tracePt t="62683" x="2444750" y="4349750"/>
          <p14:tracePt t="62685" x="2387600" y="4343400"/>
          <p14:tracePt t="62699" x="2298700" y="4330700"/>
          <p14:tracePt t="62716" x="2184400" y="4318000"/>
          <p14:tracePt t="62732" x="2120900" y="4311650"/>
          <p14:tracePt t="62749" x="2063750" y="4298950"/>
          <p14:tracePt t="62766" x="2006600" y="4292600"/>
          <p14:tracePt t="62783" x="1955800" y="4292600"/>
          <p14:tracePt t="62799" x="1892300" y="4286250"/>
          <p14:tracePt t="62816" x="1822450" y="4286250"/>
          <p14:tracePt t="62833" x="1778000" y="4286250"/>
          <p14:tracePt t="62850" x="1701800" y="4286250"/>
          <p14:tracePt t="62866" x="1612900" y="4286250"/>
          <p14:tracePt t="62883" x="1562100" y="4292600"/>
          <p14:tracePt t="62899" x="1473200" y="4292600"/>
          <p14:tracePt t="62916" x="1403350" y="4292600"/>
          <p14:tracePt t="62933" x="1365250" y="4298950"/>
          <p14:tracePt t="62953" x="1327150" y="4305300"/>
          <p14:tracePt t="62978" x="1308100" y="4318000"/>
          <p14:tracePt t="62987" x="1308100" y="4330700"/>
          <p14:tracePt t="63000" x="1289050" y="4349750"/>
          <p14:tracePt t="63016" x="1257300" y="4381500"/>
          <p14:tracePt t="63033" x="1219200" y="4425950"/>
          <p14:tracePt t="63050" x="1174750" y="4464050"/>
          <p14:tracePt t="63066" x="1149350" y="4483100"/>
          <p14:tracePt t="63081" x="1143000" y="4489450"/>
          <p14:tracePt t="63138" x="1155700" y="4527550"/>
          <p14:tracePt t="63171" x="1212850" y="4603750"/>
          <p14:tracePt t="63179" x="1238250" y="4635500"/>
          <p14:tracePt t="63188" x="1263650" y="4660900"/>
          <p14:tracePt t="63200" x="1301750" y="4699000"/>
          <p14:tracePt t="63216" x="1346200" y="4730750"/>
          <p14:tracePt t="63233" x="1390650" y="4749800"/>
          <p14:tracePt t="63250" x="1435100" y="4768850"/>
          <p14:tracePt t="63266" x="1492250" y="4794250"/>
          <p14:tracePt t="63283" x="1568450" y="4813300"/>
          <p14:tracePt t="63300" x="1657350" y="4832350"/>
          <p14:tracePt t="63317" x="1765300" y="4845050"/>
          <p14:tracePt t="63334" x="1892300" y="4857750"/>
          <p14:tracePt t="63341" x="1930400" y="4857750"/>
          <p14:tracePt t="63350" x="2006600" y="4870450"/>
          <p14:tracePt t="63367" x="2057400" y="4876800"/>
          <p14:tracePt t="63372" x="2127250" y="4883150"/>
          <p14:tracePt t="63383" x="2152650" y="4883150"/>
          <p14:tracePt t="63400" x="2241550" y="4889500"/>
          <p14:tracePt t="63408" x="2260600" y="4889500"/>
          <p14:tracePt t="63417" x="2279650" y="4889500"/>
          <p14:tracePt t="63434" x="2374900" y="4889500"/>
          <p14:tracePt t="63450" x="2438400" y="4889500"/>
          <p14:tracePt t="63467" x="2552700" y="4876800"/>
          <p14:tracePt t="63479" x="2590800" y="4870450"/>
          <p14:tracePt t="63487" x="2635250" y="4864100"/>
          <p14:tracePt t="63517" x="2882900" y="4819650"/>
          <p14:tracePt t="63562" x="3003550" y="4787900"/>
          <p14:tracePt t="63573" x="3009900" y="4775200"/>
          <p14:tracePt t="63584" x="3016250" y="4768850"/>
          <p14:tracePt t="63601" x="3028950" y="4749800"/>
          <p14:tracePt t="63617" x="3041650" y="4730750"/>
          <p14:tracePt t="63634" x="3041650" y="4692650"/>
          <p14:tracePt t="63650" x="3048000" y="4660900"/>
          <p14:tracePt t="63667" x="3048000" y="4635500"/>
          <p14:tracePt t="63684" x="3035300" y="4591050"/>
          <p14:tracePt t="63700" x="3022600" y="4559300"/>
          <p14:tracePt t="63717" x="3003550" y="4527550"/>
          <p14:tracePt t="63734" x="2965450" y="4489450"/>
          <p14:tracePt t="63750" x="2927350" y="4464050"/>
          <p14:tracePt t="63767" x="2882900" y="4438650"/>
          <p14:tracePt t="63784" x="2832100" y="4419600"/>
          <p14:tracePt t="63800" x="2730500" y="4400550"/>
          <p14:tracePt t="63804" x="2667000" y="4394200"/>
          <p14:tracePt t="63817" x="2603500" y="4387850"/>
          <p14:tracePt t="63834" x="2495550" y="4368800"/>
          <p14:tracePt t="63851" x="2393950" y="4356100"/>
          <p14:tracePt t="63868" x="2266950" y="4343400"/>
          <p14:tracePt t="63884" x="2171700" y="4330700"/>
          <p14:tracePt t="63901" x="2082800" y="4330700"/>
          <p14:tracePt t="63918" x="2012950" y="4330700"/>
          <p14:tracePt t="63934" x="1968500" y="4330700"/>
          <p14:tracePt t="63951" x="1879600" y="4330700"/>
          <p14:tracePt t="63967" x="1771650" y="4330700"/>
          <p14:tracePt t="63984" x="1651000" y="4337050"/>
          <p14:tracePt t="64001" x="1549400" y="4349750"/>
          <p14:tracePt t="64017" x="1492250" y="4362450"/>
          <p14:tracePt t="64034" x="1403350" y="4375150"/>
          <p14:tracePt t="64051" x="1333500" y="4394200"/>
          <p14:tracePt t="64054" x="1314450" y="4394200"/>
          <p14:tracePt t="64068" x="1301750" y="4400550"/>
          <p14:tracePt t="64085" x="1244600" y="4413250"/>
          <p14:tracePt t="64086" x="1238250" y="4419600"/>
          <p14:tracePt t="64101" x="1219200" y="4425950"/>
          <p14:tracePt t="64118" x="1206500" y="4445000"/>
          <p14:tracePt t="64134" x="1200150" y="4457700"/>
          <p14:tracePt t="64151" x="1187450" y="4470400"/>
          <p14:tracePt t="64168" x="1187450" y="4476750"/>
          <p14:tracePt t="64184" x="1181100" y="4489450"/>
          <p14:tracePt t="64374" x="0" y="0"/>
        </p14:tracePtLst>
        <p14:tracePtLst>
          <p14:tracePt t="69485" x="11588750" y="4705350"/>
          <p14:tracePt t="69495" x="11588750" y="4699000"/>
          <p14:tracePt t="69504" x="11582400" y="4699000"/>
          <p14:tracePt t="69512" x="11582400" y="4692650"/>
          <p14:tracePt t="69524" x="11576050" y="4692650"/>
          <p14:tracePt t="69541" x="11563350" y="4686300"/>
          <p14:tracePt t="69558" x="11544300" y="4679950"/>
          <p14:tracePt t="69574" x="11499850" y="4679950"/>
          <p14:tracePt t="69591" x="11430000" y="4679950"/>
          <p14:tracePt t="69608" x="11353800" y="4679950"/>
          <p14:tracePt t="69624" x="11252200" y="4679950"/>
          <p14:tracePt t="69641" x="11137900" y="4686300"/>
          <p14:tracePt t="69658" x="11036300" y="4686300"/>
          <p14:tracePt t="69675" x="10972800" y="4692650"/>
          <p14:tracePt t="69676" x="10960100" y="4699000"/>
          <p14:tracePt t="69727" x="10953750" y="4711700"/>
          <p14:tracePt t="69734" x="10941050" y="4730750"/>
          <p14:tracePt t="69745" x="10934700" y="4743450"/>
          <p14:tracePt t="69758" x="10915650" y="4794250"/>
          <p14:tracePt t="69775" x="10896600" y="4845050"/>
          <p14:tracePt t="69791" x="10890250" y="4883150"/>
          <p14:tracePt t="69808" x="10871200" y="4933950"/>
          <p14:tracePt t="69825" x="10858500" y="4965700"/>
          <p14:tracePt t="69841" x="10833100" y="5003800"/>
          <p14:tracePt t="69858" x="10814050" y="5022850"/>
          <p14:tracePt t="69875" x="10788650" y="5041900"/>
          <p14:tracePt t="69892" x="10775950" y="5048250"/>
          <p14:tracePt t="69908" x="10756900" y="5060950"/>
          <p14:tracePt t="69925" x="10699750" y="5099050"/>
          <p14:tracePt t="69928" x="10661650" y="5124450"/>
          <p14:tracePt t="69941" x="10623550" y="5137150"/>
          <p14:tracePt t="69959" x="10490200" y="5194300"/>
          <p14:tracePt t="69975" x="10407650" y="5219700"/>
          <p14:tracePt t="69992" x="10337800" y="5238750"/>
          <p14:tracePt t="70008" x="10293350" y="5245100"/>
          <p14:tracePt t="70026" x="10229850" y="5251450"/>
          <p14:tracePt t="70041" x="10185400" y="5276850"/>
          <p14:tracePt t="70058" x="10140950" y="5295900"/>
          <p14:tracePt t="70075" x="10071100" y="5346700"/>
          <p14:tracePt t="70092" x="10020300" y="5378450"/>
          <p14:tracePt t="70108" x="9969500" y="5397500"/>
          <p14:tracePt t="70125" x="9918700" y="5429250"/>
          <p14:tracePt t="70142" x="9848850" y="5461000"/>
          <p14:tracePt t="70144" x="9836150" y="5473700"/>
          <p14:tracePt t="70158" x="9798050" y="5499100"/>
          <p14:tracePt t="70175" x="9766300" y="5524500"/>
          <p14:tracePt t="70177" x="9753600" y="5537200"/>
          <p14:tracePt t="70192" x="9734550" y="5556250"/>
          <p14:tracePt t="70209" x="9721850" y="5568950"/>
          <p14:tracePt t="70225" x="9715500" y="5581650"/>
          <p14:tracePt t="70242" x="9696450" y="5619750"/>
          <p14:tracePt t="70258" x="9683750" y="5645150"/>
          <p14:tracePt t="70276" x="9645650" y="5695950"/>
          <p14:tracePt t="70292" x="9626600" y="5715000"/>
          <p14:tracePt t="70308" x="9613900" y="5734050"/>
          <p14:tracePt t="70325" x="9607550" y="5740400"/>
          <p14:tracePt t="70383" x="9594850" y="5746750"/>
          <p14:tracePt t="70391" x="9582150" y="5746750"/>
          <p14:tracePt t="70398" x="9563100" y="5746750"/>
          <p14:tracePt t="70409" x="9537700" y="5746750"/>
          <p14:tracePt t="70425" x="9486900" y="5740400"/>
          <p14:tracePt t="70443" x="9359900" y="5676900"/>
          <p14:tracePt t="70459" x="9264650" y="5613400"/>
          <p14:tracePt t="70475" x="9112250" y="5511800"/>
          <p14:tracePt t="70492" x="9023350" y="5441950"/>
          <p14:tracePt t="70509" x="8959850" y="5397500"/>
          <p14:tracePt t="70526" x="8928100" y="5353050"/>
          <p14:tracePt t="70542" x="8915400" y="5334000"/>
          <p14:tracePt t="70559" x="8902700" y="5314950"/>
          <p14:tracePt t="70576" x="8890000" y="5302250"/>
          <p14:tracePt t="70592" x="8877300" y="5283200"/>
          <p14:tracePt t="70609" x="8851900" y="5245100"/>
          <p14:tracePt t="70626" x="8743950" y="5149850"/>
          <p14:tracePt t="70642" x="8661400" y="5086350"/>
          <p14:tracePt t="70659" x="8578850" y="5035550"/>
          <p14:tracePt t="70676" x="8496300" y="4997450"/>
          <p14:tracePt t="70693" x="8420100" y="4959350"/>
          <p14:tracePt t="70709" x="8388350" y="4946650"/>
          <p14:tracePt t="70726" x="8356600" y="4933950"/>
          <p14:tracePt t="70743" x="8331200" y="4914900"/>
          <p14:tracePt t="70750" x="8324850" y="4908550"/>
          <p14:tracePt t="70760" x="8318500" y="4902200"/>
          <p14:tracePt t="70776" x="8312150" y="4895850"/>
          <p14:tracePt t="70792" x="8299450" y="4876800"/>
          <p14:tracePt t="70809" x="8293100" y="4870450"/>
          <p14:tracePt t="70826" x="8286750" y="4857750"/>
          <p14:tracePt t="70842" x="8280400" y="4845050"/>
          <p14:tracePt t="70859" x="8261350" y="4819650"/>
          <p14:tracePt t="70876" x="8235950" y="4794250"/>
          <p14:tracePt t="70893" x="8223250" y="4787900"/>
          <p14:tracePt t="70909" x="8210550" y="4781550"/>
          <p14:tracePt t="71064" x="8197850" y="4781550"/>
          <p14:tracePt t="71071" x="8191500" y="4775200"/>
          <p14:tracePt t="71093" x="8166100" y="4768850"/>
          <p14:tracePt t="71110" x="8147050" y="4756150"/>
          <p14:tracePt t="71111" x="8134350" y="4749800"/>
          <p14:tracePt t="71126" x="8121650" y="4743450"/>
          <p14:tracePt t="71143" x="8115300" y="4737100"/>
          <p14:tracePt t="71338" x="8096250" y="4730750"/>
          <p14:tracePt t="71346" x="8083550" y="4724400"/>
          <p14:tracePt t="71360" x="8070850" y="4718050"/>
          <p14:tracePt t="71587" x="0" y="0"/>
        </p14:tracePtLst>
        <p14:tracePtLst>
          <p14:tracePt t="77989" x="6394450" y="4921250"/>
          <p14:tracePt t="78007" x="6413500" y="4927600"/>
          <p14:tracePt t="78018" x="6426200" y="4933950"/>
          <p14:tracePt t="78035" x="6457950" y="4940300"/>
          <p14:tracePt t="78051" x="6477000" y="4946650"/>
          <p14:tracePt t="78069" x="6502400" y="4953000"/>
          <p14:tracePt t="78070" x="6508750" y="4959350"/>
          <p14:tracePt t="78085" x="6540500" y="4965700"/>
          <p14:tracePt t="78102" x="6565900" y="4972050"/>
          <p14:tracePt t="78119" x="6604000" y="4978400"/>
          <p14:tracePt t="78135" x="6642100" y="4978400"/>
          <p14:tracePt t="78152" x="6699250" y="4984750"/>
          <p14:tracePt t="78168" x="6731000" y="4991100"/>
          <p14:tracePt t="78185" x="6788150" y="4997450"/>
          <p14:tracePt t="78202" x="6819900" y="5003800"/>
          <p14:tracePt t="78218" x="6877050" y="5003800"/>
          <p14:tracePt t="78235" x="6921500" y="5003800"/>
          <p14:tracePt t="78252" x="6997700" y="5003800"/>
          <p14:tracePt t="78253" x="7029450" y="4997450"/>
          <p14:tracePt t="78269" x="7086600" y="4991100"/>
          <p14:tracePt t="78285" x="7143750" y="4978400"/>
          <p14:tracePt t="78302" x="7194550" y="4972050"/>
          <p14:tracePt t="78319" x="7245350" y="4965700"/>
          <p14:tracePt t="78352" x="7270750" y="4946650"/>
          <p14:tracePt t="78369" x="7296150" y="4927600"/>
          <p14:tracePt t="78385" x="7321550" y="4908550"/>
          <p14:tracePt t="78402" x="7346950" y="4883150"/>
          <p14:tracePt t="78418" x="7372350" y="4845050"/>
          <p14:tracePt t="78435" x="7391400" y="4826000"/>
          <p14:tracePt t="78452" x="7404100" y="4800600"/>
          <p14:tracePt t="78455" x="7404100" y="4794250"/>
          <p14:tracePt t="78468" x="7404100" y="4787900"/>
          <p14:tracePt t="78485" x="7404100" y="4775200"/>
          <p14:tracePt t="78488" x="7404100" y="4768850"/>
          <p14:tracePt t="78502" x="7404100" y="4762500"/>
          <p14:tracePt t="78519" x="7404100" y="4730750"/>
          <p14:tracePt t="78535" x="7404100" y="4705350"/>
          <p14:tracePt t="78552" x="7391400" y="4686300"/>
          <p14:tracePt t="78569" x="7378700" y="4660900"/>
          <p14:tracePt t="78586" x="7359650" y="4648200"/>
          <p14:tracePt t="78603" x="7334250" y="4622800"/>
          <p14:tracePt t="78620" x="7302500" y="4603750"/>
          <p14:tracePt t="78635" x="7289800" y="4597400"/>
          <p14:tracePt t="78652" x="7258050" y="4578350"/>
          <p14:tracePt t="78670" x="7232650" y="4578350"/>
          <p14:tracePt t="78685" x="7200900" y="4565650"/>
          <p14:tracePt t="78702" x="7169150" y="4559300"/>
          <p14:tracePt t="78719" x="7131050" y="4559300"/>
          <p14:tracePt t="78721" x="7105650" y="4559300"/>
          <p14:tracePt t="78736" x="7080250" y="4559300"/>
          <p14:tracePt t="78753" x="6972300" y="4559300"/>
          <p14:tracePt t="78769" x="6896100" y="4552950"/>
          <p14:tracePt t="78786" x="6858000" y="4552950"/>
          <p14:tracePt t="78803" x="6819900" y="4552950"/>
          <p14:tracePt t="78819" x="6788150" y="4552950"/>
          <p14:tracePt t="78836" x="6756400" y="4552950"/>
          <p14:tracePt t="78853" x="6724650" y="4559300"/>
          <p14:tracePt t="78869" x="6686550" y="4572000"/>
          <p14:tracePt t="78886" x="6642100" y="4597400"/>
          <p14:tracePt t="78902" x="6584950" y="4622800"/>
          <p14:tracePt t="78919" x="6515100" y="4660900"/>
          <p14:tracePt t="78936" x="6457950" y="4679950"/>
          <p14:tracePt t="78953" x="6432550" y="4705350"/>
          <p14:tracePt t="78955" x="6419850" y="4705350"/>
          <p14:tracePt t="78969" x="6413500" y="4711700"/>
          <p14:tracePt t="78986" x="6400800" y="4724400"/>
          <p14:tracePt t="78987" x="6394450" y="4730750"/>
          <p14:tracePt t="79003" x="6375400" y="4756150"/>
          <p14:tracePt t="79019" x="6362700" y="4775200"/>
          <p14:tracePt t="79036" x="6362700" y="4794250"/>
          <p14:tracePt t="79053" x="6362700" y="4826000"/>
          <p14:tracePt t="79070" x="6362700" y="4857750"/>
          <p14:tracePt t="79086" x="6362700" y="4914900"/>
          <p14:tracePt t="79104" x="6369050" y="4946650"/>
          <p14:tracePt t="79119" x="6381750" y="4991100"/>
          <p14:tracePt t="79136" x="6419850" y="5041900"/>
          <p14:tracePt t="79153" x="6438900" y="5060950"/>
          <p14:tracePt t="79169" x="6470650" y="5086350"/>
          <p14:tracePt t="79172" x="6483350" y="5086350"/>
          <p14:tracePt t="79186" x="6508750" y="5092700"/>
          <p14:tracePt t="79203" x="6546850" y="5099050"/>
          <p14:tracePt t="79205" x="6578600" y="5099050"/>
          <p14:tracePt t="79219" x="6642100" y="5105400"/>
          <p14:tracePt t="79236" x="6813550" y="5105400"/>
          <p14:tracePt t="79253" x="6908800" y="5111750"/>
          <p14:tracePt t="79269" x="6978650" y="5118100"/>
          <p14:tracePt t="79286" x="7010400" y="5124450"/>
          <p14:tracePt t="79303" x="7023100" y="5124450"/>
          <p14:tracePt t="79336" x="7029450" y="5124450"/>
          <p14:tracePt t="79353" x="7035800" y="5124450"/>
          <p14:tracePt t="79370" x="7061200" y="5105400"/>
          <p14:tracePt t="79386" x="7099300" y="5080000"/>
          <p14:tracePt t="79403" x="7131050" y="5060950"/>
          <p14:tracePt t="79405" x="7143750" y="5048250"/>
          <p14:tracePt t="79420" x="7156450" y="5029200"/>
          <p14:tracePt t="79437" x="7188200" y="4991100"/>
          <p14:tracePt t="79453" x="7200900" y="4978400"/>
          <p14:tracePt t="79470" x="7207250" y="4946650"/>
          <p14:tracePt t="79487" x="7213600" y="4927600"/>
          <p14:tracePt t="79503" x="7213600" y="4895850"/>
          <p14:tracePt t="79520" x="7213600" y="4870450"/>
          <p14:tracePt t="79537" x="7213600" y="4838700"/>
          <p14:tracePt t="79554" x="7213600" y="4813300"/>
          <p14:tracePt t="79570" x="7213600" y="4787900"/>
          <p14:tracePt t="79587" x="7194550" y="4762500"/>
          <p14:tracePt t="79604" x="7188200" y="4737100"/>
          <p14:tracePt t="79620" x="7181850" y="4724400"/>
          <p14:tracePt t="79637" x="7162800" y="4705350"/>
          <p14:tracePt t="79653" x="7150100" y="4692650"/>
          <p14:tracePt t="79670" x="7131050" y="4679950"/>
          <p14:tracePt t="79704" x="7112000" y="4667250"/>
          <p14:tracePt t="79720" x="7105650" y="4660900"/>
          <p14:tracePt t="79737" x="7073900" y="4648200"/>
          <p14:tracePt t="79754" x="7048500" y="4635500"/>
          <p14:tracePt t="79770" x="7023100" y="4622800"/>
          <p14:tracePt t="79787" x="6985000" y="4616450"/>
          <p14:tracePt t="79803" x="6953250" y="4603750"/>
          <p14:tracePt t="79820" x="6921500" y="4603750"/>
          <p14:tracePt t="79838" x="6896100" y="4603750"/>
          <p14:tracePt t="79854" x="6858000" y="4603750"/>
          <p14:tracePt t="79870" x="6819900" y="4603750"/>
          <p14:tracePt t="79873" x="6807200" y="4603750"/>
          <p14:tracePt t="79887" x="6788150" y="4603750"/>
          <p14:tracePt t="79904" x="6756400" y="4603750"/>
          <p14:tracePt t="79905" x="6737350" y="4603750"/>
          <p14:tracePt t="79920" x="6705600" y="4603750"/>
          <p14:tracePt t="79937" x="6667500" y="4616450"/>
          <p14:tracePt t="79954" x="6648450" y="4616450"/>
          <p14:tracePt t="79970" x="6629400" y="4629150"/>
          <p14:tracePt t="79987" x="6623050" y="4629150"/>
          <p14:tracePt t="80004" x="6604000" y="4635500"/>
          <p14:tracePt t="80020" x="6591300" y="4654550"/>
          <p14:tracePt t="80037" x="6578600" y="4660900"/>
          <p14:tracePt t="80054" x="6553200" y="4699000"/>
          <p14:tracePt t="80071" x="6515100" y="4743450"/>
          <p14:tracePt t="80087" x="6502400" y="4762500"/>
          <p14:tracePt t="80104" x="6477000" y="4819650"/>
          <p14:tracePt t="80108" x="6470650" y="4832350"/>
          <p14:tracePt t="80121" x="6470650" y="4845050"/>
          <p14:tracePt t="80137" x="6464300" y="4889500"/>
          <p14:tracePt t="80154" x="6464300" y="4902200"/>
          <p14:tracePt t="80155" x="6464300" y="4914900"/>
          <p14:tracePt t="80171" x="6470650" y="4927600"/>
          <p14:tracePt t="80187" x="6489700" y="4953000"/>
          <p14:tracePt t="80204" x="6502400" y="4972050"/>
          <p14:tracePt t="80221" x="6521450" y="4991100"/>
          <p14:tracePt t="80237" x="6584950" y="5035550"/>
          <p14:tracePt t="80254" x="6635750" y="5067300"/>
          <p14:tracePt t="80271" x="6680200" y="5092700"/>
          <p14:tracePt t="80288" x="6737350" y="5118100"/>
          <p14:tracePt t="80304" x="6788150" y="5137150"/>
          <p14:tracePt t="80307" x="6807200" y="5143500"/>
          <p14:tracePt t="80322" x="6832600" y="5149850"/>
          <p14:tracePt t="80337" x="6877050" y="5149850"/>
          <p14:tracePt t="80354" x="7035800" y="5149850"/>
          <p14:tracePt t="80371" x="7080250" y="5149850"/>
          <p14:tracePt t="80372" x="7124700" y="5149850"/>
          <p14:tracePt t="80388" x="7156450" y="5149850"/>
          <p14:tracePt t="80404" x="7264400" y="5137150"/>
          <p14:tracePt t="80421" x="7315200" y="5118100"/>
          <p14:tracePt t="80438" x="7340600" y="5105400"/>
          <p14:tracePt t="80454" x="7372350" y="5080000"/>
          <p14:tracePt t="80471" x="7385050" y="5048250"/>
          <p14:tracePt t="80488" x="7391400" y="5016500"/>
          <p14:tracePt t="80504" x="7397750" y="4959350"/>
          <p14:tracePt t="80522" x="7404100" y="4889500"/>
          <p14:tracePt t="80538" x="7404100" y="4845050"/>
          <p14:tracePt t="80555" x="7397750" y="4806950"/>
          <p14:tracePt t="80571" x="7378700" y="4762500"/>
          <p14:tracePt t="80588" x="7353300" y="4730750"/>
          <p14:tracePt t="80589" x="7346950" y="4711700"/>
          <p14:tracePt t="80605" x="7321550" y="4679950"/>
          <p14:tracePt t="80622" x="7296150" y="4641850"/>
          <p14:tracePt t="80623" x="7289800" y="4635500"/>
          <p14:tracePt t="80638" x="7277100" y="4622800"/>
          <p14:tracePt t="80655" x="7232650" y="4578350"/>
          <p14:tracePt t="80671" x="7207250" y="4565650"/>
          <p14:tracePt t="80688" x="7181850" y="4559300"/>
          <p14:tracePt t="80705" x="7143750" y="4552950"/>
          <p14:tracePt t="80721" x="7086600" y="4540250"/>
          <p14:tracePt t="80738" x="7048500" y="4540250"/>
          <p14:tracePt t="80755" x="6965950" y="4533900"/>
          <p14:tracePt t="80772" x="6902450" y="4527550"/>
          <p14:tracePt t="80788" x="6845300" y="4521200"/>
          <p14:tracePt t="80805" x="6781800" y="4521200"/>
          <p14:tracePt t="80821" x="6743700" y="4521200"/>
          <p14:tracePt t="80822" x="6731000" y="4521200"/>
          <p14:tracePt t="80838" x="6711950" y="4521200"/>
          <p14:tracePt t="80855" x="6680200" y="4521200"/>
          <p14:tracePt t="80871" x="6648450" y="4521200"/>
          <p14:tracePt t="80888" x="6597650" y="4521200"/>
          <p14:tracePt t="80905" x="6540500" y="4527550"/>
          <p14:tracePt t="80921" x="6489700" y="4533900"/>
          <p14:tracePt t="80938" x="6464300" y="4540250"/>
          <p14:tracePt t="80955" x="6432550" y="4559300"/>
          <p14:tracePt t="80972" x="6413500" y="4572000"/>
          <p14:tracePt t="80988" x="6381750" y="4603750"/>
          <p14:tracePt t="81005" x="6350000" y="4635500"/>
          <p14:tracePt t="81022" x="6337300" y="4654550"/>
          <p14:tracePt t="81039" x="6311900" y="4686300"/>
          <p14:tracePt t="81055" x="6305550" y="4705350"/>
          <p14:tracePt t="81072" x="6299200" y="4718050"/>
          <p14:tracePt t="81089" x="6292850" y="4756150"/>
          <p14:tracePt t="81105" x="6292850" y="4781550"/>
          <p14:tracePt t="81122" x="6292850" y="4800600"/>
          <p14:tracePt t="81139" x="6292850" y="4851400"/>
          <p14:tracePt t="81155" x="6292850" y="4883150"/>
          <p14:tracePt t="81172" x="6299200" y="4902200"/>
          <p14:tracePt t="81188" x="6305550" y="4927600"/>
          <p14:tracePt t="81205" x="6318250" y="4953000"/>
          <p14:tracePt t="81222" x="6350000" y="4991100"/>
          <p14:tracePt t="81239" x="6375400" y="5010150"/>
          <p14:tracePt t="81256" x="6400800" y="5029200"/>
          <p14:tracePt t="81273" x="6426200" y="5048250"/>
          <p14:tracePt t="81289" x="6457950" y="5067300"/>
          <p14:tracePt t="81291" x="6477000" y="5080000"/>
          <p14:tracePt t="81305" x="6496050" y="5086350"/>
          <p14:tracePt t="81322" x="6553200" y="5099050"/>
          <p14:tracePt t="81324" x="6584950" y="5099050"/>
          <p14:tracePt t="81339" x="6692900" y="5111750"/>
          <p14:tracePt t="81355" x="6819900" y="5118100"/>
          <p14:tracePt t="81372" x="6896100" y="5118100"/>
          <p14:tracePt t="81389" x="7023100" y="5137150"/>
          <p14:tracePt t="81405" x="7073900" y="5137150"/>
          <p14:tracePt t="81422" x="7131050" y="5137150"/>
          <p14:tracePt t="81439" x="7162800" y="5137150"/>
          <p14:tracePt t="81455" x="7181850" y="5137150"/>
          <p14:tracePt t="81472" x="7194550" y="5124450"/>
          <p14:tracePt t="81489" x="7219950" y="5105400"/>
          <p14:tracePt t="81506" x="7239000" y="5067300"/>
          <p14:tracePt t="81523" x="7251700" y="5035550"/>
          <p14:tracePt t="81525" x="7258050" y="5016500"/>
          <p14:tracePt t="81539" x="7270750" y="4978400"/>
          <p14:tracePt t="81556" x="7270750" y="4933950"/>
          <p14:tracePt t="81572" x="7270750" y="4870450"/>
          <p14:tracePt t="81589" x="7264400" y="4832350"/>
          <p14:tracePt t="81606" x="7245350" y="4800600"/>
          <p14:tracePt t="81622" x="7226300" y="4775200"/>
          <p14:tracePt t="81639" x="7207250" y="4749800"/>
          <p14:tracePt t="81656" x="7175500" y="4730750"/>
          <p14:tracePt t="81672" x="7143750" y="4711700"/>
          <p14:tracePt t="81689" x="7105650" y="4692650"/>
          <p14:tracePt t="81706" x="7067550" y="4673600"/>
          <p14:tracePt t="81723" x="7029450" y="4660900"/>
          <p14:tracePt t="81726" x="7010400" y="4648200"/>
          <p14:tracePt t="81739" x="6997700" y="4641850"/>
          <p14:tracePt t="81756" x="6946900" y="4635500"/>
          <p14:tracePt t="81773" x="6908800" y="4616450"/>
          <p14:tracePt t="81789" x="6858000" y="4610100"/>
          <p14:tracePt t="81792" x="6832600" y="4610100"/>
          <p14:tracePt t="81806" x="6826250" y="4603750"/>
          <p14:tracePt t="81823" x="6731000" y="4597400"/>
          <p14:tracePt t="81839" x="6686550" y="4591050"/>
          <p14:tracePt t="81856" x="6642100" y="4591050"/>
          <p14:tracePt t="81873" x="6604000" y="4591050"/>
          <p14:tracePt t="81889" x="6572250" y="4591050"/>
          <p14:tracePt t="81906" x="6521450" y="4591050"/>
          <p14:tracePt t="81923" x="6496050" y="4591050"/>
          <p14:tracePt t="81939" x="6451600" y="4597400"/>
          <p14:tracePt t="81956" x="6394450" y="4616450"/>
          <p14:tracePt t="81973" x="6362700" y="4629150"/>
          <p14:tracePt t="81990" x="6330950" y="4641850"/>
          <p14:tracePt t="81993" x="6324600" y="4654550"/>
          <p14:tracePt t="82007" x="6299200" y="4667250"/>
          <p14:tracePt t="82024" x="6286500" y="4679950"/>
          <p14:tracePt t="82040" x="6280150" y="4699000"/>
          <p14:tracePt t="82056" x="6273800" y="4711700"/>
          <p14:tracePt t="82074" x="6267450" y="4737100"/>
          <p14:tracePt t="82090" x="6261100" y="4762500"/>
          <p14:tracePt t="82106" x="6261100" y="4800600"/>
          <p14:tracePt t="82123" x="6261100" y="4857750"/>
          <p14:tracePt t="82140" x="6273800" y="4895850"/>
          <p14:tracePt t="82156" x="6299200" y="4940300"/>
          <p14:tracePt t="82173" x="6311900" y="4953000"/>
          <p14:tracePt t="82190" x="6337300" y="4978400"/>
          <p14:tracePt t="82206" x="6362700" y="4991100"/>
          <p14:tracePt t="82209" x="6394450" y="5003800"/>
          <p14:tracePt t="82223" x="6400800" y="5010150"/>
          <p14:tracePt t="82240" x="6464300" y="5029200"/>
          <p14:tracePt t="82242" x="6521450" y="5041900"/>
          <p14:tracePt t="82257" x="6629400" y="5067300"/>
          <p14:tracePt t="82274" x="6756400" y="5080000"/>
          <p14:tracePt t="82290" x="6908800" y="5092700"/>
          <p14:tracePt t="82306" x="7023100" y="5092700"/>
          <p14:tracePt t="82323" x="7112000" y="5092700"/>
          <p14:tracePt t="82340" x="7175500" y="5080000"/>
          <p14:tracePt t="82357" x="7194550" y="5073650"/>
          <p14:tracePt t="82373" x="7207250" y="5060950"/>
          <p14:tracePt t="82390" x="7219950" y="5048250"/>
          <p14:tracePt t="82407" x="7245350" y="5029200"/>
          <p14:tracePt t="82423" x="7264400" y="5003800"/>
          <p14:tracePt t="82440" x="7270750" y="4984750"/>
          <p14:tracePt t="82457" x="7289800" y="4953000"/>
          <p14:tracePt t="82473" x="7289800" y="4921250"/>
          <p14:tracePt t="82476" x="7289800" y="4908550"/>
          <p14:tracePt t="82491" x="7289800" y="4876800"/>
          <p14:tracePt t="82508" x="7289800" y="4819650"/>
          <p14:tracePt t="82523" x="7289800" y="4775200"/>
          <p14:tracePt t="82540" x="7277100" y="4756150"/>
          <p14:tracePt t="82557" x="7277100" y="4743450"/>
          <p14:tracePt t="82574" x="7270750" y="4730750"/>
          <p14:tracePt t="82590" x="7264400" y="4724400"/>
          <p14:tracePt t="82607" x="7258050" y="4724400"/>
          <p14:tracePt t="82826" x="0" y="0"/>
        </p14:tracePtLst>
        <p14:tracePtLst>
          <p14:tracePt t="87441" x="6286500" y="4146550"/>
          <p14:tracePt t="87450" x="6273800" y="4140200"/>
          <p14:tracePt t="87451" x="6267450" y="4140200"/>
          <p14:tracePt t="87461" x="6261100" y="4133850"/>
          <p14:tracePt t="87480" x="6235700" y="4133850"/>
          <p14:tracePt t="87497" x="6184900" y="4127500"/>
          <p14:tracePt t="87513" x="6153150" y="4127500"/>
          <p14:tracePt t="87530" x="6127750" y="4127500"/>
          <p14:tracePt t="87546" x="6115050" y="4127500"/>
          <p14:tracePt t="87563" x="6102350" y="4127500"/>
          <p14:tracePt t="87580" x="6083300" y="4146550"/>
          <p14:tracePt t="87582" x="6076950" y="4152900"/>
          <p14:tracePt t="87596" x="6057900" y="4165600"/>
          <p14:tracePt t="87613" x="6007100" y="4197350"/>
          <p14:tracePt t="87630" x="5988050" y="4210050"/>
          <p14:tracePt t="87647" x="5956300" y="4235450"/>
          <p14:tracePt t="87664" x="5924550" y="4267200"/>
          <p14:tracePt t="87680" x="5905500" y="4298950"/>
          <p14:tracePt t="87696" x="5886450" y="4356100"/>
          <p14:tracePt t="87714" x="5867400" y="4413250"/>
          <p14:tracePt t="87730" x="5854700" y="4464050"/>
          <p14:tracePt t="87747" x="5835650" y="4559300"/>
          <p14:tracePt t="87751" x="5835650" y="4584700"/>
          <p14:tracePt t="87763" x="5829300" y="4616450"/>
          <p14:tracePt t="87780" x="5829300" y="4718050"/>
          <p14:tracePt t="87797" x="5829300" y="4768850"/>
          <p14:tracePt t="87813" x="5842000" y="4857750"/>
          <p14:tracePt t="87830" x="5842000" y="4889500"/>
          <p14:tracePt t="87847" x="5867400" y="4953000"/>
          <p14:tracePt t="87863" x="5873750" y="4984750"/>
          <p14:tracePt t="87880" x="5892800" y="5016500"/>
          <p14:tracePt t="87897" x="5924550" y="5060950"/>
          <p14:tracePt t="87914" x="5962650" y="5099050"/>
          <p14:tracePt t="87930" x="6013450" y="5137150"/>
          <p14:tracePt t="87947" x="6045200" y="5156200"/>
          <p14:tracePt t="87964" x="6121400" y="5181600"/>
          <p14:tracePt t="87980" x="6184900" y="5207000"/>
          <p14:tracePt t="87997" x="6216650" y="5213350"/>
          <p14:tracePt t="88014" x="6273800" y="5219700"/>
          <p14:tracePt t="88016" x="6292850" y="5219700"/>
          <p14:tracePt t="88030" x="6337300" y="5219700"/>
          <p14:tracePt t="88047" x="6413500" y="5187950"/>
          <p14:tracePt t="88049" x="6483350" y="5156200"/>
          <p14:tracePt t="88064" x="6521450" y="5137150"/>
          <p14:tracePt t="88080" x="6597650" y="5067300"/>
          <p14:tracePt t="88081" x="6623050" y="5035550"/>
          <p14:tracePt t="88097" x="6648450" y="4978400"/>
          <p14:tracePt t="88114" x="6661150" y="4895850"/>
          <p14:tracePt t="88131" x="6661150" y="4819650"/>
          <p14:tracePt t="88148" x="6654800" y="4730750"/>
          <p14:tracePt t="88164" x="6635750" y="4686300"/>
          <p14:tracePt t="88181" x="6623050" y="4641850"/>
          <p14:tracePt t="88197" x="6604000" y="4616450"/>
          <p14:tracePt t="88214" x="6591300" y="4591050"/>
          <p14:tracePt t="88231" x="6578600" y="4572000"/>
          <p14:tracePt t="88247" x="6553200" y="4540250"/>
          <p14:tracePt t="88250" x="6546850" y="4533900"/>
          <p14:tracePt t="88265" x="6515100" y="4502150"/>
          <p14:tracePt t="88282" x="6477000" y="4470400"/>
          <p14:tracePt t="88297" x="6407150" y="4425950"/>
          <p14:tracePt t="88314" x="6394450" y="4419600"/>
          <p14:tracePt t="88316" x="6362700" y="4406900"/>
          <p14:tracePt t="88331" x="6356350" y="4400550"/>
          <p14:tracePt t="88347" x="6273800" y="4375150"/>
          <p14:tracePt t="88364" x="6235700" y="4368800"/>
          <p14:tracePt t="88381" x="6210300" y="4368800"/>
          <p14:tracePt t="88397" x="6191250" y="4368800"/>
          <p14:tracePt t="88414" x="6159500" y="4368800"/>
          <p14:tracePt t="88431" x="6134100" y="4368800"/>
          <p14:tracePt t="88447" x="6076950" y="4381500"/>
          <p14:tracePt t="88464" x="6032500" y="4394200"/>
          <p14:tracePt t="88481" x="5962650" y="4419600"/>
          <p14:tracePt t="88485" x="5949950" y="4432300"/>
          <p14:tracePt t="88497" x="5924550" y="4438650"/>
          <p14:tracePt t="88514" x="5880100" y="4464050"/>
          <p14:tracePt t="88531" x="5848350" y="4489450"/>
          <p14:tracePt t="88547" x="5803900" y="4533900"/>
          <p14:tracePt t="88564" x="5797550" y="4546600"/>
          <p14:tracePt t="88581" x="5784850" y="4584700"/>
          <p14:tracePt t="88598" x="5765800" y="4641850"/>
          <p14:tracePt t="88614" x="5753100" y="4699000"/>
          <p14:tracePt t="88632" x="5753100" y="4756150"/>
          <p14:tracePt t="88648" x="5753100" y="4787900"/>
          <p14:tracePt t="88664" x="5753100" y="4838700"/>
          <p14:tracePt t="88681" x="5753100" y="4870450"/>
          <p14:tracePt t="88698" x="5765800" y="4908550"/>
          <p14:tracePt t="88715" x="5772150" y="4933950"/>
          <p14:tracePt t="88717" x="5791200" y="4965700"/>
          <p14:tracePt t="88731" x="5797550" y="4978400"/>
          <p14:tracePt t="88748" x="5810250" y="5003800"/>
          <p14:tracePt t="88765" x="5835650" y="5035550"/>
          <p14:tracePt t="88766" x="5842000" y="5041900"/>
          <p14:tracePt t="88782" x="5861050" y="5048250"/>
          <p14:tracePt t="88798" x="5892800" y="5073650"/>
          <p14:tracePt t="88815" x="5930900" y="5073650"/>
          <p14:tracePt t="88831" x="5994400" y="5073650"/>
          <p14:tracePt t="88848" x="6076950" y="5080000"/>
          <p14:tracePt t="88865" x="6159500" y="5086350"/>
          <p14:tracePt t="88882" x="6235700" y="5092700"/>
          <p14:tracePt t="88898" x="6267450" y="5092700"/>
          <p14:tracePt t="88915" x="6318250" y="5092700"/>
          <p14:tracePt t="88932" x="6350000" y="5092700"/>
          <p14:tracePt t="88948" x="6369050" y="5073650"/>
          <p14:tracePt t="88965" x="6388100" y="5041900"/>
          <p14:tracePt t="88982" x="6400800" y="5003800"/>
          <p14:tracePt t="88998" x="6419850" y="4940300"/>
          <p14:tracePt t="88999" x="6426200" y="4870450"/>
          <p14:tracePt t="89015" x="6426200" y="4775200"/>
          <p14:tracePt t="89031" x="6426200" y="4679950"/>
          <p14:tracePt t="89048" x="6426200" y="4635500"/>
          <p14:tracePt t="89065" x="6426200" y="4584700"/>
          <p14:tracePt t="89082" x="6419850" y="4552950"/>
          <p14:tracePt t="89098" x="6413500" y="4527550"/>
          <p14:tracePt t="89115" x="6400800" y="4508500"/>
          <p14:tracePt t="89132" x="6381750" y="4489450"/>
          <p14:tracePt t="89149" x="6356350" y="4470400"/>
          <p14:tracePt t="89165" x="6330950" y="4451350"/>
          <p14:tracePt t="89182" x="6286500" y="4432300"/>
          <p14:tracePt t="89198" x="6242050" y="4419600"/>
          <p14:tracePt t="89215" x="6191250" y="4400550"/>
          <p14:tracePt t="89232" x="6146800" y="4387850"/>
          <p14:tracePt t="89234" x="6134100" y="4387850"/>
          <p14:tracePt t="89248" x="6121400" y="4387850"/>
          <p14:tracePt t="89265" x="6045200" y="4381500"/>
          <p14:tracePt t="89282" x="6026150" y="4381500"/>
          <p14:tracePt t="89298" x="5981700" y="4381500"/>
          <p14:tracePt t="89315" x="5949950" y="4381500"/>
          <p14:tracePt t="89332" x="5924550" y="4394200"/>
          <p14:tracePt t="89348" x="5886450" y="4419600"/>
          <p14:tracePt t="89366" x="5822950" y="4464050"/>
          <p14:tracePt t="89382" x="5778500" y="4521200"/>
          <p14:tracePt t="89399" x="5721350" y="4584700"/>
          <p14:tracePt t="89402" x="5702300" y="4603750"/>
          <p14:tracePt t="89415" x="5695950" y="4622800"/>
          <p14:tracePt t="89432" x="5670550" y="4667250"/>
          <p14:tracePt t="89434" x="5670550" y="4679950"/>
          <p14:tracePt t="89449" x="5664200" y="4699000"/>
          <p14:tracePt t="89465" x="5657850" y="4730750"/>
          <p14:tracePt t="89467" x="5657850" y="4743450"/>
          <p14:tracePt t="89483" x="5657850" y="4756150"/>
          <p14:tracePt t="89499" x="5664200" y="4832350"/>
          <p14:tracePt t="89515" x="5689600" y="4889500"/>
          <p14:tracePt t="89532" x="5721350" y="4965700"/>
          <p14:tracePt t="89549" x="5753100" y="5016500"/>
          <p14:tracePt t="89565" x="5803900" y="5060950"/>
          <p14:tracePt t="89582" x="5867400" y="5099050"/>
          <p14:tracePt t="89599" x="5911850" y="5111750"/>
          <p14:tracePt t="89616" x="5981700" y="5124450"/>
          <p14:tracePt t="89633" x="6051550" y="5124450"/>
          <p14:tracePt t="89649" x="6108700" y="5124450"/>
          <p14:tracePt t="89666" x="6210300" y="5099050"/>
          <p14:tracePt t="89668" x="6242050" y="5086350"/>
          <p14:tracePt t="89683" x="6299200" y="5067300"/>
          <p14:tracePt t="89700" x="6337300" y="5048250"/>
          <p14:tracePt t="89716" x="6362700" y="5022850"/>
          <p14:tracePt t="89732" x="6375400" y="5016500"/>
          <p14:tracePt t="89734" x="6381750" y="5003800"/>
          <p14:tracePt t="89749" x="6400800" y="4984750"/>
          <p14:tracePt t="89766" x="6407150" y="4965700"/>
          <p14:tracePt t="89782" x="6426200" y="4933950"/>
          <p14:tracePt t="89799" x="6438900" y="4883150"/>
          <p14:tracePt t="89816" x="6438900" y="4838700"/>
          <p14:tracePt t="89832" x="6438900" y="4794250"/>
          <p14:tracePt t="89849" x="6438900" y="4756150"/>
          <p14:tracePt t="89867" x="6432550" y="4724400"/>
          <p14:tracePt t="89883" x="6426200" y="4705350"/>
          <p14:tracePt t="89900" x="6419850" y="4692650"/>
          <p14:tracePt t="90095" x="0" y="0"/>
        </p14:tracePtLst>
        <p14:tracePtLst>
          <p14:tracePt t="99358" x="7061200" y="4591050"/>
          <p14:tracePt t="99367" x="7061200" y="4584700"/>
          <p14:tracePt t="99378" x="7048500" y="4578350"/>
          <p14:tracePt t="99394" x="7035800" y="4572000"/>
          <p14:tracePt t="99411" x="6991350" y="4559300"/>
          <p14:tracePt t="99428" x="6934200" y="4552950"/>
          <p14:tracePt t="99445" x="6883400" y="4546600"/>
          <p14:tracePt t="99461" x="6838950" y="4540250"/>
          <p14:tracePt t="99478" x="6800850" y="4540250"/>
          <p14:tracePt t="99495" x="6769100" y="4540250"/>
          <p14:tracePt t="99511" x="6750050" y="4540250"/>
          <p14:tracePt t="99528" x="6718300" y="4540250"/>
          <p14:tracePt t="99545" x="6686550" y="4546600"/>
          <p14:tracePt t="99561" x="6661150" y="4552950"/>
          <p14:tracePt t="99562" x="6642100" y="4559300"/>
          <p14:tracePt t="99578" x="6616700" y="4565650"/>
          <p14:tracePt t="99595" x="6597650" y="4572000"/>
          <p14:tracePt t="99611" x="6572250" y="4591050"/>
          <p14:tracePt t="99628" x="6553200" y="4610100"/>
          <p14:tracePt t="99645" x="6534150" y="4629150"/>
          <p14:tracePt t="99661" x="6515100" y="4660900"/>
          <p14:tracePt t="99678" x="6496050" y="4692650"/>
          <p14:tracePt t="99696" x="6483350" y="4730750"/>
          <p14:tracePt t="99712" x="6483350" y="4749800"/>
          <p14:tracePt t="99729" x="6477000" y="4781550"/>
          <p14:tracePt t="99746" x="6477000" y="4800600"/>
          <p14:tracePt t="99761" x="6477000" y="4826000"/>
          <p14:tracePt t="99778" x="6477000" y="4845050"/>
          <p14:tracePt t="99795" x="6483350" y="4857750"/>
          <p14:tracePt t="99796" x="6489700" y="4857750"/>
          <p14:tracePt t="99812" x="6508750" y="4883150"/>
          <p14:tracePt t="99828" x="6521450" y="4895850"/>
          <p14:tracePt t="99845" x="6540500" y="4921250"/>
          <p14:tracePt t="99861" x="6565900" y="4940300"/>
          <p14:tracePt t="99878" x="6584950" y="4959350"/>
          <p14:tracePt t="99895" x="6604000" y="4972050"/>
          <p14:tracePt t="99911" x="6635750" y="4991100"/>
          <p14:tracePt t="99929" x="6686550" y="4997450"/>
          <p14:tracePt t="99945" x="6737350" y="4997450"/>
          <p14:tracePt t="99962" x="6794500" y="4997450"/>
          <p14:tracePt t="99964" x="6838950" y="4997450"/>
          <p14:tracePt t="99978" x="6883400" y="4997450"/>
          <p14:tracePt t="99995" x="6953250" y="4997450"/>
          <p14:tracePt t="100012" x="7048500" y="4991100"/>
          <p14:tracePt t="100028" x="7112000" y="4978400"/>
          <p14:tracePt t="100030" x="7156450" y="4965700"/>
          <p14:tracePt t="100045" x="7181850" y="4965700"/>
          <p14:tracePt t="100062" x="7219950" y="4959350"/>
          <p14:tracePt t="100078" x="7226300" y="4953000"/>
          <p14:tracePt t="100112" x="7232650" y="4940300"/>
          <p14:tracePt t="100128" x="7251700" y="4889500"/>
          <p14:tracePt t="100145" x="7264400" y="4851400"/>
          <p14:tracePt t="100162" x="7277100" y="4768850"/>
          <p14:tracePt t="100179" x="7277100" y="4730750"/>
          <p14:tracePt t="100196" x="7277100" y="4711700"/>
          <p14:tracePt t="100212" x="7270750" y="4699000"/>
          <p14:tracePt t="100230" x="7258050" y="4673600"/>
          <p14:tracePt t="100232" x="7245350" y="4673600"/>
          <p14:tracePt t="100246" x="7226300" y="4654550"/>
          <p14:tracePt t="100262" x="7181850" y="4641850"/>
          <p14:tracePt t="100279" x="7143750" y="4629150"/>
          <p14:tracePt t="100297" x="7048500" y="4610100"/>
          <p14:tracePt t="100312" x="6959600" y="4591050"/>
          <p14:tracePt t="100329" x="6908800" y="4584700"/>
          <p14:tracePt t="100345" x="6819900" y="4578350"/>
          <p14:tracePt t="100362" x="6756400" y="4572000"/>
          <p14:tracePt t="100379" x="6711950" y="4565650"/>
          <p14:tracePt t="100395" x="6686550" y="4565650"/>
          <p14:tracePt t="100412" x="6673850" y="4565650"/>
          <p14:tracePt t="100430" x="6654800" y="4565650"/>
          <p14:tracePt t="100431" x="6648450" y="4565650"/>
          <p14:tracePt t="100446" x="6635750" y="4565650"/>
          <p14:tracePt t="100463" x="6616700" y="4572000"/>
          <p14:tracePt t="100464" x="6610350" y="4578350"/>
          <p14:tracePt t="100480" x="6591300" y="4584700"/>
          <p14:tracePt t="100496" x="6546850" y="4622800"/>
          <p14:tracePt t="100512" x="6521450" y="4648200"/>
          <p14:tracePt t="100529" x="6502400" y="4673600"/>
          <p14:tracePt t="100546" x="6470650" y="4724400"/>
          <p14:tracePt t="100562" x="6457950" y="4762500"/>
          <p14:tracePt t="100579" x="6451600" y="4794250"/>
          <p14:tracePt t="100596" x="6445250" y="4819650"/>
          <p14:tracePt t="100612" x="6445250" y="4845050"/>
          <p14:tracePt t="100629" x="6445250" y="4864100"/>
          <p14:tracePt t="100646" x="6451600" y="4889500"/>
          <p14:tracePt t="100662" x="6464300" y="4908550"/>
          <p14:tracePt t="100680" x="6470650" y="4921250"/>
          <p14:tracePt t="100682" x="6489700" y="4933950"/>
          <p14:tracePt t="100696" x="6502400" y="4940300"/>
          <p14:tracePt t="100698" x="6515100" y="4940300"/>
          <p14:tracePt t="100713" x="6527800" y="4946650"/>
          <p14:tracePt t="100730" x="6642100" y="4972050"/>
          <p14:tracePt t="100747" x="6756400" y="4984750"/>
          <p14:tracePt t="100763" x="6858000" y="5003800"/>
          <p14:tracePt t="100779" x="6959600" y="5022850"/>
          <p14:tracePt t="100796" x="7035800" y="5035550"/>
          <p14:tracePt t="100813" x="7099300" y="5035550"/>
          <p14:tracePt t="100829" x="7124700" y="5035550"/>
          <p14:tracePt t="100846" x="7156450" y="5029200"/>
          <p14:tracePt t="100863" x="7181850" y="5010150"/>
          <p14:tracePt t="100879" x="7219950" y="4972050"/>
          <p14:tracePt t="100896" x="7245350" y="4933950"/>
          <p14:tracePt t="100913" x="7270750" y="4883150"/>
          <p14:tracePt t="100930" x="7289800" y="4826000"/>
          <p14:tracePt t="100933" x="7296150" y="4787900"/>
          <p14:tracePt t="100946" x="7296150" y="4775200"/>
          <p14:tracePt t="100963" x="7296150" y="4730750"/>
          <p14:tracePt t="100980" x="7258050" y="4667250"/>
          <p14:tracePt t="100996" x="7239000" y="4641850"/>
          <p14:tracePt t="101013" x="7194550" y="4616450"/>
          <p14:tracePt t="101030" x="7156450" y="4603750"/>
          <p14:tracePt t="101046" x="7105650" y="4591050"/>
          <p14:tracePt t="101063" x="7048500" y="4578350"/>
          <p14:tracePt t="101080" x="6991350" y="4578350"/>
          <p14:tracePt t="101096" x="6921500" y="4572000"/>
          <p14:tracePt t="101113" x="6883400" y="4572000"/>
          <p14:tracePt t="101130" x="6826250" y="4572000"/>
          <p14:tracePt t="101147" x="6788150" y="4565650"/>
          <p14:tracePt t="101163" x="6762750" y="4565650"/>
          <p14:tracePt t="101180" x="6731000" y="4565650"/>
          <p14:tracePt t="101182" x="6718300" y="4565650"/>
          <p14:tracePt t="101198" x="6699250" y="4565650"/>
          <p14:tracePt t="101214" x="6661150" y="4584700"/>
          <p14:tracePt t="101230" x="6623050" y="4616450"/>
          <p14:tracePt t="101248" x="6578600" y="4648200"/>
          <p14:tracePt t="101263" x="6540500" y="4692650"/>
          <p14:tracePt t="101280" x="6508750" y="4743450"/>
          <p14:tracePt t="101297" x="6489700" y="4794250"/>
          <p14:tracePt t="101313" x="6470650" y="4832350"/>
          <p14:tracePt t="101330" x="6464300" y="4864100"/>
          <p14:tracePt t="101347" x="6464300" y="4876800"/>
          <p14:tracePt t="101363" x="6464300" y="4902200"/>
          <p14:tracePt t="101380" x="6477000" y="4921250"/>
          <p14:tracePt t="101383" x="6483350" y="4933950"/>
          <p14:tracePt t="101397" x="6489700" y="4940300"/>
          <p14:tracePt t="101414" x="6502400" y="4953000"/>
          <p14:tracePt t="101430" x="6540500" y="4965700"/>
          <p14:tracePt t="101447" x="6604000" y="4978400"/>
          <p14:tracePt t="101448" x="6648450" y="4984750"/>
          <p14:tracePt t="101464" x="6762750" y="4991100"/>
          <p14:tracePt t="101481" x="6877050" y="4991100"/>
          <p14:tracePt t="101497" x="6972300" y="4997450"/>
          <p14:tracePt t="101513" x="7054850" y="5003800"/>
          <p14:tracePt t="101530" x="7086600" y="5003800"/>
          <p14:tracePt t="101547" x="7099300" y="5003800"/>
          <p14:tracePt t="101580" x="7105650" y="4991100"/>
          <p14:tracePt t="101597" x="7131050" y="4946650"/>
          <p14:tracePt t="101614" x="7156450" y="4883150"/>
          <p14:tracePt t="101630" x="7169150" y="4819650"/>
          <p14:tracePt t="101647" x="7175500" y="4775200"/>
          <p14:tracePt t="101648" x="7175500" y="4762500"/>
          <p14:tracePt t="101665" x="7175500" y="4743450"/>
          <p14:tracePt t="101681" x="7175500" y="4737100"/>
          <p14:tracePt t="101697" x="7175500" y="4724400"/>
          <p14:tracePt t="101714" x="7169150" y="4718050"/>
          <p14:tracePt t="101731" x="7156450" y="4705350"/>
          <p14:tracePt t="101748" x="7131050" y="4692650"/>
          <p14:tracePt t="101764" x="7112000" y="4679950"/>
          <p14:tracePt t="101781" x="7061200" y="4673600"/>
          <p14:tracePt t="101797" x="7010400" y="4660900"/>
          <p14:tracePt t="101814" x="6978650" y="4654550"/>
          <p14:tracePt t="101830" x="6927850" y="4648200"/>
          <p14:tracePt t="101847" x="6908800" y="4648200"/>
          <p14:tracePt t="101864" x="6889750" y="4648200"/>
          <p14:tracePt t="101881" x="6870700" y="4648200"/>
          <p14:tracePt t="101883" x="6864350" y="4648200"/>
          <p14:tracePt t="101898" x="6858000" y="4648200"/>
          <p14:tracePt t="101915" x="6832600" y="4648200"/>
          <p14:tracePt t="101931" x="6807200" y="4667250"/>
          <p14:tracePt t="101947" x="6788150" y="4686300"/>
          <p14:tracePt t="101964" x="6737350" y="4730750"/>
          <p14:tracePt t="101982" x="6711950" y="4762500"/>
          <p14:tracePt t="101997" x="6686550" y="4781550"/>
          <p14:tracePt t="102014" x="6673850" y="4794250"/>
          <p14:tracePt t="102031" x="6667500" y="4806950"/>
          <p14:tracePt t="102047" x="6661150" y="4813300"/>
          <p14:tracePt t="102064" x="6654800" y="4826000"/>
          <p14:tracePt t="102081" x="6654800" y="4838700"/>
          <p14:tracePt t="102097" x="6654800" y="4857750"/>
          <p14:tracePt t="102114" x="6654800" y="4876800"/>
          <p14:tracePt t="102117" x="6654800" y="4895850"/>
          <p14:tracePt t="102131" x="6654800" y="4908550"/>
          <p14:tracePt t="102148" x="6667500" y="4927600"/>
          <p14:tracePt t="102165" x="6686550" y="4946650"/>
          <p14:tracePt t="102181" x="6711950" y="4965700"/>
          <p14:tracePt t="102198" x="6750050" y="4984750"/>
          <p14:tracePt t="102215" x="6807200" y="4997450"/>
          <p14:tracePt t="102231" x="6845300" y="5003800"/>
          <p14:tracePt t="102248" x="6927850" y="5010150"/>
          <p14:tracePt t="102264" x="7023100" y="5010150"/>
          <p14:tracePt t="102281" x="7112000" y="4991100"/>
          <p14:tracePt t="102298" x="7162800" y="4972050"/>
          <p14:tracePt t="102315" x="7188200" y="4953000"/>
          <p14:tracePt t="102331" x="7188200" y="4946650"/>
          <p14:tracePt t="102348" x="7194550" y="4921250"/>
          <p14:tracePt t="102350" x="7194550" y="4902200"/>
          <p14:tracePt t="102365" x="7194550" y="4889500"/>
          <p14:tracePt t="102381" x="7194550" y="4851400"/>
          <p14:tracePt t="102382" x="7194550" y="4838700"/>
          <p14:tracePt t="102399" x="7169150" y="4794250"/>
          <p14:tracePt t="102415" x="7150100" y="4756150"/>
          <p14:tracePt t="102431" x="7124700" y="4724400"/>
          <p14:tracePt t="102448" x="7099300" y="4711700"/>
          <p14:tracePt t="102465" x="7092950" y="4705350"/>
          <p14:tracePt t="102482" x="7080250" y="4699000"/>
          <p14:tracePt t="102498" x="7073900" y="4699000"/>
          <p14:tracePt t="102515" x="7067550" y="4699000"/>
          <p14:tracePt t="102531" x="7061200" y="4699000"/>
          <p14:tracePt t="102578" x="7054850" y="4705350"/>
          <p14:tracePt t="102598" x="7048500" y="4705350"/>
          <p14:tracePt t="102599" x="0" y="0"/>
        </p14:tracePtLst>
        <p14:tracePtLst>
          <p14:tracePt t="118334" x="6064250" y="4375150"/>
          <p14:tracePt t="118343" x="6045200" y="4375150"/>
          <p14:tracePt t="118353" x="6026150" y="4375150"/>
          <p14:tracePt t="118368" x="6007100" y="4375150"/>
          <p14:tracePt t="118385" x="5994400" y="4375150"/>
          <p14:tracePt t="118401" x="5988050" y="4375150"/>
          <p14:tracePt t="118417" x="5981700" y="4375150"/>
          <p14:tracePt t="118434" x="5962650" y="4394200"/>
          <p14:tracePt t="118451" x="5937250" y="4413250"/>
          <p14:tracePt t="118468" x="5892800" y="4438650"/>
          <p14:tracePt t="118484" x="5867400" y="4457700"/>
          <p14:tracePt t="118501" x="5829300" y="4483100"/>
          <p14:tracePt t="118503" x="5816600" y="4489450"/>
          <p14:tracePt t="118518" x="5810250" y="4495800"/>
          <p14:tracePt t="118535" x="5797550" y="4514850"/>
          <p14:tracePt t="118551" x="5784850" y="4533900"/>
          <p14:tracePt t="118568" x="5772150" y="4559300"/>
          <p14:tracePt t="118585" x="5765800" y="4591050"/>
          <p14:tracePt t="118601" x="5753100" y="4622800"/>
          <p14:tracePt t="118618" x="5746750" y="4648200"/>
          <p14:tracePt t="118635" x="5746750" y="4667250"/>
          <p14:tracePt t="118651" x="5746750" y="4686300"/>
          <p14:tracePt t="118668" x="5746750" y="4699000"/>
          <p14:tracePt t="118685" x="5746750" y="4730750"/>
          <p14:tracePt t="118701" x="5759450" y="4756150"/>
          <p14:tracePt t="118718" x="5778500" y="4800600"/>
          <p14:tracePt t="118735" x="5797550" y="4838700"/>
          <p14:tracePt t="118754" x="5816600" y="4870450"/>
          <p14:tracePt t="118758" x="5835650" y="4889500"/>
          <p14:tracePt t="118768" x="5854700" y="4914900"/>
          <p14:tracePt t="118785" x="5892800" y="4959350"/>
          <p14:tracePt t="118801" x="5924550" y="4991100"/>
          <p14:tracePt t="118818" x="5943600" y="5010150"/>
          <p14:tracePt t="118835" x="5975350" y="5022850"/>
          <p14:tracePt t="118851" x="6013450" y="5041900"/>
          <p14:tracePt t="118869" x="6051550" y="5048250"/>
          <p14:tracePt t="118885" x="6096000" y="5060950"/>
          <p14:tracePt t="118902" x="6140450" y="5060950"/>
          <p14:tracePt t="118919" x="6197600" y="5060950"/>
          <p14:tracePt t="118935" x="6280150" y="5067300"/>
          <p14:tracePt t="118951" x="6330950" y="5067300"/>
          <p14:tracePt t="118968" x="6413500" y="5067300"/>
          <p14:tracePt t="118986" x="6489700" y="5054600"/>
          <p14:tracePt t="118991" x="6508750" y="5054600"/>
          <p14:tracePt t="119002" x="6527800" y="5041900"/>
          <p14:tracePt t="119019" x="6591300" y="4984750"/>
          <p14:tracePt t="119035" x="6604000" y="4953000"/>
          <p14:tracePt t="119052" x="6610350" y="4914900"/>
          <p14:tracePt t="119054" x="6623050" y="4876800"/>
          <p14:tracePt t="119068" x="6629400" y="4832350"/>
          <p14:tracePt t="119085" x="6629400" y="4781550"/>
          <p14:tracePt t="119102" x="6635750" y="4730750"/>
          <p14:tracePt t="119119" x="6635750" y="4686300"/>
          <p14:tracePt t="119135" x="6635750" y="4648200"/>
          <p14:tracePt t="119152" x="6610350" y="4597400"/>
          <p14:tracePt t="119168" x="6584950" y="4552950"/>
          <p14:tracePt t="119186" x="6553200" y="4508500"/>
          <p14:tracePt t="119202" x="6508750" y="4470400"/>
          <p14:tracePt t="119218" x="6470650" y="4445000"/>
          <p14:tracePt t="119235" x="6451600" y="4432300"/>
          <p14:tracePt t="119252" x="6426200" y="4419600"/>
          <p14:tracePt t="119253" x="6413500" y="4419600"/>
          <p14:tracePt t="119269" x="6381750" y="4413250"/>
          <p14:tracePt t="119286" x="6350000" y="4413250"/>
          <p14:tracePt t="119302" x="6286500" y="4406900"/>
          <p14:tracePt t="119319" x="6254750" y="4400550"/>
          <p14:tracePt t="119336" x="6184900" y="4400550"/>
          <p14:tracePt t="119352" x="6153150" y="4400550"/>
          <p14:tracePt t="119369" x="6127750" y="4400550"/>
          <p14:tracePt t="119386" x="6083300" y="4406900"/>
          <p14:tracePt t="119403" x="6045200" y="4425950"/>
          <p14:tracePt t="119419" x="6007100" y="4451350"/>
          <p14:tracePt t="119435" x="5911850" y="4495800"/>
          <p14:tracePt t="119452" x="5873750" y="4514850"/>
          <p14:tracePt t="119469" x="5842000" y="4533900"/>
          <p14:tracePt t="119486" x="5816600" y="4552950"/>
          <p14:tracePt t="119488" x="5810250" y="4565650"/>
          <p14:tracePt t="119502" x="5803900" y="4578350"/>
          <p14:tracePt t="119519" x="5791200" y="4610100"/>
          <p14:tracePt t="119536" x="5778500" y="4648200"/>
          <p14:tracePt t="119552" x="5772150" y="4673600"/>
          <p14:tracePt t="119569" x="5765800" y="4730750"/>
          <p14:tracePt t="119586" x="5765800" y="4768850"/>
          <p14:tracePt t="119603" x="5765800" y="4806950"/>
          <p14:tracePt t="119619" x="5772150" y="4851400"/>
          <p14:tracePt t="119636" x="5778500" y="4883150"/>
          <p14:tracePt t="119653" x="5797550" y="4914900"/>
          <p14:tracePt t="119656" x="5810250" y="4933950"/>
          <p14:tracePt t="119669" x="5816600" y="4940300"/>
          <p14:tracePt t="119687" x="5835650" y="4959350"/>
          <p14:tracePt t="119688" x="5854700" y="4978400"/>
          <p14:tracePt t="119703" x="5905500" y="5003800"/>
          <p14:tracePt t="119719" x="5918200" y="5010150"/>
          <p14:tracePt t="119721" x="5937250" y="5016500"/>
          <p14:tracePt t="119736" x="5994400" y="5022850"/>
          <p14:tracePt t="119753" x="6115050" y="5041900"/>
          <p14:tracePt t="119769" x="6178550" y="5048250"/>
          <p14:tracePt t="119786" x="6261100" y="5048250"/>
          <p14:tracePt t="119803" x="6311900" y="5048250"/>
          <p14:tracePt t="119819" x="6350000" y="5048250"/>
          <p14:tracePt t="119836" x="6388100" y="5035550"/>
          <p14:tracePt t="119853" x="6413500" y="5016500"/>
          <p14:tracePt t="119870" x="6445250" y="4978400"/>
          <p14:tracePt t="119886" x="6470650" y="4940300"/>
          <p14:tracePt t="119903" x="6496050" y="4895850"/>
          <p14:tracePt t="119919" x="6496050" y="4876800"/>
          <p14:tracePt t="119922" x="6502400" y="4845050"/>
          <p14:tracePt t="119936" x="6502400" y="4832350"/>
          <p14:tracePt t="119953" x="6502400" y="4787900"/>
          <p14:tracePt t="119969" x="6502400" y="4756150"/>
          <p14:tracePt t="119986" x="6489700" y="4730750"/>
          <p14:tracePt t="120003" x="6477000" y="4686300"/>
          <p14:tracePt t="120020" x="6464300" y="4667250"/>
          <p14:tracePt t="120036" x="6445250" y="4641850"/>
          <p14:tracePt t="120053" x="6426200" y="4616450"/>
          <p14:tracePt t="120070" x="6413500" y="4603750"/>
          <p14:tracePt t="120209" x="6407150" y="4603750"/>
          <p14:tracePt t="120217" x="6400800" y="4616450"/>
          <p14:tracePt t="120217" x="0" y="0"/>
        </p14:tracePtLst>
        <p14:tracePtLst>
          <p14:tracePt t="126120" x="1454150" y="5187950"/>
          <p14:tracePt t="126168" x="1466850" y="5194300"/>
          <p14:tracePt t="126194" x="1473200" y="5200650"/>
          <p14:tracePt t="126222" x="1479550" y="5200650"/>
          <p14:tracePt t="126245" x="1479550" y="5207000"/>
          <p14:tracePt t="126261" x="1492250" y="5207000"/>
          <p14:tracePt t="126278" x="1504950" y="5213350"/>
          <p14:tracePt t="126294" x="1555750" y="5226050"/>
          <p14:tracePt t="126311" x="1631950" y="5232400"/>
          <p14:tracePt t="126327" x="1752600" y="5251450"/>
          <p14:tracePt t="126344" x="1841500" y="5264150"/>
          <p14:tracePt t="126361" x="1949450" y="5283200"/>
          <p14:tracePt t="126377" x="2000250" y="5295900"/>
          <p14:tracePt t="126394" x="2032000" y="5302250"/>
          <p14:tracePt t="126411" x="2038350" y="5302250"/>
          <p14:tracePt t="126427" x="2044700" y="5302250"/>
          <p14:tracePt t="126444" x="2095500" y="5302250"/>
          <p14:tracePt t="126461" x="2159000" y="5289550"/>
          <p14:tracePt t="126479" x="2203450" y="5283200"/>
          <p14:tracePt t="126495" x="2279650" y="5276850"/>
          <p14:tracePt t="126512" x="2330450" y="5276850"/>
          <p14:tracePt t="126528" x="2343150" y="5276850"/>
          <p14:tracePt t="126545" x="2349500" y="5276850"/>
          <p14:tracePt t="126562" x="2362200" y="5276850"/>
          <p14:tracePt t="126578" x="2368550" y="5264150"/>
          <p14:tracePt t="126580" x="2374900" y="5251450"/>
          <p14:tracePt t="126594" x="2387600" y="5232400"/>
          <p14:tracePt t="126612" x="2425700" y="5168900"/>
          <p14:tracePt t="126628" x="2438400" y="5137150"/>
          <p14:tracePt t="126644" x="2463800" y="5080000"/>
          <p14:tracePt t="126661" x="2476500" y="5060950"/>
          <p14:tracePt t="126678" x="2482850" y="5048250"/>
          <p14:tracePt t="126694" x="2482850" y="5041900"/>
          <p14:tracePt t="126711" x="2482850" y="5035550"/>
          <p14:tracePt t="126728" x="2482850" y="5029200"/>
          <p14:tracePt t="126746" x="2482850" y="5010150"/>
          <p14:tracePt t="126761" x="2476500" y="4978400"/>
          <p14:tracePt t="126778" x="2463800" y="4965700"/>
          <p14:tracePt t="126795" x="2432050" y="4927600"/>
          <p14:tracePt t="126797" x="2406650" y="4908550"/>
          <p14:tracePt t="126811" x="2400300" y="4895850"/>
          <p14:tracePt t="126828" x="2374900" y="4870450"/>
          <p14:tracePt t="126845" x="2362200" y="4857750"/>
          <p14:tracePt t="126847" x="2355850" y="4851400"/>
          <p14:tracePt t="126862" x="2349500" y="4851400"/>
          <p14:tracePt t="126878" x="2330450" y="4845050"/>
          <p14:tracePt t="126895" x="2311400" y="4838700"/>
          <p14:tracePt t="126911" x="2254250" y="4832350"/>
          <p14:tracePt t="126928" x="2216150" y="4826000"/>
          <p14:tracePt t="126945" x="2152650" y="4813300"/>
          <p14:tracePt t="126961" x="2127250" y="4800600"/>
          <p14:tracePt t="126979" x="2108200" y="4794250"/>
          <p14:tracePt t="126995" x="2095500" y="4787900"/>
          <p14:tracePt t="127012" x="2082800" y="4787900"/>
          <p14:tracePt t="127029" x="2070100" y="4787900"/>
          <p14:tracePt t="127045" x="1974850" y="4787900"/>
          <p14:tracePt t="127062" x="1949450" y="4787900"/>
          <p14:tracePt t="127064" x="1892300" y="4787900"/>
          <p14:tracePt t="127078" x="1866900" y="4787900"/>
          <p14:tracePt t="127095" x="1758950" y="4800600"/>
          <p14:tracePt t="127112" x="1708150" y="4819650"/>
          <p14:tracePt t="127129" x="1689100" y="4826000"/>
          <p14:tracePt t="127145" x="1676400" y="4838700"/>
          <p14:tracePt t="127162" x="1670050" y="4838700"/>
          <p14:tracePt t="127178" x="1663700" y="4845050"/>
          <p14:tracePt t="127195" x="1657350" y="4857750"/>
          <p14:tracePt t="127213" x="1644650" y="4876800"/>
          <p14:tracePt t="127229" x="1631950" y="4902200"/>
          <p14:tracePt t="127246" x="1619250" y="4927600"/>
          <p14:tracePt t="127262" x="1612900" y="4953000"/>
          <p14:tracePt t="127279" x="1606550" y="4978400"/>
          <p14:tracePt t="127296" x="1600200" y="5010150"/>
          <p14:tracePt t="127312" x="1600200" y="5016500"/>
          <p14:tracePt t="127329" x="1600200" y="5022850"/>
          <p14:tracePt t="127331" x="1600200" y="5029200"/>
          <p14:tracePt t="127362" x="1600200" y="5035550"/>
          <p14:tracePt t="127379" x="1600200" y="5054600"/>
          <p14:tracePt t="127395" x="1612900" y="5080000"/>
          <p14:tracePt t="127412" x="1638300" y="5105400"/>
          <p14:tracePt t="127429" x="1676400" y="5130800"/>
          <p14:tracePt t="127445" x="1714500" y="5149850"/>
          <p14:tracePt t="127463" x="1771650" y="5181600"/>
          <p14:tracePt t="127466" x="1784350" y="5194300"/>
          <p14:tracePt t="127479" x="1835150" y="5213350"/>
          <p14:tracePt t="127496" x="1885950" y="5245100"/>
          <p14:tracePt t="127498" x="1911350" y="5251450"/>
          <p14:tracePt t="127512" x="1924050" y="5257800"/>
          <p14:tracePt t="127529" x="2012950" y="5289550"/>
          <p14:tracePt t="127546" x="2101850" y="5308600"/>
          <p14:tracePt t="127562" x="2209800" y="5314950"/>
          <p14:tracePt t="127579" x="2279650" y="5321300"/>
          <p14:tracePt t="127596" x="2368550" y="5321300"/>
          <p14:tracePt t="127612" x="2413000" y="5327650"/>
          <p14:tracePt t="127629" x="2432050" y="5327650"/>
          <p14:tracePt t="127646" x="2438400" y="5327650"/>
          <p14:tracePt t="127662" x="2451100" y="5327650"/>
          <p14:tracePt t="127679" x="2463800" y="5327650"/>
          <p14:tracePt t="127696" x="2470150" y="5321300"/>
          <p14:tracePt t="127713" x="2482850" y="5314950"/>
          <p14:tracePt t="127729" x="2489200" y="5308600"/>
          <p14:tracePt t="127731" x="2489200" y="5302250"/>
          <p14:tracePt t="127795" x="2489200" y="5289550"/>
          <p14:tracePt t="127812" x="2501900" y="5270500"/>
          <p14:tracePt t="127829" x="2508250" y="5245100"/>
          <p14:tracePt t="127846" x="2527300" y="5219700"/>
          <p14:tracePt t="127862" x="2552700" y="5187950"/>
          <p14:tracePt t="127879" x="2565400" y="5162550"/>
          <p14:tracePt t="127896" x="2578100" y="5137150"/>
          <p14:tracePt t="127912" x="2590800" y="5086350"/>
          <p14:tracePt t="127929" x="2603500" y="5048250"/>
          <p14:tracePt t="127946" x="2603500" y="5003800"/>
          <p14:tracePt t="127963" x="2603500" y="4972050"/>
          <p14:tracePt t="127965" x="2597150" y="4953000"/>
          <p14:tracePt t="127980" x="2590800" y="4946650"/>
          <p14:tracePt t="127996" x="2584450" y="4940300"/>
          <p14:tracePt t="128013" x="2578100" y="4933950"/>
          <p14:tracePt t="128030" x="2565400" y="4927600"/>
          <p14:tracePt t="128046" x="2546350" y="4927600"/>
          <p14:tracePt t="128064" x="2533650" y="4914900"/>
          <p14:tracePt t="128079" x="2482850" y="4908550"/>
          <p14:tracePt t="128096" x="2393950" y="4883150"/>
          <p14:tracePt t="128113" x="2286000" y="4857750"/>
          <p14:tracePt t="128130" x="2190750" y="4832350"/>
          <p14:tracePt t="128146" x="2101850" y="4806950"/>
          <p14:tracePt t="128163" x="2082800" y="4806950"/>
          <p14:tracePt t="128180" x="2070100" y="4806950"/>
          <p14:tracePt t="128197" x="2063750" y="4806950"/>
          <p14:tracePt t="128213" x="2051050" y="4806950"/>
          <p14:tracePt t="128230" x="2000250" y="4813300"/>
          <p14:tracePt t="128233" x="1974850" y="4819650"/>
          <p14:tracePt t="128247" x="1949450" y="4826000"/>
          <p14:tracePt t="128263" x="1873250" y="4832350"/>
          <p14:tracePt t="128280" x="1828800" y="4838700"/>
          <p14:tracePt t="128296" x="1790700" y="4845050"/>
          <p14:tracePt t="128313" x="1746250" y="4851400"/>
          <p14:tracePt t="128330" x="1714500" y="4864100"/>
          <p14:tracePt t="128346" x="1676400" y="4876800"/>
          <p14:tracePt t="128363" x="1644650" y="4895850"/>
          <p14:tracePt t="128380" x="1606550" y="4921250"/>
          <p14:tracePt t="128397" x="1587500" y="4940300"/>
          <p14:tracePt t="128413" x="1581150" y="4946650"/>
          <p14:tracePt t="128430" x="1568450" y="4959350"/>
          <p14:tracePt t="128447" x="1555750" y="4972050"/>
          <p14:tracePt t="128449" x="1555750" y="4978400"/>
          <p14:tracePt t="128464" x="1549400" y="4978400"/>
          <p14:tracePt t="128480" x="1549400" y="4984750"/>
          <p14:tracePt t="128483" x="1543050" y="4984750"/>
          <p14:tracePt t="128562" x="0" y="0"/>
        </p14:tracePtLst>
        <p14:tracePtLst>
          <p14:tracePt t="140926" x="10661650" y="3143250"/>
          <p14:tracePt t="141051" x="10566400" y="3143250"/>
          <p14:tracePt t="141064" x="10502900" y="3143250"/>
          <p14:tracePt t="141079" x="10388600" y="3143250"/>
          <p14:tracePt t="141095" x="10248900" y="3155950"/>
          <p14:tracePt t="141112" x="10090150" y="3175000"/>
          <p14:tracePt t="141129" x="9994900" y="3187700"/>
          <p14:tracePt t="141130" x="9956800" y="3194050"/>
          <p14:tracePt t="141145" x="9944100" y="3194050"/>
          <p14:tracePt t="141162" x="9937750" y="3200400"/>
          <p14:tracePt t="141214" x="9931400" y="3206750"/>
          <p14:tracePt t="141223" x="9925050" y="3213100"/>
          <p14:tracePt t="141231" x="9912350" y="3225800"/>
          <p14:tracePt t="141246" x="9880600" y="3263900"/>
          <p14:tracePt t="141262" x="9836150" y="3327400"/>
          <p14:tracePt t="141279" x="9791700" y="3378200"/>
          <p14:tracePt t="141297" x="9753600" y="3422650"/>
          <p14:tracePt t="141312" x="9747250" y="3448050"/>
          <p14:tracePt t="141329" x="9734550" y="3473450"/>
          <p14:tracePt t="141346" x="9734550" y="3498850"/>
          <p14:tracePt t="141363" x="9734550" y="3536950"/>
          <p14:tracePt t="141379" x="9734550" y="3587750"/>
          <p14:tracePt t="141381" x="9740900" y="3619500"/>
          <p14:tracePt t="141396" x="9766300" y="3676650"/>
          <p14:tracePt t="141412" x="9798050" y="3727450"/>
          <p14:tracePt t="141429" x="9829800" y="3765550"/>
          <p14:tracePt t="141446" x="9855200" y="3790950"/>
          <p14:tracePt t="141463" x="9886950" y="3810000"/>
          <p14:tracePt t="141480" x="9937750" y="3829050"/>
          <p14:tracePt t="141496" x="10026650" y="3854450"/>
          <p14:tracePt t="141513" x="10160000" y="3873500"/>
          <p14:tracePt t="141530" x="10325100" y="3892550"/>
          <p14:tracePt t="141546" x="10445750" y="3892550"/>
          <p14:tracePt t="141563" x="10598150" y="3886200"/>
          <p14:tracePt t="141579" x="10795000" y="3867150"/>
          <p14:tracePt t="141596" x="10909300" y="3860800"/>
          <p14:tracePt t="141613" x="11017250" y="3860800"/>
          <p14:tracePt t="141615" x="11061700" y="3854450"/>
          <p14:tracePt t="141630" x="11074400" y="3854450"/>
          <p14:tracePt t="141647" x="11118850" y="3829050"/>
          <p14:tracePt t="141663" x="11144250" y="3810000"/>
          <p14:tracePt t="141680" x="11163300" y="3784600"/>
          <p14:tracePt t="141696" x="11201400" y="3721100"/>
          <p14:tracePt t="141713" x="11239500" y="3657600"/>
          <p14:tracePt t="141730" x="11264900" y="3606800"/>
          <p14:tracePt t="141747" x="11277600" y="3575050"/>
          <p14:tracePt t="141754" x="11283950" y="3562350"/>
          <p14:tracePt t="141764" x="11290300" y="3556000"/>
          <p14:tracePt t="141780" x="11296650" y="3524250"/>
          <p14:tracePt t="141797" x="11296650" y="3498850"/>
          <p14:tracePt t="141814" x="11290300" y="3448050"/>
          <p14:tracePt t="141830" x="11264900" y="3397250"/>
          <p14:tracePt t="141847" x="11220450" y="3321050"/>
          <p14:tracePt t="141863" x="11163300" y="3270250"/>
          <p14:tracePt t="141864" x="11131550" y="3244850"/>
          <p14:tracePt t="141880" x="11055350" y="3200400"/>
          <p14:tracePt t="141896" x="10991850" y="3175000"/>
          <p14:tracePt t="141913" x="10928350" y="3149600"/>
          <p14:tracePt t="141930" x="10852150" y="3136900"/>
          <p14:tracePt t="141946" x="10769600" y="3136900"/>
          <p14:tracePt t="141964" x="10674350" y="3136900"/>
          <p14:tracePt t="141981" x="10553700" y="3136900"/>
          <p14:tracePt t="141984" x="10534650" y="3136900"/>
          <p14:tracePt t="141997" x="10483850" y="3136900"/>
          <p14:tracePt t="142013" x="10356850" y="3136900"/>
          <p14:tracePt t="142030" x="10287000" y="3143250"/>
          <p14:tracePt t="142032" x="10229850" y="3149600"/>
          <p14:tracePt t="142047" x="10217150" y="3149600"/>
          <p14:tracePt t="142064" x="10166350" y="3155950"/>
          <p14:tracePt t="142080" x="10115550" y="3168650"/>
          <p14:tracePt t="142083" x="10083800" y="3181350"/>
          <p14:tracePt t="142097" x="10071100" y="3181350"/>
          <p14:tracePt t="142114" x="10020300" y="3206750"/>
          <p14:tracePt t="142115" x="9969500" y="3238500"/>
          <p14:tracePt t="142131" x="9893300" y="3289300"/>
          <p14:tracePt t="142147" x="9829800" y="3340100"/>
          <p14:tracePt t="142164" x="9798050" y="3365500"/>
          <p14:tracePt t="142180" x="9766300" y="3397250"/>
          <p14:tracePt t="142198" x="9747250" y="3422650"/>
          <p14:tracePt t="142214" x="9740900" y="3441700"/>
          <p14:tracePt t="142231" x="9734550" y="3473450"/>
          <p14:tracePt t="142247" x="9734550" y="3505200"/>
          <p14:tracePt t="142264" x="9740900" y="3575050"/>
          <p14:tracePt t="142280" x="9772650" y="3644900"/>
          <p14:tracePt t="142298" x="9810750" y="3702050"/>
          <p14:tracePt t="142314" x="9829800" y="3714750"/>
          <p14:tracePt t="142330" x="9861550" y="3733800"/>
          <p14:tracePt t="142347" x="9906000" y="3752850"/>
          <p14:tracePt t="142364" x="10001250" y="3778250"/>
          <p14:tracePt t="142381" x="10096500" y="3790950"/>
          <p14:tracePt t="142397" x="10229850" y="3803650"/>
          <p14:tracePt t="142414" x="10337800" y="3810000"/>
          <p14:tracePt t="142430" x="10490200" y="3816350"/>
          <p14:tracePt t="142448" x="10598150" y="3822700"/>
          <p14:tracePt t="142464" x="10680700" y="3822700"/>
          <p14:tracePt t="142481" x="10750550" y="3822700"/>
          <p14:tracePt t="142498" x="10782300" y="3816350"/>
          <p14:tracePt t="142514" x="10826750" y="3784600"/>
          <p14:tracePt t="142531" x="10871200" y="3746500"/>
          <p14:tracePt t="142533" x="10915650" y="3714750"/>
          <p14:tracePt t="142547" x="10953750" y="3689350"/>
          <p14:tracePt t="142564" x="11049000" y="3625850"/>
          <p14:tracePt t="142581" x="11087100" y="3606800"/>
          <p14:tracePt t="142598" x="11112500" y="3594100"/>
          <p14:tracePt t="142707" x="11112500" y="3581400"/>
          <p14:tracePt t="142720" x="11112500" y="3575050"/>
          <p14:tracePt t="142876" x="11112500" y="3568700"/>
          <p14:tracePt t="142898" x="11112500" y="3562350"/>
          <p14:tracePt t="142914" x="11112500" y="3556000"/>
          <p14:tracePt t="142931" x="11112500" y="3536950"/>
          <p14:tracePt t="142948" x="11099800" y="3524250"/>
          <p14:tracePt t="142965" x="11087100" y="3498850"/>
          <p14:tracePt t="142981" x="11074400" y="3479800"/>
          <p14:tracePt t="142999" x="11074400" y="3473450"/>
          <p14:tracePt t="143165" x="0" y="0"/>
        </p14:tracePtLst>
        <p14:tracePtLst>
          <p14:tracePt t="152291" x="9417050" y="3981450"/>
          <p14:tracePt t="152445" x="9423400" y="3987800"/>
          <p14:tracePt t="152460" x="9429750" y="3987800"/>
          <p14:tracePt t="152476" x="9436100" y="3987800"/>
          <p14:tracePt t="152493" x="9442450" y="3987800"/>
          <p14:tracePt t="152510" x="9448800" y="3987800"/>
          <p14:tracePt t="152526" x="9461500" y="3994150"/>
          <p14:tracePt t="152543" x="9486900" y="3994150"/>
          <p14:tracePt t="152560" x="9518650" y="4000500"/>
          <p14:tracePt t="152576" x="9575800" y="4006850"/>
          <p14:tracePt t="152579" x="9607550" y="4013200"/>
          <p14:tracePt t="152593" x="9632950" y="4019550"/>
          <p14:tracePt t="152610" x="9696450" y="4038600"/>
          <p14:tracePt t="152612" x="9728200" y="4044950"/>
          <p14:tracePt t="152627" x="9772650" y="4044950"/>
          <p14:tracePt t="152643" x="9798050" y="4044950"/>
          <p14:tracePt t="152660" x="9836150" y="4044950"/>
          <p14:tracePt t="152676" x="9874250" y="4044950"/>
          <p14:tracePt t="152693" x="9963150" y="4032250"/>
          <p14:tracePt t="152710" x="10039350" y="4019550"/>
          <p14:tracePt t="152726" x="10128250" y="4013200"/>
          <p14:tracePt t="152743" x="10210800" y="4006850"/>
          <p14:tracePt t="152760" x="10318750" y="4006850"/>
          <p14:tracePt t="152777" x="10363200" y="4013200"/>
          <p14:tracePt t="152794" x="10394950" y="4013200"/>
          <p14:tracePt t="152810" x="10414000" y="4013200"/>
          <p14:tracePt t="152827" x="10439400" y="4000500"/>
          <p14:tracePt t="152843" x="10464800" y="3987800"/>
          <p14:tracePt t="152860" x="10490200" y="3962400"/>
          <p14:tracePt t="152862" x="10496550" y="3956050"/>
          <p14:tracePt t="152877" x="10509250" y="3943350"/>
          <p14:tracePt t="152893" x="10528300" y="3917950"/>
          <p14:tracePt t="152910" x="10534650" y="3898900"/>
          <p14:tracePt t="152927" x="10534650" y="3873500"/>
          <p14:tracePt t="152943" x="10541000" y="3835400"/>
          <p14:tracePt t="152960" x="10541000" y="3803650"/>
          <p14:tracePt t="152977" x="10541000" y="3759200"/>
          <p14:tracePt t="152994" x="10528300" y="3752850"/>
          <p14:tracePt t="153010" x="10515600" y="3733800"/>
          <p14:tracePt t="153013" x="10509250" y="3727450"/>
          <p14:tracePt t="153027" x="10502900" y="3721100"/>
          <p14:tracePt t="153044" x="10471150" y="3708400"/>
          <p14:tracePt t="153060" x="10452100" y="3702050"/>
          <p14:tracePt t="153063" x="10414000" y="3695700"/>
          <p14:tracePt t="153077" x="10407650" y="3695700"/>
          <p14:tracePt t="153094" x="10350500" y="3683000"/>
          <p14:tracePt t="153111" x="10255250" y="3657600"/>
          <p14:tracePt t="153127" x="10185400" y="3651250"/>
          <p14:tracePt t="153144" x="10134600" y="3638550"/>
          <p14:tracePt t="153160" x="10090150" y="3632200"/>
          <p14:tracePt t="153177" x="10052050" y="3632200"/>
          <p14:tracePt t="153194" x="10039350" y="3625850"/>
          <p14:tracePt t="153210" x="10007600" y="3625850"/>
          <p14:tracePt t="153227" x="9969500" y="3625850"/>
          <p14:tracePt t="153244" x="9918700" y="3625850"/>
          <p14:tracePt t="153261" x="9886950" y="3625850"/>
          <p14:tracePt t="153278" x="9829800" y="3632200"/>
          <p14:tracePt t="153281" x="9817100" y="3632200"/>
          <p14:tracePt t="153294" x="9798050" y="3638550"/>
          <p14:tracePt t="153297" x="9779000" y="3638550"/>
          <p14:tracePt t="153311" x="9747250" y="3638550"/>
          <p14:tracePt t="153328" x="9721850" y="3638550"/>
          <p14:tracePt t="153329" x="9715500" y="3638550"/>
          <p14:tracePt t="153344" x="9702800" y="3638550"/>
          <p14:tracePt t="153361" x="9683750" y="3651250"/>
          <p14:tracePt t="153377" x="9671050" y="3651250"/>
          <p14:tracePt t="153394" x="9652000" y="3670300"/>
          <p14:tracePt t="153411" x="9632950" y="3689350"/>
          <p14:tracePt t="153427" x="9613900" y="3708400"/>
          <p14:tracePt t="153444" x="9575800" y="3759200"/>
          <p14:tracePt t="153461" x="9556750" y="3778250"/>
          <p14:tracePt t="153477" x="9537700" y="3803650"/>
          <p14:tracePt t="153494" x="9531350" y="3822700"/>
          <p14:tracePt t="153511" x="9525000" y="3835400"/>
          <p14:tracePt t="153528" x="9525000" y="3848100"/>
          <p14:tracePt t="153529" x="9518650" y="3860800"/>
          <p14:tracePt t="153545" x="9518650" y="3873500"/>
          <p14:tracePt t="153561" x="9518650" y="3886200"/>
          <p14:tracePt t="153563" x="9518650" y="3898900"/>
          <p14:tracePt t="153578" x="9518650" y="3911600"/>
          <p14:tracePt t="153594" x="9531350" y="3949700"/>
          <p14:tracePt t="153611" x="9537700" y="3981450"/>
          <p14:tracePt t="153628" x="9544050" y="4013200"/>
          <p14:tracePt t="153644" x="9563100" y="4038600"/>
          <p14:tracePt t="153661" x="9575800" y="4070350"/>
          <p14:tracePt t="153678" x="9601200" y="4095750"/>
          <p14:tracePt t="153694" x="9613900" y="4108450"/>
          <p14:tracePt t="153711" x="9626600" y="4114800"/>
          <p14:tracePt t="153728" x="9639300" y="4127500"/>
          <p14:tracePt t="153744" x="9652000" y="4127500"/>
          <p14:tracePt t="153762" x="9683750" y="4146550"/>
          <p14:tracePt t="153763" x="9702800" y="4146550"/>
          <p14:tracePt t="153778" x="9747250" y="4152900"/>
          <p14:tracePt t="153795" x="9842500" y="4165600"/>
          <p14:tracePt t="153811" x="9893300" y="4171950"/>
          <p14:tracePt t="153828" x="9944100" y="4184650"/>
          <p14:tracePt t="153845" x="9969500" y="4191000"/>
          <p14:tracePt t="153861" x="10001250" y="4191000"/>
          <p14:tracePt t="153878" x="10013950" y="4197350"/>
          <p14:tracePt t="153895" x="10026650" y="4197350"/>
          <p14:tracePt t="153911" x="10064750" y="4197350"/>
          <p14:tracePt t="153928" x="10096500" y="4191000"/>
          <p14:tracePt t="153945" x="10147300" y="4178300"/>
          <p14:tracePt t="153961" x="10236200" y="4159250"/>
          <p14:tracePt t="153978" x="10280650" y="4146550"/>
          <p14:tracePt t="153995" x="10325100" y="4133850"/>
          <p14:tracePt t="153997" x="10337800" y="4127500"/>
          <p14:tracePt t="154012" x="10350500" y="4121150"/>
          <p14:tracePt t="154029" x="10382250" y="4089400"/>
          <p14:tracePt t="154045" x="10414000" y="4051300"/>
          <p14:tracePt t="154062" x="10426700" y="4019550"/>
          <p14:tracePt t="154078" x="10433050" y="3987800"/>
          <p14:tracePt t="154095" x="10439400" y="3956050"/>
          <p14:tracePt t="154112" x="10445750" y="3917950"/>
          <p14:tracePt t="154128" x="10445750" y="3892550"/>
          <p14:tracePt t="154145" x="10445750" y="3867150"/>
          <p14:tracePt t="154162" x="10439400" y="3841750"/>
          <p14:tracePt t="154178" x="10439400" y="3822700"/>
          <p14:tracePt t="154195" x="10426700" y="3797300"/>
          <p14:tracePt t="154212" x="10414000" y="3784600"/>
          <p14:tracePt t="154228" x="10407650" y="3771900"/>
          <p14:tracePt t="154246" x="10388600" y="3759200"/>
          <p14:tracePt t="154263" x="10369550" y="3746500"/>
          <p14:tracePt t="154264" x="10350500" y="3740150"/>
          <p14:tracePt t="154279" x="10325100" y="3727450"/>
          <p14:tracePt t="154296" x="10306050" y="3721100"/>
          <p14:tracePt t="154312" x="10274300" y="3708400"/>
          <p14:tracePt t="154328" x="10236200" y="3702050"/>
          <p14:tracePt t="154345" x="10204450" y="3689350"/>
          <p14:tracePt t="154362" x="10166350" y="3683000"/>
          <p14:tracePt t="154378" x="10147300" y="3683000"/>
          <p14:tracePt t="154395" x="10109200" y="3670300"/>
          <p14:tracePt t="154412" x="10058400" y="3663950"/>
          <p14:tracePt t="154429" x="10013950" y="3657600"/>
          <p14:tracePt t="154445" x="9969500" y="3657600"/>
          <p14:tracePt t="154462" x="9918700" y="3651250"/>
          <p14:tracePt t="154479" x="9810750" y="3651250"/>
          <p14:tracePt t="154496" x="9785350" y="3651250"/>
          <p14:tracePt t="154498" x="9766300" y="3651250"/>
          <p14:tracePt t="154513" x="9728200" y="3651250"/>
          <p14:tracePt t="154529" x="9696450" y="3651250"/>
          <p14:tracePt t="154546" x="9671050" y="3657600"/>
          <p14:tracePt t="154562" x="9645650" y="3663950"/>
          <p14:tracePt t="154579" x="9620250" y="3676650"/>
          <p14:tracePt t="154595" x="9601200" y="3695700"/>
          <p14:tracePt t="154612" x="9569450" y="3714750"/>
          <p14:tracePt t="154629" x="9550400" y="3733800"/>
          <p14:tracePt t="154646" x="9525000" y="3759200"/>
          <p14:tracePt t="154662" x="9505950" y="3784600"/>
          <p14:tracePt t="154679" x="9493250" y="3803650"/>
          <p14:tracePt t="154696" x="9480550" y="3822700"/>
          <p14:tracePt t="154698" x="9480550" y="3835400"/>
          <p14:tracePt t="154712" x="9474200" y="3848100"/>
          <p14:tracePt t="154729" x="9467850" y="3867150"/>
          <p14:tracePt t="154746" x="9461500" y="3892550"/>
          <p14:tracePt t="154752" x="9461500" y="3905250"/>
          <p14:tracePt t="154762" x="9461500" y="3917950"/>
          <p14:tracePt t="154780" x="9461500" y="3943350"/>
          <p14:tracePt t="154796" x="9461500" y="3975100"/>
          <p14:tracePt t="154813" x="9467850" y="3994150"/>
          <p14:tracePt t="154829" x="9474200" y="4006850"/>
          <p14:tracePt t="154846" x="9480550" y="4025900"/>
          <p14:tracePt t="154862" x="9493250" y="4051300"/>
          <p14:tracePt t="154879" x="9505950" y="4070350"/>
          <p14:tracePt t="154896" x="9525000" y="4089400"/>
          <p14:tracePt t="154912" x="9550400" y="4108450"/>
          <p14:tracePt t="154929" x="9569450" y="4121150"/>
          <p14:tracePt t="154946" x="9594850" y="4127500"/>
          <p14:tracePt t="154947" x="9607550" y="4140200"/>
          <p14:tracePt t="154963" x="9626600" y="4146550"/>
          <p14:tracePt t="154980" x="9671050" y="4165600"/>
          <p14:tracePt t="154996" x="9690100" y="4165600"/>
          <p14:tracePt t="155014" x="9753600" y="4178300"/>
          <p14:tracePt t="155030" x="9791700" y="4178300"/>
          <p14:tracePt t="155046" x="9848850" y="4184650"/>
          <p14:tracePt t="155063" x="9899650" y="4184650"/>
          <p14:tracePt t="155079" x="9950450" y="4184650"/>
          <p14:tracePt t="155096" x="10013950" y="4184650"/>
          <p14:tracePt t="155113" x="10083800" y="4178300"/>
          <p14:tracePt t="155129" x="10160000" y="4171950"/>
          <p14:tracePt t="155146" x="10204450" y="4165600"/>
          <p14:tracePt t="155163" x="10242550" y="4165600"/>
          <p14:tracePt t="155179" x="10274300" y="4152900"/>
          <p14:tracePt t="155181" x="10293350" y="4146550"/>
          <p14:tracePt t="155196" x="10306050" y="4146550"/>
          <p14:tracePt t="155213" x="10337800" y="4121150"/>
          <p14:tracePt t="155230" x="10350500" y="4102100"/>
          <p14:tracePt t="155247" x="10369550" y="4083050"/>
          <p14:tracePt t="155263" x="10388600" y="4051300"/>
          <p14:tracePt t="155280" x="10401300" y="4019550"/>
          <p14:tracePt t="155297" x="10420350" y="3981450"/>
          <p14:tracePt t="155313" x="10433050" y="3943350"/>
          <p14:tracePt t="155330" x="10439400" y="3905250"/>
          <p14:tracePt t="155346" x="10439400" y="3886200"/>
          <p14:tracePt t="155363" x="10439400" y="3860800"/>
          <p14:tracePt t="155381" x="10439400" y="3829050"/>
          <p14:tracePt t="155383" x="10433050" y="3810000"/>
          <p14:tracePt t="155397" x="10433050" y="3803650"/>
          <p14:tracePt t="155413" x="10420350" y="3778250"/>
          <p14:tracePt t="155416" x="10414000" y="3778250"/>
          <p14:tracePt t="155430" x="10407650" y="3765550"/>
          <p14:tracePt t="155447" x="10388600" y="3746500"/>
          <p14:tracePt t="155463" x="10375900" y="3740150"/>
          <p14:tracePt t="155481" x="10344150" y="3727450"/>
          <p14:tracePt t="155497" x="10318750" y="3714750"/>
          <p14:tracePt t="155514" x="10267950" y="3702050"/>
          <p14:tracePt t="155530" x="10236200" y="3689350"/>
          <p14:tracePt t="155547" x="10185400" y="3683000"/>
          <p14:tracePt t="155563" x="10153650" y="3670300"/>
          <p14:tracePt t="155580" x="10115550" y="3670300"/>
          <p14:tracePt t="155597" x="10052050" y="3657600"/>
          <p14:tracePt t="155613" x="10013950" y="3651250"/>
          <p14:tracePt t="155630" x="9975850" y="3644900"/>
          <p14:tracePt t="155647" x="9937750" y="3644900"/>
          <p14:tracePt t="155649" x="9893300" y="3644900"/>
          <p14:tracePt t="155664" x="9874250" y="3644900"/>
          <p14:tracePt t="155680" x="9848850" y="3644900"/>
          <p14:tracePt t="155681" x="9836150" y="3644900"/>
          <p14:tracePt t="155697" x="9804400" y="3644900"/>
          <p14:tracePt t="155713" x="9772650" y="3644900"/>
          <p14:tracePt t="155731" x="9734550" y="3644900"/>
          <p14:tracePt t="155747" x="9702800" y="3651250"/>
          <p14:tracePt t="155753" x="9690100" y="3657600"/>
          <p14:tracePt t="155764" x="9677400" y="3657600"/>
          <p14:tracePt t="155780" x="9652000" y="3663950"/>
          <p14:tracePt t="155798" x="9632950" y="3670300"/>
          <p14:tracePt t="155814" x="9607550" y="3670300"/>
          <p14:tracePt t="155830" x="9588500" y="3683000"/>
          <p14:tracePt t="155847" x="9563100" y="3689350"/>
          <p14:tracePt t="155864" x="9544050" y="3702050"/>
          <p14:tracePt t="155865" x="9531350" y="3714750"/>
          <p14:tracePt t="155880" x="9518650" y="3721100"/>
          <p14:tracePt t="155897" x="9493250" y="3740150"/>
          <p14:tracePt t="155914" x="9474200" y="3765550"/>
          <p14:tracePt t="155915" x="9467850" y="3771900"/>
          <p14:tracePt t="155931" x="9448800" y="3797300"/>
          <p14:tracePt t="155947" x="9436100" y="3822700"/>
          <p14:tracePt t="155964" x="9423400" y="3848100"/>
          <p14:tracePt t="155981" x="9410700" y="3873500"/>
          <p14:tracePt t="155997" x="9404350" y="3886200"/>
          <p14:tracePt t="156015" x="9404350" y="3898900"/>
          <p14:tracePt t="156031" x="9398000" y="3917950"/>
          <p14:tracePt t="156048" x="9398000" y="3937000"/>
          <p14:tracePt t="156064" x="9398000" y="3962400"/>
          <p14:tracePt t="156081" x="9398000" y="3987800"/>
          <p14:tracePt t="156097" x="9398000" y="4000500"/>
          <p14:tracePt t="156114" x="9398000" y="4032250"/>
          <p14:tracePt t="156131" x="9404350" y="4057650"/>
          <p14:tracePt t="156147" x="9417050" y="4070350"/>
          <p14:tracePt t="156164" x="9423400" y="4083050"/>
          <p14:tracePt t="156181" x="9442450" y="4108450"/>
          <p14:tracePt t="156215" x="9467850" y="4133850"/>
          <p14:tracePt t="156232" x="9480550" y="4146550"/>
          <p14:tracePt t="156248" x="9505950" y="4152900"/>
          <p14:tracePt t="156265" x="9525000" y="4165600"/>
          <p14:tracePt t="156281" x="9550400" y="4171950"/>
          <p14:tracePt t="156299" x="9575800" y="4178300"/>
          <p14:tracePt t="156301" x="9601200" y="4184650"/>
          <p14:tracePt t="156314" x="9632950" y="4191000"/>
          <p14:tracePt t="156331" x="9671050" y="4203700"/>
          <p14:tracePt t="156333" x="9690100" y="4203700"/>
          <p14:tracePt t="156348" x="9709150" y="4210050"/>
          <p14:tracePt t="156364" x="9747250" y="4216400"/>
          <p14:tracePt t="156365" x="9759950" y="4216400"/>
          <p14:tracePt t="156382" x="9817100" y="4222750"/>
          <p14:tracePt t="156398" x="9874250" y="4222750"/>
          <p14:tracePt t="156414" x="9937750" y="4222750"/>
          <p14:tracePt t="156431" x="9982200" y="4222750"/>
          <p14:tracePt t="156448" x="10058400" y="4210050"/>
          <p14:tracePt t="156465" x="10153650" y="4191000"/>
          <p14:tracePt t="156467" x="10185400" y="4184650"/>
          <p14:tracePt t="156481" x="10210800" y="4178300"/>
          <p14:tracePt t="156498" x="10255250" y="4165600"/>
          <p14:tracePt t="156500" x="10274300" y="4165600"/>
          <p14:tracePt t="156514" x="10293350" y="4159250"/>
          <p14:tracePt t="156532" x="10325100" y="4146550"/>
          <p14:tracePt t="156534" x="10337800" y="4140200"/>
          <p14:tracePt t="156548" x="10369550" y="4127500"/>
          <p14:tracePt t="156565" x="10375900" y="4121150"/>
          <p14:tracePt t="156565" x="10388600" y="4114800"/>
          <p14:tracePt t="156581" x="10407650" y="4102100"/>
          <p14:tracePt t="156598" x="10426700" y="4076700"/>
          <p14:tracePt t="156615" x="10452100" y="4032250"/>
          <p14:tracePt t="156631" x="10464800" y="4006850"/>
          <p14:tracePt t="156648" x="10483850" y="3975100"/>
          <p14:tracePt t="156665" x="10483850" y="3956050"/>
          <p14:tracePt t="156681" x="10490200" y="3943350"/>
          <p14:tracePt t="156698" x="10496550" y="3917950"/>
          <p14:tracePt t="156701" x="10496550" y="3905250"/>
          <p14:tracePt t="156715" x="10496550" y="3886200"/>
          <p14:tracePt t="156732" x="10496550" y="3860800"/>
          <p14:tracePt t="156749" x="10483850" y="3841750"/>
          <p14:tracePt t="156765" x="10471150" y="3803650"/>
          <p14:tracePt t="156782" x="10458450" y="3790950"/>
          <p14:tracePt t="156799" x="10439400" y="3778250"/>
          <p14:tracePt t="156815" x="10426700" y="3765550"/>
          <p14:tracePt t="156831" x="10407650" y="3752850"/>
          <p14:tracePt t="156848" x="10369550" y="3727450"/>
          <p14:tracePt t="156865" x="10344150" y="3721100"/>
          <p14:tracePt t="156882" x="10267950" y="3708400"/>
          <p14:tracePt t="156898" x="10229850" y="3695700"/>
          <p14:tracePt t="156915" x="10147300" y="3689350"/>
          <p14:tracePt t="156932" x="10052050" y="3683000"/>
          <p14:tracePt t="156934" x="9994900" y="3683000"/>
          <p14:tracePt t="156949" x="9944100" y="3683000"/>
          <p14:tracePt t="156966" x="9886950" y="3683000"/>
          <p14:tracePt t="156999" x="9867900" y="3683000"/>
          <p14:tracePt t="157015" x="9855200" y="3683000"/>
          <p14:tracePt t="157032" x="9836150" y="3683000"/>
          <p14:tracePt t="157049" x="9804400" y="3695700"/>
          <p14:tracePt t="157065" x="9766300" y="3714750"/>
          <p14:tracePt t="157082" x="9734550" y="3733800"/>
          <p14:tracePt t="157099" x="9702800" y="3746500"/>
          <p14:tracePt t="157115" x="9683750" y="3759200"/>
          <p14:tracePt t="157132" x="9671050" y="3765550"/>
          <p14:tracePt t="157149" x="9664700" y="3765550"/>
          <p14:tracePt t="157165" x="9664700" y="3778250"/>
          <p14:tracePt t="157167" x="9652000" y="3784600"/>
          <p14:tracePt t="157199" x="9639300" y="3810000"/>
          <p14:tracePt t="157215" x="9626600" y="3829050"/>
          <p14:tracePt t="157232" x="9620250" y="3841750"/>
          <p14:tracePt t="157249" x="9613900" y="3860800"/>
          <p14:tracePt t="157265" x="9607550" y="3879850"/>
          <p14:tracePt t="157282" x="9601200" y="3898900"/>
          <p14:tracePt t="157299" x="9601200" y="3905250"/>
          <p14:tracePt t="157315" x="9594850" y="3911600"/>
          <p14:tracePt t="157332" x="9594850" y="3924300"/>
          <p14:tracePt t="157349" x="9594850" y="3930650"/>
          <p14:tracePt t="157365" x="9594850" y="3937000"/>
          <p14:tracePt t="157382" x="9594850" y="3949700"/>
          <p14:tracePt t="157399" x="9594850" y="3956050"/>
          <p14:tracePt t="157416" x="9594850" y="3975100"/>
          <p14:tracePt t="157432" x="9594850" y="3987800"/>
          <p14:tracePt t="157436" x="9601200" y="3994150"/>
          <p14:tracePt t="157450" x="9607550" y="4025900"/>
          <p14:tracePt t="157466" x="9613900" y="4032250"/>
          <p14:tracePt t="157499" x="9620250" y="4044950"/>
          <p14:tracePt t="157516" x="9626600" y="4051300"/>
          <p14:tracePt t="157532" x="9632950" y="4057650"/>
          <p14:tracePt t="157549" x="9652000" y="4064000"/>
          <p14:tracePt t="157566" x="9671050" y="4070350"/>
          <p14:tracePt t="157582" x="9702800" y="4076700"/>
          <p14:tracePt t="157599" x="9753600" y="4083050"/>
          <p14:tracePt t="157616" x="9791700" y="4083050"/>
          <p14:tracePt t="157633" x="9848850" y="4089400"/>
          <p14:tracePt t="157635" x="9880600" y="4095750"/>
          <p14:tracePt t="157649" x="9906000" y="4095750"/>
          <p14:tracePt t="157666" x="9937750" y="4102100"/>
          <p14:tracePt t="157683" x="9969500" y="4102100"/>
          <p14:tracePt t="157684" x="9982200" y="4102100"/>
          <p14:tracePt t="157699" x="10007600" y="4102100"/>
          <p14:tracePt t="157717" x="10033000" y="4102100"/>
          <p14:tracePt t="157733" x="10071100" y="4102100"/>
          <p14:tracePt t="157750" x="10109200" y="4095750"/>
          <p14:tracePt t="157766" x="10166350" y="4070350"/>
          <p14:tracePt t="157783" x="10210800" y="4057650"/>
          <p14:tracePt t="157800" x="10248900" y="4038600"/>
          <p14:tracePt t="157816" x="10274300" y="4019550"/>
          <p14:tracePt t="157833" x="10287000" y="4006850"/>
          <p14:tracePt t="157849" x="10306050" y="3994150"/>
          <p14:tracePt t="157852" x="10306050" y="3987800"/>
          <p14:tracePt t="157866" x="10312400" y="3968750"/>
          <p14:tracePt t="157883" x="10331450" y="3943350"/>
          <p14:tracePt t="157899" x="10337800" y="3937000"/>
          <p14:tracePt t="157916" x="10344150" y="3917950"/>
          <p14:tracePt t="157918" x="10344150" y="3911600"/>
          <p14:tracePt t="157933" x="10350500" y="3898900"/>
          <p14:tracePt t="157950" x="10356850" y="3886200"/>
          <p14:tracePt t="157967" x="10356850" y="3873500"/>
          <p14:tracePt t="157984" x="10356850" y="3848100"/>
          <p14:tracePt t="158016" x="10356850" y="3829050"/>
          <p14:tracePt t="158033" x="10350500" y="3816350"/>
          <p14:tracePt t="158050" x="10350500" y="3810000"/>
          <p14:tracePt t="158066" x="10344150" y="3803650"/>
          <p14:tracePt t="158083" x="10337800" y="3797300"/>
          <p14:tracePt t="158100" x="10325100" y="3784600"/>
          <p14:tracePt t="158116" x="10306050" y="3765550"/>
          <p14:tracePt t="158117" x="10287000" y="3759200"/>
          <p14:tracePt t="158134" x="10255250" y="3740150"/>
          <p14:tracePt t="158150" x="10217150" y="3727450"/>
          <p14:tracePt t="158166" x="10204450" y="3714750"/>
          <p14:tracePt t="158184" x="10166350" y="3702050"/>
          <p14:tracePt t="158201" x="10147300" y="3702050"/>
          <p14:tracePt t="158217" x="10128250" y="3695700"/>
          <p14:tracePt t="158233" x="10115550" y="3689350"/>
          <p14:tracePt t="158250" x="10102850" y="3689350"/>
          <p14:tracePt t="158267" x="10083800" y="3689350"/>
          <p14:tracePt t="158284" x="10064750" y="3683000"/>
          <p14:tracePt t="158300" x="10045700" y="3676650"/>
          <p14:tracePt t="158317" x="10033000" y="3676650"/>
          <p14:tracePt t="158333" x="10026650" y="3676650"/>
          <p14:tracePt t="158367" x="10013950" y="3676650"/>
          <p14:tracePt t="158383" x="10007600" y="3676650"/>
          <p14:tracePt t="158400" x="10001250" y="3676650"/>
          <p14:tracePt t="158417" x="9988550" y="3676650"/>
          <p14:tracePt t="158434" x="9982200" y="3676650"/>
          <p14:tracePt t="158450" x="9969500" y="3670300"/>
          <p14:tracePt t="158467" x="9963150" y="3670300"/>
          <p14:tracePt t="158484" x="9944100" y="3670300"/>
          <p14:tracePt t="158501" x="9931400" y="3670300"/>
          <p14:tracePt t="158517" x="9912350" y="3670300"/>
          <p14:tracePt t="158534" x="9893300" y="3670300"/>
          <p14:tracePt t="158550" x="9880600" y="3670300"/>
          <p14:tracePt t="158567" x="9874250" y="3670300"/>
          <p14:tracePt t="158584" x="9867900" y="3670300"/>
          <p14:tracePt t="158600" x="9848850" y="3670300"/>
          <p14:tracePt t="158618" x="9836150" y="3670300"/>
          <p14:tracePt t="158634" x="9823450" y="3670300"/>
          <p14:tracePt t="158650" x="9810750" y="3670300"/>
          <p14:tracePt t="158668" x="9798050" y="3670300"/>
          <p14:tracePt t="158684" x="9785350" y="3670300"/>
          <p14:tracePt t="158700" x="9779000" y="3670300"/>
          <p14:tracePt t="158717" x="9766300" y="3670300"/>
          <p14:tracePt t="158734" x="9753600" y="3670300"/>
          <p14:tracePt t="158752" x="9747250" y="3670300"/>
          <p14:tracePt t="158767" x="9721850" y="3683000"/>
          <p14:tracePt t="158784" x="9702800" y="3689350"/>
          <p14:tracePt t="158801" x="9690100" y="3702050"/>
          <p14:tracePt t="158817" x="9671050" y="3708400"/>
          <p14:tracePt t="158834" x="9658350" y="3721100"/>
          <p14:tracePt t="158851" x="9645650" y="3727450"/>
          <p14:tracePt t="158867" x="9639300" y="3740150"/>
          <p14:tracePt t="158884" x="9626600" y="3746500"/>
          <p14:tracePt t="158901" x="9620250" y="3752850"/>
          <p14:tracePt t="158918" x="9607550" y="3765550"/>
          <p14:tracePt t="158934" x="9594850" y="3771900"/>
          <p14:tracePt t="158951" x="9594850" y="3778250"/>
          <p14:tracePt t="158968" x="9588500" y="3784600"/>
          <p14:tracePt t="159001" x="9582150" y="3790950"/>
          <p14:tracePt t="159018" x="9575800" y="3797300"/>
          <p14:tracePt t="159034" x="9569450" y="3803650"/>
          <p14:tracePt t="159051" x="9569450" y="3810000"/>
          <p14:tracePt t="159068" x="9563100" y="3816350"/>
          <p14:tracePt t="159084" x="9556750" y="3822700"/>
          <p14:tracePt t="159087" x="9556750" y="3829050"/>
          <p14:tracePt t="159118" x="9550400" y="3841750"/>
          <p14:tracePt t="159134" x="9544050" y="3841750"/>
          <p14:tracePt t="159151" x="9544050" y="3848100"/>
          <p14:tracePt t="159168" x="9544050" y="3854450"/>
          <p14:tracePt t="159201" x="9537700" y="3860800"/>
          <p14:tracePt t="159235" x="9537700" y="3867150"/>
          <p14:tracePt t="159251" x="9537700" y="3873500"/>
          <p14:tracePt t="159268" x="9537700" y="3879850"/>
          <p14:tracePt t="159285" x="9537700" y="3886200"/>
          <p14:tracePt t="159301" x="9537700" y="3892550"/>
          <p14:tracePt t="159347" x="9537700" y="3898900"/>
          <p14:tracePt t="159368" x="9537700" y="3905250"/>
          <p14:tracePt t="159385" x="9537700" y="3917950"/>
          <p14:tracePt t="159418" x="9544050" y="3930650"/>
          <p14:tracePt t="159435" x="9550400" y="3937000"/>
          <p14:tracePt t="159451" x="9556750" y="3949700"/>
          <p14:tracePt t="159468" x="9556750" y="3956050"/>
          <p14:tracePt t="159485" x="9563100" y="3962400"/>
          <p14:tracePt t="159501" x="9569450" y="3968750"/>
          <p14:tracePt t="159518" x="9575800" y="3975100"/>
          <p14:tracePt t="159535" x="9582150" y="3981450"/>
          <p14:tracePt t="163200" x="9594850" y="3987800"/>
          <p14:tracePt t="163202" x="9607550" y="3987800"/>
          <p14:tracePt t="163211" x="9626600" y="3994150"/>
          <p14:tracePt t="163223" x="9645650" y="3994150"/>
          <p14:tracePt t="163239" x="9690100" y="4000500"/>
          <p14:tracePt t="163256" x="9728200" y="4000500"/>
          <p14:tracePt t="163258" x="9747250" y="4006850"/>
          <p14:tracePt t="163273" x="9759950" y="4006850"/>
          <p14:tracePt t="163289" x="9772650" y="4006850"/>
          <p14:tracePt t="163306" x="9791700" y="4013200"/>
          <p14:tracePt t="163341" x="9804400" y="4013200"/>
          <p14:tracePt t="163373" x="9817100" y="4013200"/>
          <p14:tracePt t="163390" x="9829800" y="4013200"/>
          <p14:tracePt t="163406" x="9842500" y="4013200"/>
          <p14:tracePt t="163423" x="9861550" y="4013200"/>
          <p14:tracePt t="163440" x="9867900" y="4013200"/>
          <p14:tracePt t="163456" x="9880600" y="4013200"/>
          <p14:tracePt t="163473" x="9906000" y="4013200"/>
          <p14:tracePt t="163490" x="9918700" y="4006850"/>
          <p14:tracePt t="163506" x="9937750" y="4006850"/>
          <p14:tracePt t="163523" x="9963150" y="4006850"/>
          <p14:tracePt t="163556" x="9975850" y="4006850"/>
          <p14:tracePt t="163573" x="9982200" y="4000500"/>
          <p14:tracePt t="163607" x="10001250" y="4000500"/>
          <p14:tracePt t="163623" x="10026650" y="3994150"/>
          <p14:tracePt t="163640" x="10045700" y="3994150"/>
          <p14:tracePt t="163657" x="10052050" y="3994150"/>
          <p14:tracePt t="163673" x="10058400" y="3994150"/>
          <p14:tracePt t="163897" x="10052050" y="3994150"/>
          <p14:tracePt t="163912" x="10026650" y="4000500"/>
          <p14:tracePt t="163924" x="10007600" y="4006850"/>
          <p14:tracePt t="163940" x="9969500" y="4006850"/>
          <p14:tracePt t="163957" x="9925050" y="4006850"/>
          <p14:tracePt t="163974" x="9886950" y="4006850"/>
          <p14:tracePt t="163990" x="9855200" y="4006850"/>
          <p14:tracePt t="163991" x="9829800" y="4006850"/>
          <p14:tracePt t="164007" x="9810750" y="4006850"/>
          <p14:tracePt t="164024" x="9759950" y="4006850"/>
          <p14:tracePt t="164040" x="9747250" y="4006850"/>
          <p14:tracePt t="164057" x="9690100" y="4006850"/>
          <p14:tracePt t="164074" x="9645650" y="4006850"/>
          <p14:tracePt t="164090" x="9620250" y="4006850"/>
          <p14:tracePt t="164107" x="9588500" y="4006850"/>
          <p14:tracePt t="164124" x="9563100" y="4006850"/>
          <p14:tracePt t="164140" x="9537700" y="4006850"/>
          <p14:tracePt t="164157" x="9525000" y="4006850"/>
          <p14:tracePt t="164174" x="9518650" y="4006850"/>
          <p14:tracePt t="164191" x="9512300" y="4006850"/>
          <p14:tracePt t="164413" x="9531350" y="4000500"/>
          <p14:tracePt t="164429" x="9588500" y="3994150"/>
          <p14:tracePt t="164441" x="9607550" y="3994150"/>
          <p14:tracePt t="164458" x="9645650" y="3994150"/>
          <p14:tracePt t="164474" x="9683750" y="3994150"/>
          <p14:tracePt t="164491" x="9734550" y="3994150"/>
          <p14:tracePt t="164508" x="9747250" y="3994150"/>
          <p14:tracePt t="164524" x="9772650" y="3994150"/>
          <p14:tracePt t="164541" x="9785350" y="3994150"/>
          <p14:tracePt t="164558" x="9798050" y="3994150"/>
          <p14:tracePt t="164575" x="9823450" y="3987800"/>
          <p14:tracePt t="164591" x="9855200" y="3981450"/>
          <p14:tracePt t="164608" x="9893300" y="3981450"/>
          <p14:tracePt t="164624" x="9931400" y="3981450"/>
          <p14:tracePt t="164641" x="9950450" y="3981450"/>
          <p14:tracePt t="164658" x="9969500" y="3981450"/>
          <p14:tracePt t="164660" x="9982200" y="3981450"/>
          <p14:tracePt t="164675" x="9988550" y="3981450"/>
          <p14:tracePt t="164691" x="10001250" y="3981450"/>
          <p14:tracePt t="164708" x="10020300" y="3981450"/>
          <p14:tracePt t="164725" x="10026650" y="3981450"/>
          <p14:tracePt t="164727" x="10033000" y="3981450"/>
          <p14:tracePt t="164741" x="10045700" y="3981450"/>
          <p14:tracePt t="164758" x="10052050" y="3981450"/>
          <p14:tracePt t="165498" x="10052050" y="3987800"/>
          <p14:tracePt t="165505" x="10052050" y="3994150"/>
          <p14:tracePt t="168370" x="10020300" y="4006850"/>
          <p14:tracePt t="168380" x="9994900" y="4013200"/>
          <p14:tracePt t="168396" x="9918700" y="4019550"/>
          <p14:tracePt t="168412" x="9836150" y="4019550"/>
          <p14:tracePt t="168429" x="9734550" y="4019550"/>
          <p14:tracePt t="168446" x="9677400" y="4019550"/>
          <p14:tracePt t="168462" x="9645650" y="4019550"/>
          <p14:tracePt t="168479" x="9632950" y="4019550"/>
          <p14:tracePt t="168649" x="9626600" y="4019550"/>
          <p14:tracePt t="168657" x="9620250" y="4019550"/>
          <p14:tracePt t="168664" x="9607550" y="4019550"/>
          <p14:tracePt t="168679" x="9575800" y="4019550"/>
          <p14:tracePt t="168696" x="9531350" y="4019550"/>
          <p14:tracePt t="168713" x="9499600" y="4019550"/>
          <p14:tracePt t="168729" x="9480550" y="4019550"/>
          <p14:tracePt t="168747" x="9467850" y="4013200"/>
          <p14:tracePt t="168753" x="9461500" y="4013200"/>
          <p14:tracePt t="173274" x="0" y="0"/>
        </p14:tracePtLst>
        <p14:tracePtLst>
          <p14:tracePt t="177574" x="7874000" y="5156200"/>
          <p14:tracePt t="177583" x="7874000" y="5149850"/>
          <p14:tracePt t="177607" x="7874000" y="5143500"/>
          <p14:tracePt t="177624" x="7861300" y="5124450"/>
          <p14:tracePt t="177640" x="7848600" y="5111750"/>
          <p14:tracePt t="177657" x="7835900" y="5105400"/>
          <p14:tracePt t="177674" x="7816850" y="5092700"/>
          <p14:tracePt t="177691" x="7797800" y="5080000"/>
          <p14:tracePt t="177692" x="7785100" y="5080000"/>
          <p14:tracePt t="177708" x="7772400" y="5080000"/>
          <p14:tracePt t="177724" x="7727950" y="5067300"/>
          <p14:tracePt t="177741" x="7689850" y="5060950"/>
          <p14:tracePt t="177758" x="7645400" y="5054600"/>
          <p14:tracePt t="177774" x="7607300" y="5048250"/>
          <p14:tracePt t="177791" x="7562850" y="5041900"/>
          <p14:tracePt t="177809" x="7524750" y="5041900"/>
          <p14:tracePt t="177824" x="7473950" y="5041900"/>
          <p14:tracePt t="177841" x="7429500" y="5041900"/>
          <p14:tracePt t="177858" x="7385050" y="5041900"/>
          <p14:tracePt t="177874" x="7346950" y="5041900"/>
          <p14:tracePt t="177891" x="7302500" y="5041900"/>
          <p14:tracePt t="177907" x="7283450" y="5048250"/>
          <p14:tracePt t="177924" x="7270750" y="5054600"/>
          <p14:tracePt t="177926" x="7264400" y="5054600"/>
          <p14:tracePt t="177941" x="7264400" y="5060950"/>
          <p14:tracePt t="177958" x="7245350" y="5073650"/>
          <p14:tracePt t="177976" x="7213600" y="5105400"/>
          <p14:tracePt t="177992" x="7188200" y="5124450"/>
          <p14:tracePt t="178008" x="7150100" y="5175250"/>
          <p14:tracePt t="178024" x="7118350" y="5219700"/>
          <p14:tracePt t="178041" x="7105650" y="5245100"/>
          <p14:tracePt t="178057" x="7092950" y="5276850"/>
          <p14:tracePt t="178074" x="7092950" y="5308600"/>
          <p14:tracePt t="178091" x="7086600" y="5334000"/>
          <p14:tracePt t="178108" x="7086600" y="5359400"/>
          <p14:tracePt t="178124" x="7086600" y="5397500"/>
          <p14:tracePt t="178141" x="7086600" y="5441950"/>
          <p14:tracePt t="178158" x="7086600" y="5473700"/>
          <p14:tracePt t="178174" x="7105650" y="5511800"/>
          <p14:tracePt t="178191" x="7124700" y="5549900"/>
          <p14:tracePt t="178193" x="7131050" y="5562600"/>
          <p14:tracePt t="178208" x="7143750" y="5588000"/>
          <p14:tracePt t="178224" x="7156450" y="5613400"/>
          <p14:tracePt t="178241" x="7162800" y="5619750"/>
          <p14:tracePt t="178258" x="7188200" y="5664200"/>
          <p14:tracePt t="178274" x="7219950" y="5695950"/>
          <p14:tracePt t="178291" x="7239000" y="5715000"/>
          <p14:tracePt t="178308" x="7289800" y="5753100"/>
          <p14:tracePt t="178325" x="7321550" y="5772150"/>
          <p14:tracePt t="178341" x="7385050" y="5803900"/>
          <p14:tracePt t="178359" x="7416800" y="5822950"/>
          <p14:tracePt t="178361" x="7461250" y="5842000"/>
          <p14:tracePt t="178375" x="7473950" y="5842000"/>
          <p14:tracePt t="178391" x="7518400" y="5854700"/>
          <p14:tracePt t="178393" x="7537450" y="5854700"/>
          <p14:tracePt t="178408" x="7556500" y="5861050"/>
          <p14:tracePt t="178425" x="7626350" y="5861050"/>
          <p14:tracePt t="178427" x="7651750" y="5861050"/>
          <p14:tracePt t="178441" x="7677150" y="5848350"/>
          <p14:tracePt t="178458" x="7734300" y="5835650"/>
          <p14:tracePt t="178475" x="7772400" y="5810250"/>
          <p14:tracePt t="178491" x="7797800" y="5784850"/>
          <p14:tracePt t="178508" x="7842250" y="5734050"/>
          <p14:tracePt t="178525" x="7880350" y="5695950"/>
          <p14:tracePt t="178541" x="7937500" y="5626100"/>
          <p14:tracePt t="178558" x="7981950" y="5568950"/>
          <p14:tracePt t="178575" x="8007350" y="5537200"/>
          <p14:tracePt t="178592" x="8020050" y="5511800"/>
          <p14:tracePt t="178594" x="8026400" y="5505450"/>
          <p14:tracePt t="178608" x="8026400" y="5492750"/>
          <p14:tracePt t="178625" x="8026400" y="5461000"/>
          <p14:tracePt t="178627" x="8026400" y="5441950"/>
          <p14:tracePt t="178642" x="8026400" y="5416550"/>
          <p14:tracePt t="178658" x="8026400" y="5353050"/>
          <p14:tracePt t="178675" x="8007350" y="5314950"/>
          <p14:tracePt t="178692" x="8007350" y="5295900"/>
          <p14:tracePt t="178693" x="8001000" y="5276850"/>
          <p14:tracePt t="178709" x="7981950" y="5238750"/>
          <p14:tracePt t="178725" x="7969250" y="5213350"/>
          <p14:tracePt t="178742" x="7956550" y="5194300"/>
          <p14:tracePt t="178758" x="7937500" y="5175250"/>
          <p14:tracePt t="178775" x="7912100" y="5149850"/>
          <p14:tracePt t="178792" x="7861300" y="5118100"/>
          <p14:tracePt t="178809" x="7816850" y="5092700"/>
          <p14:tracePt t="178826" x="7772400" y="5073650"/>
          <p14:tracePt t="178828" x="7753350" y="5060950"/>
          <p14:tracePt t="178843" x="7721600" y="5048250"/>
          <p14:tracePt t="178859" x="7664450" y="5022850"/>
          <p14:tracePt t="178875" x="7620000" y="5010150"/>
          <p14:tracePt t="178876" x="7607300" y="5010150"/>
          <p14:tracePt t="178892" x="7562850" y="4997450"/>
          <p14:tracePt t="178909" x="7531100" y="4997450"/>
          <p14:tracePt t="178925" x="7499350" y="4997450"/>
          <p14:tracePt t="178942" x="7480300" y="4997450"/>
          <p14:tracePt t="178959" x="7442200" y="4997450"/>
          <p14:tracePt t="178975" x="7404100" y="5003800"/>
          <p14:tracePt t="178992" x="7378700" y="5022850"/>
          <p14:tracePt t="179009" x="7321550" y="5048250"/>
          <p14:tracePt t="179025" x="7296150" y="5073650"/>
          <p14:tracePt t="179042" x="7245350" y="5118100"/>
          <p14:tracePt t="179060" x="7219950" y="5143500"/>
          <p14:tracePt t="179077" x="7200900" y="5181600"/>
          <p14:tracePt t="179078" x="7169150" y="5245100"/>
          <p14:tracePt t="179093" x="7150100" y="5276850"/>
          <p14:tracePt t="179110" x="7124700" y="5327650"/>
          <p14:tracePt t="179112" x="7105650" y="5359400"/>
          <p14:tracePt t="179126" x="7105650" y="5378450"/>
          <p14:tracePt t="179143" x="7099300" y="5435600"/>
          <p14:tracePt t="179159" x="7099300" y="5461000"/>
          <p14:tracePt t="179176" x="7099300" y="5518150"/>
          <p14:tracePt t="179192" x="7112000" y="5607050"/>
          <p14:tracePt t="179209" x="7131050" y="5670550"/>
          <p14:tracePt t="179226" x="7156450" y="5727700"/>
          <p14:tracePt t="179242" x="7175500" y="5765800"/>
          <p14:tracePt t="179259" x="7200900" y="5791200"/>
          <p14:tracePt t="179276" x="7232650" y="5816600"/>
          <p14:tracePt t="179292" x="7270750" y="5842000"/>
          <p14:tracePt t="179310" x="7327900" y="5867400"/>
          <p14:tracePt t="179327" x="7416800" y="5880100"/>
          <p14:tracePt t="179343" x="7512050" y="5886450"/>
          <p14:tracePt t="179345" x="7569200" y="5886450"/>
          <p14:tracePt t="179359" x="7626350" y="5886450"/>
          <p14:tracePt t="179376" x="7766050" y="5873750"/>
          <p14:tracePt t="179393" x="7823200" y="5867400"/>
          <p14:tracePt t="179409" x="7886700" y="5854700"/>
          <p14:tracePt t="179426" x="7912100" y="5842000"/>
          <p14:tracePt t="179443" x="7931150" y="5822950"/>
          <p14:tracePt t="179459" x="7950200" y="5784850"/>
          <p14:tracePt t="179476" x="7988300" y="5702300"/>
          <p14:tracePt t="179493" x="8020050" y="5619750"/>
          <p14:tracePt t="179510" x="8045450" y="5562600"/>
          <p14:tracePt t="179526" x="8051800" y="5499100"/>
          <p14:tracePt t="179543" x="8064500" y="5461000"/>
          <p14:tracePt t="179560" x="8070850" y="5397500"/>
          <p14:tracePt t="179577" x="8070850" y="5359400"/>
          <p14:tracePt t="179579" x="8070850" y="5321300"/>
          <p14:tracePt t="179593" x="8070850" y="5302250"/>
          <p14:tracePt t="179609" x="8058150" y="5251450"/>
          <p14:tracePt t="179611" x="8039100" y="5219700"/>
          <p14:tracePt t="179626" x="8020050" y="5181600"/>
          <p14:tracePt t="179643" x="8001000" y="5162550"/>
          <p14:tracePt t="179660" x="7988300" y="5149850"/>
          <p14:tracePt t="179677" x="7975600" y="5143500"/>
          <p14:tracePt t="179693" x="7962900" y="5137150"/>
          <p14:tracePt t="179710" x="7931150" y="5124450"/>
          <p14:tracePt t="179726" x="7874000" y="5111750"/>
          <p14:tracePt t="179743" x="7829550" y="5099050"/>
          <p14:tracePt t="179760" x="7740650" y="5073650"/>
          <p14:tracePt t="179776" x="7658100" y="5054600"/>
          <p14:tracePt t="179779" x="7639050" y="5054600"/>
          <p14:tracePt t="179793" x="7626350" y="5054600"/>
          <p14:tracePt t="179810" x="7575550" y="5048250"/>
          <p14:tracePt t="179811" x="7562850" y="5041900"/>
          <p14:tracePt t="179827" x="7556500" y="5041900"/>
          <p14:tracePt t="179843" x="7524750" y="5041900"/>
          <p14:tracePt t="179845" x="7512050" y="5041900"/>
          <p14:tracePt t="179860" x="7499350" y="5041900"/>
          <p14:tracePt t="179877" x="7467600" y="5048250"/>
          <p14:tracePt t="179893" x="7429500" y="5067300"/>
          <p14:tracePt t="179910" x="7404100" y="5080000"/>
          <p14:tracePt t="179927" x="7385050" y="5099050"/>
          <p14:tracePt t="179943" x="7366000" y="5118100"/>
          <p14:tracePt t="179960" x="7321550" y="5181600"/>
          <p14:tracePt t="179977" x="7302500" y="5226050"/>
          <p14:tracePt t="179993" x="7283450" y="5283200"/>
          <p14:tracePt t="180010" x="7264400" y="5327650"/>
          <p14:tracePt t="180012" x="7264400" y="5378450"/>
          <p14:tracePt t="180027" x="7264400" y="5410200"/>
          <p14:tracePt t="180043" x="7264400" y="5448300"/>
          <p14:tracePt t="180046" x="7270750" y="5467350"/>
          <p14:tracePt t="180060" x="7283450" y="5499100"/>
          <p14:tracePt t="180077" x="7289800" y="5530850"/>
          <p14:tracePt t="180094" x="7302500" y="5543550"/>
          <p14:tracePt t="180111" x="7321550" y="5568950"/>
          <p14:tracePt t="180127" x="7334250" y="5594350"/>
          <p14:tracePt t="180143" x="7359650" y="5619750"/>
          <p14:tracePt t="180160" x="7410450" y="5651500"/>
          <p14:tracePt t="180177" x="7454900" y="5670550"/>
          <p14:tracePt t="180194" x="7524750" y="5689600"/>
          <p14:tracePt t="180210" x="7594600" y="5708650"/>
          <p14:tracePt t="180227" x="7670800" y="5721350"/>
          <p14:tracePt t="180244" x="7721600" y="5721350"/>
          <p14:tracePt t="180260" x="7766050" y="5708650"/>
          <p14:tracePt t="180277" x="7797800" y="5683250"/>
          <p14:tracePt t="180281" x="7829550" y="5657850"/>
          <p14:tracePt t="180295" x="7874000" y="5600700"/>
          <p14:tracePt t="180311" x="7899400" y="5562600"/>
          <p14:tracePt t="180327" x="7931150" y="5530850"/>
          <p14:tracePt t="180344" x="7956550" y="5486400"/>
          <p14:tracePt t="180360" x="7981950" y="5416550"/>
          <p14:tracePt t="180377" x="7994650" y="5365750"/>
          <p14:tracePt t="180394" x="8001000" y="5308600"/>
          <p14:tracePt t="180410" x="8001000" y="5270500"/>
          <p14:tracePt t="180427" x="8001000" y="5232400"/>
          <p14:tracePt t="180444" x="8001000" y="5207000"/>
          <p14:tracePt t="180460" x="7988300" y="5187950"/>
          <p14:tracePt t="180477" x="7975600" y="5181600"/>
          <p14:tracePt t="180494" x="7962900" y="5168900"/>
          <p14:tracePt t="180511" x="7950200" y="5156200"/>
          <p14:tracePt t="180527" x="7918450" y="5143500"/>
          <p14:tracePt t="180529" x="7905750" y="5137150"/>
          <p14:tracePt t="180544" x="7848600" y="5130800"/>
          <p14:tracePt t="180562" x="7759700" y="5118100"/>
          <p14:tracePt t="180577" x="7664450" y="5111750"/>
          <p14:tracePt t="180595" x="7569200" y="5105400"/>
          <p14:tracePt t="180611" x="7486650" y="5092700"/>
          <p14:tracePt t="180627" x="7435850" y="5092700"/>
          <p14:tracePt t="180644" x="7410450" y="5092700"/>
          <p14:tracePt t="180661" x="7397750" y="5092700"/>
          <p14:tracePt t="180677" x="7391400" y="5092700"/>
          <p14:tracePt t="180694" x="7366000" y="5099050"/>
          <p14:tracePt t="180711" x="7340600" y="5118100"/>
          <p14:tracePt t="180728" x="7315200" y="5143500"/>
          <p14:tracePt t="180744" x="7289800" y="5175250"/>
          <p14:tracePt t="180761" x="7270750" y="5238750"/>
          <p14:tracePt t="180764" x="7264400" y="5251450"/>
          <p14:tracePt t="180778" x="7264400" y="5283200"/>
          <p14:tracePt t="180796" x="7264400" y="5391150"/>
          <p14:tracePt t="180811" x="7283450" y="5467350"/>
          <p14:tracePt t="180828" x="7315200" y="5537200"/>
          <p14:tracePt t="180844" x="7359650" y="5607050"/>
          <p14:tracePt t="180861" x="7397750" y="5645150"/>
          <p14:tracePt t="180878" x="7435850" y="5657850"/>
          <p14:tracePt t="180894" x="7480300" y="5657850"/>
          <p14:tracePt t="180911" x="7524750" y="5657850"/>
          <p14:tracePt t="180928" x="7569200" y="5657850"/>
          <p14:tracePt t="180945" x="7588250" y="5657850"/>
          <p14:tracePt t="180961" x="7607300" y="5657850"/>
          <p14:tracePt t="180978" x="7613650" y="5651500"/>
          <p14:tracePt t="180995" x="7620000" y="5645150"/>
          <p14:tracePt t="180997" x="7626350" y="5645150"/>
          <p14:tracePt t="181011" x="7626350" y="5638800"/>
          <p14:tracePt t="181054" x="7626350" y="5632450"/>
          <p14:tracePt t="181078" x="0" y="0"/>
        </p14:tracePtLst>
        <p14:tracePtLst>
          <p14:tracePt t="185781" x="6343650" y="4260850"/>
          <p14:tracePt t="185798" x="6337300" y="4254500"/>
          <p14:tracePt t="185807" x="6324600" y="4248150"/>
          <p14:tracePt t="185817" x="6311900" y="4248150"/>
          <p14:tracePt t="185834" x="6280150" y="4241800"/>
          <p14:tracePt t="185851" x="6242050" y="4235450"/>
          <p14:tracePt t="185867" x="6197600" y="4235450"/>
          <p14:tracePt t="185884" x="6159500" y="4235450"/>
          <p14:tracePt t="185885" x="6134100" y="4235450"/>
          <p14:tracePt t="185901" x="6083300" y="4241800"/>
          <p14:tracePt t="185917" x="6026150" y="4254500"/>
          <p14:tracePt t="185934" x="5969000" y="4279900"/>
          <p14:tracePt t="185951" x="5899150" y="4318000"/>
          <p14:tracePt t="185968" x="5822950" y="4356100"/>
          <p14:tracePt t="185985" x="5778500" y="4381500"/>
          <p14:tracePt t="186001" x="5746750" y="4406900"/>
          <p14:tracePt t="186018" x="5721350" y="4438650"/>
          <p14:tracePt t="186034" x="5708650" y="4464050"/>
          <p14:tracePt t="186051" x="5702300" y="4483100"/>
          <p14:tracePt t="186067" x="5695950" y="4521200"/>
          <p14:tracePt t="186084" x="5695950" y="4559300"/>
          <p14:tracePt t="186101" x="5689600" y="4610100"/>
          <p14:tracePt t="186118" x="5689600" y="4667250"/>
          <p14:tracePt t="186134" x="5689600" y="4718050"/>
          <p14:tracePt t="186151" x="5695950" y="4762500"/>
          <p14:tracePt t="186168" x="5708650" y="4806950"/>
          <p14:tracePt t="186184" x="5727700" y="4857750"/>
          <p14:tracePt t="186201" x="5746750" y="4895850"/>
          <p14:tracePt t="186218" x="5772150" y="4927600"/>
          <p14:tracePt t="186235" x="5784850" y="4940300"/>
          <p14:tracePt t="186251" x="5810250" y="4965700"/>
          <p14:tracePt t="186268" x="5854700" y="4991100"/>
          <p14:tracePt t="186285" x="5880100" y="5003800"/>
          <p14:tracePt t="186301" x="5937250" y="5029200"/>
          <p14:tracePt t="186318" x="5975350" y="5041900"/>
          <p14:tracePt t="186334" x="5994400" y="5048250"/>
          <p14:tracePt t="186351" x="6032500" y="5054600"/>
          <p14:tracePt t="186353" x="6051550" y="5054600"/>
          <p14:tracePt t="186368" x="6064250" y="5054600"/>
          <p14:tracePt t="186385" x="6140450" y="5054600"/>
          <p14:tracePt t="186401" x="6191250" y="5041900"/>
          <p14:tracePt t="186418" x="6235700" y="5035550"/>
          <p14:tracePt t="186436" x="6254750" y="5035550"/>
          <p14:tracePt t="186451" x="6318250" y="5016500"/>
          <p14:tracePt t="186453" x="6330950" y="5010150"/>
          <p14:tracePt t="186468" x="6362700" y="4991100"/>
          <p14:tracePt t="186486" x="6394450" y="4959350"/>
          <p14:tracePt t="186502" x="6413500" y="4933950"/>
          <p14:tracePt t="186518" x="6432550" y="4908550"/>
          <p14:tracePt t="186535" x="6451600" y="4883150"/>
          <p14:tracePt t="186552" x="6489700" y="4806950"/>
          <p14:tracePt t="186568" x="6508750" y="4756150"/>
          <p14:tracePt t="186585" x="6515100" y="4711700"/>
          <p14:tracePt t="186601" x="6515100" y="4660900"/>
          <p14:tracePt t="186618" x="6515100" y="4603750"/>
          <p14:tracePt t="186635" x="6515100" y="4552950"/>
          <p14:tracePt t="186651" x="6464300" y="4451350"/>
          <p14:tracePt t="186655" x="6445250" y="4413250"/>
          <p14:tracePt t="186668" x="6432550" y="4394200"/>
          <p14:tracePt t="186686" x="6388100" y="4337050"/>
          <p14:tracePt t="186688" x="6369050" y="4318000"/>
          <p14:tracePt t="186702" x="6343650" y="4292600"/>
          <p14:tracePt t="186719" x="6292850" y="4254500"/>
          <p14:tracePt t="186736" x="6261100" y="4229100"/>
          <p14:tracePt t="186752" x="6223000" y="4210050"/>
          <p14:tracePt t="186768" x="6172200" y="4191000"/>
          <p14:tracePt t="186785" x="6134100" y="4184650"/>
          <p14:tracePt t="186802" x="6083300" y="4178300"/>
          <p14:tracePt t="186819" x="6038850" y="4178300"/>
          <p14:tracePt t="186835" x="5988050" y="4178300"/>
          <p14:tracePt t="186852" x="5930900" y="4184650"/>
          <p14:tracePt t="186868" x="5861050" y="4203700"/>
          <p14:tracePt t="186885" x="5784850" y="4235450"/>
          <p14:tracePt t="186902" x="5708650" y="4273550"/>
          <p14:tracePt t="186918" x="5676900" y="4292600"/>
          <p14:tracePt t="186921" x="5645150" y="4318000"/>
          <p14:tracePt t="186935" x="5632450" y="4324350"/>
          <p14:tracePt t="186952" x="5594350" y="4362450"/>
          <p14:tracePt t="186954" x="5588000" y="4375150"/>
          <p14:tracePt t="186969" x="5568950" y="4413250"/>
          <p14:tracePt t="186985" x="5556250" y="4445000"/>
          <p14:tracePt t="187002" x="5556250" y="4483100"/>
          <p14:tracePt t="187019" x="5549900" y="4527550"/>
          <p14:tracePt t="187035" x="5549900" y="4572000"/>
          <p14:tracePt t="187052" x="5549900" y="4629150"/>
          <p14:tracePt t="187069" x="5556250" y="4667250"/>
          <p14:tracePt t="187085" x="5575300" y="4737100"/>
          <p14:tracePt t="187102" x="5600700" y="4800600"/>
          <p14:tracePt t="187119" x="5613400" y="4845050"/>
          <p14:tracePt t="187121" x="5632450" y="4889500"/>
          <p14:tracePt t="187135" x="5645150" y="4908550"/>
          <p14:tracePt t="187152" x="5676900" y="4965700"/>
          <p14:tracePt t="187169" x="5702300" y="4997450"/>
          <p14:tracePt t="187186" x="5746750" y="5035550"/>
          <p14:tracePt t="187188" x="5772150" y="5048250"/>
          <p14:tracePt t="187203" x="5797550" y="5060950"/>
          <p14:tracePt t="187220" x="5854700" y="5086350"/>
          <p14:tracePt t="187236" x="5886450" y="5092700"/>
          <p14:tracePt t="187253" x="5930900" y="5099050"/>
          <p14:tracePt t="187269" x="6032500" y="5099050"/>
          <p14:tracePt t="187286" x="6096000" y="5099050"/>
          <p14:tracePt t="187302" x="6165850" y="5099050"/>
          <p14:tracePt t="187319" x="6267450" y="5092700"/>
          <p14:tracePt t="187336" x="6311900" y="5086350"/>
          <p14:tracePt t="187352" x="6356350" y="5073650"/>
          <p14:tracePt t="187369" x="6388100" y="5060950"/>
          <p14:tracePt t="187386" x="6413500" y="5048250"/>
          <p14:tracePt t="187390" x="6419850" y="5048250"/>
          <p14:tracePt t="187402" x="6426200" y="5041900"/>
          <p14:tracePt t="187420" x="6438900" y="5022850"/>
          <p14:tracePt t="187437" x="6464300" y="4978400"/>
          <p14:tracePt t="187438" x="6477000" y="4946650"/>
          <p14:tracePt t="187452" x="6508750" y="4889500"/>
          <p14:tracePt t="187469" x="6521450" y="4838700"/>
          <p14:tracePt t="187486" x="6540500" y="4787900"/>
          <p14:tracePt t="187503" x="6553200" y="4737100"/>
          <p14:tracePt t="187519" x="6553200" y="4711700"/>
          <p14:tracePt t="187536" x="6553200" y="4679950"/>
          <p14:tracePt t="187553" x="6553200" y="4635500"/>
          <p14:tracePt t="187570" x="6553200" y="4597400"/>
          <p14:tracePt t="187586" x="6546850" y="4565650"/>
          <p14:tracePt t="187603" x="6534150" y="4533900"/>
          <p14:tracePt t="187606" x="6534150" y="4521200"/>
          <p14:tracePt t="187619" x="6521450" y="4502150"/>
          <p14:tracePt t="187636" x="6502400" y="4483100"/>
          <p14:tracePt t="187639" x="6496050" y="4470400"/>
          <p14:tracePt t="187653" x="6477000" y="4451350"/>
          <p14:tracePt t="187670" x="6464300" y="4432300"/>
          <p14:tracePt t="187687" x="6451600" y="4425950"/>
          <p14:tracePt t="187703" x="6426200" y="4413250"/>
          <p14:tracePt t="187720" x="6388100" y="4400550"/>
          <p14:tracePt t="187736" x="6337300" y="4387850"/>
          <p14:tracePt t="187754" x="6267450" y="4375150"/>
          <p14:tracePt t="187769" x="6197600" y="4368800"/>
          <p14:tracePt t="187786" x="6140450" y="4368800"/>
          <p14:tracePt t="187803" x="6096000" y="4368800"/>
          <p14:tracePt t="187820" x="6070600" y="4368800"/>
          <p14:tracePt t="187836" x="6051550" y="4368800"/>
          <p14:tracePt t="187853" x="6038850" y="4368800"/>
          <p14:tracePt t="187870" x="6019800" y="4368800"/>
          <p14:tracePt t="187872" x="6007100" y="4375150"/>
          <p14:tracePt t="187887" x="5981700" y="4387850"/>
          <p14:tracePt t="187903" x="5930900" y="4413250"/>
          <p14:tracePt t="187920" x="5892800" y="4445000"/>
          <p14:tracePt t="187937" x="5861050" y="4464050"/>
          <p14:tracePt t="187953" x="5842000" y="4489450"/>
          <p14:tracePt t="187970" x="5829300" y="4502150"/>
          <p14:tracePt t="187972" x="5816600" y="4527550"/>
          <p14:tracePt t="187987" x="5803900" y="4559300"/>
          <p14:tracePt t="188004" x="5791200" y="4597400"/>
          <p14:tracePt t="188020" x="5784850" y="4622800"/>
          <p14:tracePt t="188036" x="5784850" y="4648200"/>
          <p14:tracePt t="188053" x="5778500" y="4673600"/>
          <p14:tracePt t="188070" x="5778500" y="4705350"/>
          <p14:tracePt t="188087" x="5778500" y="4724400"/>
          <p14:tracePt t="188103" x="5784850" y="4781550"/>
          <p14:tracePt t="188105" x="5791200" y="4800600"/>
          <p14:tracePt t="188120" x="5803900" y="4845050"/>
          <p14:tracePt t="188137" x="5842000" y="4927600"/>
          <p14:tracePt t="188154" x="5861050" y="4965700"/>
          <p14:tracePt t="188171" x="5892800" y="5016500"/>
          <p14:tracePt t="188187" x="5918200" y="5035550"/>
          <p14:tracePt t="188203" x="5956300" y="5086350"/>
          <p14:tracePt t="188220" x="5988050" y="5111750"/>
          <p14:tracePt t="188237" x="6038850" y="5143500"/>
          <p14:tracePt t="188253" x="6064250" y="5149850"/>
          <p14:tracePt t="188270" x="6089650" y="5149850"/>
          <p14:tracePt t="188287" x="6146800" y="5149850"/>
          <p14:tracePt t="188304" x="6172200" y="5149850"/>
          <p14:tracePt t="188320" x="6210300" y="5130800"/>
          <p14:tracePt t="188337" x="6248400" y="5105400"/>
          <p14:tracePt t="188340" x="6261100" y="5092700"/>
          <p14:tracePt t="188354" x="6311900" y="5048250"/>
          <p14:tracePt t="188371" x="6362700" y="4997450"/>
          <p14:tracePt t="188387" x="6388100" y="4965700"/>
          <p14:tracePt t="188404" x="6407150" y="4927600"/>
          <p14:tracePt t="188420" x="6413500" y="4895850"/>
          <p14:tracePt t="188437" x="6419850" y="4857750"/>
          <p14:tracePt t="188454" x="6426200" y="4800600"/>
          <p14:tracePt t="188470" x="6426200" y="4749800"/>
          <p14:tracePt t="188487" x="6419850" y="4679950"/>
          <p14:tracePt t="188504" x="6407150" y="4641850"/>
          <p14:tracePt t="188520" x="6400800" y="4616450"/>
          <p14:tracePt t="188537" x="6394450" y="4597400"/>
          <p14:tracePt t="188539" x="6388100" y="4591050"/>
          <p14:tracePt t="188554" x="6381750" y="4584700"/>
          <p14:tracePt t="188571" x="6369050" y="4572000"/>
          <p14:tracePt t="188587" x="6362700" y="4559300"/>
          <p14:tracePt t="188604" x="6343650" y="4546600"/>
          <p14:tracePt t="188606" x="6343650" y="4540250"/>
          <p14:tracePt t="188621" x="6330950" y="4533900"/>
          <p14:tracePt t="188637" x="6305550" y="4521200"/>
          <p14:tracePt t="188654" x="6273800" y="4521200"/>
          <p14:tracePt t="188671" x="6248400" y="4514850"/>
          <p14:tracePt t="188688" x="6216650" y="4514850"/>
          <p14:tracePt t="188704" x="6210300" y="4514850"/>
          <p14:tracePt t="188908" x="0" y="0"/>
        </p14:tracePtLst>
        <p14:tracePtLst>
          <p14:tracePt t="195492" x="7156450" y="1898650"/>
          <p14:tracePt t="195508" x="7156450" y="1911350"/>
          <p14:tracePt t="195529" x="7162800" y="1917700"/>
          <p14:tracePt t="195546" x="7169150" y="1924050"/>
          <p14:tracePt t="195563" x="7181850" y="1930400"/>
          <p14:tracePt t="195579" x="7194550" y="1936750"/>
          <p14:tracePt t="195596" x="7219950" y="1949450"/>
          <p14:tracePt t="195598" x="7239000" y="1955800"/>
          <p14:tracePt t="195613" x="7245350" y="1955800"/>
          <p14:tracePt t="195629" x="7296150" y="1974850"/>
          <p14:tracePt t="195646" x="7346950" y="1987550"/>
          <p14:tracePt t="195663" x="7410450" y="2000250"/>
          <p14:tracePt t="195679" x="7473950" y="2019300"/>
          <p14:tracePt t="195696" x="7550150" y="2038350"/>
          <p14:tracePt t="195713" x="7632700" y="2044700"/>
          <p14:tracePt t="195729" x="7708900" y="2057400"/>
          <p14:tracePt t="195746" x="7791450" y="2070100"/>
          <p14:tracePt t="195763" x="7835900" y="2076450"/>
          <p14:tracePt t="195780" x="7912100" y="2082800"/>
          <p14:tracePt t="195782" x="7931150" y="2082800"/>
          <p14:tracePt t="195797" x="7981950" y="2082800"/>
          <p14:tracePt t="195814" x="8026400" y="2082800"/>
          <p14:tracePt t="195816" x="8070850" y="2082800"/>
          <p14:tracePt t="195830" x="8089900" y="2082800"/>
          <p14:tracePt t="195847" x="8159750" y="2082800"/>
          <p14:tracePt t="195848" x="8178800" y="2082800"/>
          <p14:tracePt t="195863" x="8197850" y="2076450"/>
          <p14:tracePt t="195880" x="8286750" y="2063750"/>
          <p14:tracePt t="195896" x="8324850" y="2063750"/>
          <p14:tracePt t="195913" x="8407400" y="2044700"/>
          <p14:tracePt t="195930" x="8445500" y="2025650"/>
          <p14:tracePt t="195946" x="8489950" y="2006600"/>
          <p14:tracePt t="195963" x="8540750" y="1974850"/>
          <p14:tracePt t="195980" x="8566150" y="1949450"/>
          <p14:tracePt t="195996" x="8591550" y="1924050"/>
          <p14:tracePt t="196013" x="8610600" y="1885950"/>
          <p14:tracePt t="196017" x="8623300" y="1866900"/>
          <p14:tracePt t="196030" x="8636000" y="1822450"/>
          <p14:tracePt t="196047" x="8636000" y="1790700"/>
          <p14:tracePt t="196049" x="8636000" y="1771650"/>
          <p14:tracePt t="196064" x="8636000" y="1746250"/>
          <p14:tracePt t="196080" x="8636000" y="1733550"/>
          <p14:tracePt t="196082" x="8636000" y="1727200"/>
          <p14:tracePt t="196097" x="8636000" y="1708150"/>
          <p14:tracePt t="196113" x="8616950" y="1676400"/>
          <p14:tracePt t="196130" x="8597900" y="1644650"/>
          <p14:tracePt t="196147" x="8572500" y="1619250"/>
          <p14:tracePt t="196164" x="8553450" y="1600200"/>
          <p14:tracePt t="196180" x="8528050" y="1574800"/>
          <p14:tracePt t="196197" x="8489950" y="1555750"/>
          <p14:tracePt t="196213" x="8451850" y="1536700"/>
          <p14:tracePt t="196230" x="8401050" y="1517650"/>
          <p14:tracePt t="196247" x="8356600" y="1498600"/>
          <p14:tracePt t="196251" x="8318500" y="1492250"/>
          <p14:tracePt t="196264" x="8280400" y="1485900"/>
          <p14:tracePt t="196281" x="8210550" y="1460500"/>
          <p14:tracePt t="196282" x="8166100" y="1454150"/>
          <p14:tracePt t="196297" x="8121650" y="1447800"/>
          <p14:tracePt t="196314" x="8007350" y="1428750"/>
          <p14:tracePt t="196330" x="7962900" y="1422400"/>
          <p14:tracePt t="196347" x="7861300" y="1422400"/>
          <p14:tracePt t="196364" x="7823200" y="1422400"/>
          <p14:tracePt t="196380" x="7772400" y="1422400"/>
          <p14:tracePt t="196397" x="7721600" y="1422400"/>
          <p14:tracePt t="196413" x="7664450" y="1435100"/>
          <p14:tracePt t="196430" x="7600950" y="1447800"/>
          <p14:tracePt t="196447" x="7562850" y="1454150"/>
          <p14:tracePt t="196464" x="7493000" y="1466850"/>
          <p14:tracePt t="196480" x="7423150" y="1479550"/>
          <p14:tracePt t="196497" x="7391400" y="1485900"/>
          <p14:tracePt t="196514" x="7340600" y="1498600"/>
          <p14:tracePt t="196530" x="7302500" y="1498600"/>
          <p14:tracePt t="196532" x="7289800" y="1504950"/>
          <p14:tracePt t="196548" x="7258050" y="1517650"/>
          <p14:tracePt t="196564" x="7226300" y="1536700"/>
          <p14:tracePt t="196580" x="7200900" y="1555750"/>
          <p14:tracePt t="196597" x="7169150" y="1593850"/>
          <p14:tracePt t="196614" x="7143750" y="1625600"/>
          <p14:tracePt t="196630" x="7118350" y="1657350"/>
          <p14:tracePt t="196647" x="7105650" y="1689100"/>
          <p14:tracePt t="196664" x="7092950" y="1727200"/>
          <p14:tracePt t="196681" x="7086600" y="1765300"/>
          <p14:tracePt t="196697" x="7086600" y="1803400"/>
          <p14:tracePt t="196714" x="7086600" y="1847850"/>
          <p14:tracePt t="196731" x="7099300" y="1898650"/>
          <p14:tracePt t="196747" x="7124700" y="1949450"/>
          <p14:tracePt t="196750" x="7131050" y="1955800"/>
          <p14:tracePt t="196765" x="7150100" y="1981200"/>
          <p14:tracePt t="196767" x="7162800" y="2000250"/>
          <p14:tracePt t="196781" x="7181850" y="2025650"/>
          <p14:tracePt t="196798" x="7200900" y="2044700"/>
          <p14:tracePt t="196814" x="7226300" y="2070100"/>
          <p14:tracePt t="196831" x="7251700" y="2089150"/>
          <p14:tracePt t="196848" x="7277100" y="2101850"/>
          <p14:tracePt t="196865" x="7296150" y="2114550"/>
          <p14:tracePt t="196881" x="7334250" y="2133600"/>
          <p14:tracePt t="196898" x="7372350" y="2152650"/>
          <p14:tracePt t="196914" x="7416800" y="2159000"/>
          <p14:tracePt t="196931" x="7480300" y="2178050"/>
          <p14:tracePt t="196948" x="7531100" y="2190750"/>
          <p14:tracePt t="196964" x="7581900" y="2197100"/>
          <p14:tracePt t="196981" x="7639050" y="2209800"/>
          <p14:tracePt t="196998" x="7689850" y="2222500"/>
          <p14:tracePt t="197001" x="7702550" y="2222500"/>
          <p14:tracePt t="197015" x="7727950" y="2222500"/>
          <p14:tracePt t="197031" x="7797800" y="2235200"/>
          <p14:tracePt t="197048" x="7861300" y="2241550"/>
          <p14:tracePt t="197065" x="7924800" y="2247900"/>
          <p14:tracePt t="197081" x="7994650" y="2247900"/>
          <p14:tracePt t="197098" x="8083550" y="2247900"/>
          <p14:tracePt t="197115" x="8153400" y="2247900"/>
          <p14:tracePt t="197131" x="8191500" y="2241550"/>
          <p14:tracePt t="197148" x="8267700" y="2228850"/>
          <p14:tracePt t="197164" x="8305800" y="2222500"/>
          <p14:tracePt t="197181" x="8350250" y="2209800"/>
          <p14:tracePt t="197198" x="8369300" y="2203450"/>
          <p14:tracePt t="197214" x="8413750" y="2184400"/>
          <p14:tracePt t="197231" x="8432800" y="2171700"/>
          <p14:tracePt t="197248" x="8458200" y="2139950"/>
          <p14:tracePt t="197265" x="8477250" y="2114550"/>
          <p14:tracePt t="197266" x="8489950" y="2108200"/>
          <p14:tracePt t="197282" x="8502650" y="2057400"/>
          <p14:tracePt t="197298" x="8515350" y="2032000"/>
          <p14:tracePt t="197315" x="8515350" y="2000250"/>
          <p14:tracePt t="197331" x="8515350" y="1968500"/>
          <p14:tracePt t="197348" x="8509000" y="1911350"/>
          <p14:tracePt t="197365" x="8496300" y="1873250"/>
          <p14:tracePt t="197381" x="8470900" y="1835150"/>
          <p14:tracePt t="197398" x="8451850" y="1803400"/>
          <p14:tracePt t="197415" x="8426450" y="1778000"/>
          <p14:tracePt t="197431" x="8401050" y="1752600"/>
          <p14:tracePt t="197434" x="8388350" y="1739900"/>
          <p14:tracePt t="197448" x="8369300" y="1727200"/>
          <p14:tracePt t="197465" x="8324850" y="1701800"/>
          <p14:tracePt t="197482" x="8286750" y="1682750"/>
          <p14:tracePt t="197499" x="8248650" y="1663700"/>
          <p14:tracePt t="197515" x="8210550" y="1651000"/>
          <p14:tracePt t="197533" x="8166100" y="1638300"/>
          <p14:tracePt t="197548" x="8128000" y="1631950"/>
          <p14:tracePt t="197566" x="8096250" y="1625600"/>
          <p14:tracePt t="197582" x="8064500" y="1619250"/>
          <p14:tracePt t="197599" x="8026400" y="1612900"/>
          <p14:tracePt t="197615" x="7969250" y="1600200"/>
          <p14:tracePt t="197632" x="7912100" y="1593850"/>
          <p14:tracePt t="197648" x="7842250" y="1587500"/>
          <p14:tracePt t="197665" x="7778750" y="1587500"/>
          <p14:tracePt t="197669" x="7753350" y="1587500"/>
          <p14:tracePt t="197682" x="7727950" y="1587500"/>
          <p14:tracePt t="197698" x="7670800" y="1587500"/>
          <p14:tracePt t="197715" x="7620000" y="1600200"/>
          <p14:tracePt t="197732" x="7569200" y="1612900"/>
          <p14:tracePt t="197749" x="7512050" y="1619250"/>
          <p14:tracePt t="197766" x="7486650" y="1631950"/>
          <p14:tracePt t="197783" x="7448550" y="1644650"/>
          <p14:tracePt t="197799" x="7410450" y="1651000"/>
          <p14:tracePt t="197816" x="7385050" y="1663700"/>
          <p14:tracePt t="197832" x="7372350" y="1676400"/>
          <p14:tracePt t="197849" x="7340600" y="1695450"/>
          <p14:tracePt t="197865" x="7315200" y="1720850"/>
          <p14:tracePt t="197882" x="7296150" y="1733550"/>
          <p14:tracePt t="197899" x="7277100" y="1758950"/>
          <p14:tracePt t="197915" x="7258050" y="1778000"/>
          <p14:tracePt t="197932" x="7251700" y="1790700"/>
          <p14:tracePt t="197949" x="7245350" y="1803400"/>
          <p14:tracePt t="197965" x="7232650" y="1816100"/>
          <p14:tracePt t="197982" x="7232650" y="1841500"/>
          <p14:tracePt t="198000" x="7226300" y="1866900"/>
          <p14:tracePt t="198016" x="7226300" y="1885950"/>
          <p14:tracePt t="198033" x="7226300" y="1930400"/>
          <p14:tracePt t="198049" x="7226300" y="1949450"/>
          <p14:tracePt t="198065" x="7232650" y="1993900"/>
          <p14:tracePt t="198082" x="7239000" y="2012950"/>
          <p14:tracePt t="198099" x="7245350" y="2032000"/>
          <p14:tracePt t="198116" x="7245350" y="2038350"/>
          <p14:tracePt t="198132" x="7251700" y="2044700"/>
          <p14:tracePt t="198149" x="7251700" y="2051050"/>
          <p14:tracePt t="198166" x="7264400" y="2063750"/>
          <p14:tracePt t="198182" x="7270750" y="2076450"/>
          <p14:tracePt t="198199" x="7283450" y="2089150"/>
          <p14:tracePt t="198216" x="7289800" y="2095500"/>
          <p14:tracePt t="198233" x="7308850" y="2108200"/>
          <p14:tracePt t="198249" x="7327900" y="2114550"/>
          <p14:tracePt t="198266" x="7353300" y="2133600"/>
          <p14:tracePt t="198283" x="7385050" y="2139950"/>
          <p14:tracePt t="198300" x="7410450" y="2152650"/>
          <p14:tracePt t="198317" x="7461250" y="2159000"/>
          <p14:tracePt t="198320" x="7473950" y="2159000"/>
          <p14:tracePt t="198332" x="7512050" y="2165350"/>
          <p14:tracePt t="198351" x="7543800" y="2165350"/>
          <p14:tracePt t="198352" x="7594600" y="2171700"/>
          <p14:tracePt t="198366" x="7620000" y="2171700"/>
          <p14:tracePt t="198383" x="7683500" y="2171700"/>
          <p14:tracePt t="198399" x="7721600" y="2171700"/>
          <p14:tracePt t="198416" x="7772400" y="2171700"/>
          <p14:tracePt t="198418" x="7785100" y="2171700"/>
          <p14:tracePt t="198433" x="7797800" y="2171700"/>
          <p14:tracePt t="198449" x="7848600" y="2171700"/>
          <p14:tracePt t="198466" x="7867650" y="2171700"/>
          <p14:tracePt t="198483" x="7924800" y="2159000"/>
          <p14:tracePt t="198500" x="7956550" y="2146300"/>
          <p14:tracePt t="198516" x="7994650" y="2146300"/>
          <p14:tracePt t="198533" x="8070850" y="2127250"/>
          <p14:tracePt t="198550" x="8102600" y="2120900"/>
          <p14:tracePt t="198566" x="8128000" y="2114550"/>
          <p14:tracePt t="198583" x="8153400" y="2108200"/>
          <p14:tracePt t="198599" x="8159750" y="2108200"/>
          <p14:tracePt t="198616" x="8159750" y="2101850"/>
          <p14:tracePt t="198633" x="8166100" y="2101850"/>
          <p14:tracePt t="198650" x="8172450" y="2095500"/>
          <p14:tracePt t="198652" x="8172450" y="2089150"/>
          <p14:tracePt t="198683" x="8178800" y="2076450"/>
          <p14:tracePt t="198700" x="8185150" y="2063750"/>
          <p14:tracePt t="198716" x="8185150" y="2057400"/>
          <p14:tracePt t="198733" x="8191500" y="2038350"/>
          <p14:tracePt t="198751" x="8197850" y="2025650"/>
          <p14:tracePt t="198758" x="8197850" y="2012950"/>
          <p14:tracePt t="198767" x="8204200" y="1974850"/>
          <p14:tracePt t="198784" x="8204200" y="1949450"/>
          <p14:tracePt t="198801" x="8204200" y="1930400"/>
          <p14:tracePt t="198817" x="8204200" y="1892300"/>
          <p14:tracePt t="198819" x="8204200" y="1879600"/>
          <p14:tracePt t="198833" x="8204200" y="1866900"/>
          <p14:tracePt t="198850" x="8197850" y="1854200"/>
          <p14:tracePt t="198852" x="8197850" y="1841500"/>
          <p14:tracePt t="198867" x="8191500" y="1835150"/>
          <p14:tracePt t="198883" x="8159750" y="1784350"/>
          <p14:tracePt t="198900" x="8134350" y="1752600"/>
          <p14:tracePt t="198917" x="8128000" y="1739900"/>
          <p14:tracePt t="198917" x="8115300" y="1727200"/>
          <p14:tracePt t="198933" x="8083550" y="1701800"/>
          <p14:tracePt t="198950" x="8058150" y="1676400"/>
          <p14:tracePt t="198967" x="8013700" y="1644650"/>
          <p14:tracePt t="198985" x="7988300" y="1631950"/>
          <p14:tracePt t="199001" x="7950200" y="1612900"/>
          <p14:tracePt t="199017" x="7924800" y="1600200"/>
          <p14:tracePt t="199034" x="7905750" y="1600200"/>
          <p14:tracePt t="199050" x="7886700" y="1593850"/>
          <p14:tracePt t="199067" x="7867650" y="1587500"/>
          <p14:tracePt t="199084" x="7848600" y="1587500"/>
          <p14:tracePt t="199086" x="7842250" y="1581150"/>
          <p14:tracePt t="199100" x="7835900" y="1581150"/>
          <p14:tracePt t="199117" x="7829550" y="1581150"/>
          <p14:tracePt t="199315" x="7810500" y="1581150"/>
          <p14:tracePt t="199322" x="7778750" y="1581150"/>
          <p14:tracePt t="199334" x="7721600" y="1593850"/>
          <p14:tracePt t="199351" x="7594600" y="1600200"/>
          <p14:tracePt t="199367" x="7391400" y="1612900"/>
          <p14:tracePt t="199384" x="7264400" y="1612900"/>
          <p14:tracePt t="199400" x="7194550" y="1625600"/>
          <p14:tracePt t="199417" x="7169150" y="1631950"/>
          <p14:tracePt t="199434" x="7169150" y="1638300"/>
          <p14:tracePt t="199533" x="7162800" y="1657350"/>
          <p14:tracePt t="199551" x="7137400" y="1689100"/>
          <p14:tracePt t="199568" x="7105650" y="1727200"/>
          <p14:tracePt t="199584" x="7092950" y="1746250"/>
          <p14:tracePt t="199586" x="7073900" y="1752600"/>
          <p14:tracePt t="199601" x="7073900" y="1758950"/>
          <p14:tracePt t="199674" x="7067550" y="1758950"/>
          <p14:tracePt t="199730" x="7061200" y="1778000"/>
          <p14:tracePt t="199753" x="7054850" y="1784350"/>
          <p14:tracePt t="199768" x="7048500" y="1797050"/>
          <p14:tracePt t="199784" x="7048500" y="1803400"/>
          <p14:tracePt t="199801" x="7042150" y="1809750"/>
          <p14:tracePt t="199882" x="7042150" y="1816100"/>
          <p14:tracePt t="199914" x="7042150" y="1822450"/>
          <p14:tracePt t="199959" x="7042150" y="1828800"/>
          <p14:tracePt t="199967" x="7042150" y="1835150"/>
          <p14:tracePt t="199991" x="7042150" y="1847850"/>
          <p14:tracePt t="200002" x="7042150" y="1860550"/>
          <p14:tracePt t="200018" x="7042150" y="1866900"/>
          <p14:tracePt t="200035" x="7048500" y="1873250"/>
          <p14:tracePt t="200036" x="7048500" y="1879600"/>
          <p14:tracePt t="200051" x="7048500" y="1885950"/>
          <p14:tracePt t="200068" x="7054850" y="1885950"/>
          <p14:tracePt t="200217" x="7073900" y="1892300"/>
          <p14:tracePt t="200226" x="7092950" y="1898650"/>
          <p14:tracePt t="200235" x="7105650" y="1905000"/>
          <p14:tracePt t="200252" x="7156450" y="1905000"/>
          <p14:tracePt t="200268" x="7207250" y="1905000"/>
          <p14:tracePt t="200271" x="7239000" y="1905000"/>
          <p14:tracePt t="200285" x="7283450" y="1905000"/>
          <p14:tracePt t="200302" x="7308850" y="1898650"/>
          <p14:tracePt t="200318" x="7321550" y="1892300"/>
          <p14:tracePt t="200337" x="7327900" y="1885950"/>
          <p14:tracePt t="200352" x="7334250" y="1879600"/>
          <p14:tracePt t="200368" x="7353300" y="1860550"/>
          <p14:tracePt t="200385" x="7366000" y="1835150"/>
          <p14:tracePt t="200402" x="7385050" y="1809750"/>
          <p14:tracePt t="200418" x="7391400" y="1778000"/>
          <p14:tracePt t="200435" x="7404100" y="1752600"/>
          <p14:tracePt t="200452" x="7410450" y="1727200"/>
          <p14:tracePt t="200468" x="7410450" y="1708150"/>
          <p14:tracePt t="200486" x="7410450" y="1682750"/>
          <p14:tracePt t="200502" x="7410450" y="1670050"/>
          <p14:tracePt t="200505" x="7410450" y="1657350"/>
          <p14:tracePt t="200519" x="7410450" y="1644650"/>
          <p14:tracePt t="200535" x="7410450" y="1625600"/>
          <p14:tracePt t="200552" x="7410450" y="1619250"/>
          <p14:tracePt t="200569" x="7410450" y="1606550"/>
          <p14:tracePt t="200586" x="7404100" y="1600200"/>
          <p14:tracePt t="200602" x="7404100" y="1593850"/>
          <p14:tracePt t="200619" x="7397750" y="1581150"/>
          <p14:tracePt t="200635" x="7385050" y="1568450"/>
          <p14:tracePt t="200652" x="7372350" y="1555750"/>
          <p14:tracePt t="200669" x="7359650" y="1543050"/>
          <p14:tracePt t="200685" x="7353300" y="1536700"/>
          <p14:tracePt t="200702" x="7340600" y="1530350"/>
          <p14:tracePt t="200719" x="7321550" y="1524000"/>
          <p14:tracePt t="200736" x="7308850" y="1524000"/>
          <p14:tracePt t="200738" x="7296150" y="1524000"/>
          <p14:tracePt t="200753" x="7289800" y="1524000"/>
          <p14:tracePt t="200769" x="7264400" y="1524000"/>
          <p14:tracePt t="200786" x="7219950" y="1524000"/>
          <p14:tracePt t="200802" x="7181850" y="1524000"/>
          <p14:tracePt t="200819" x="7150100" y="1524000"/>
          <p14:tracePt t="200836" x="7112000" y="1524000"/>
          <p14:tracePt t="200852" x="7086600" y="1524000"/>
          <p14:tracePt t="200869" x="7067550" y="1530350"/>
          <p14:tracePt t="200886" x="7048500" y="1530350"/>
          <p14:tracePt t="200902" x="7035800" y="1530350"/>
          <p14:tracePt t="200919" x="7023100" y="1543050"/>
          <p14:tracePt t="200936" x="7010400" y="1549400"/>
          <p14:tracePt t="200953" x="6991350" y="1562100"/>
          <p14:tracePt t="200970" x="6972300" y="1574800"/>
          <p14:tracePt t="200972" x="6965950" y="1587500"/>
          <p14:tracePt t="200987" x="6959600" y="1593850"/>
          <p14:tracePt t="201002" x="6940550" y="1619250"/>
          <p14:tracePt t="201019" x="6921500" y="1651000"/>
          <p14:tracePt t="201036" x="6908800" y="1682750"/>
          <p14:tracePt t="201053" x="6908800" y="1701800"/>
          <p14:tracePt t="201069" x="6902450" y="1739900"/>
          <p14:tracePt t="201086" x="6902450" y="1771650"/>
          <p14:tracePt t="201103" x="6902450" y="1790700"/>
          <p14:tracePt t="201119" x="6902450" y="1828800"/>
          <p14:tracePt t="201136" x="6908800" y="1841500"/>
          <p14:tracePt t="201153" x="6908800" y="1854200"/>
          <p14:tracePt t="201170" x="6915150" y="1860550"/>
          <p14:tracePt t="201173" x="6915150" y="1866900"/>
          <p14:tracePt t="201187" x="6921500" y="1873250"/>
          <p14:tracePt t="201203" x="6934200" y="1879600"/>
          <p14:tracePt t="201219" x="6940550" y="1892300"/>
          <p14:tracePt t="201236" x="6959600" y="1905000"/>
          <p14:tracePt t="201239" x="6965950" y="1905000"/>
          <p14:tracePt t="201253" x="6978650" y="1911350"/>
          <p14:tracePt t="201270" x="7016750" y="1930400"/>
          <p14:tracePt t="201287" x="7054850" y="1936750"/>
          <p14:tracePt t="201303" x="7099300" y="1955800"/>
          <p14:tracePt t="201320" x="7150100" y="1968500"/>
          <p14:tracePt t="201336" x="7188200" y="1974850"/>
          <p14:tracePt t="201353" x="7239000" y="1981200"/>
          <p14:tracePt t="201370" x="7283450" y="1981200"/>
          <p14:tracePt t="201386" x="7321550" y="1981200"/>
          <p14:tracePt t="201403" x="7359650" y="1981200"/>
          <p14:tracePt t="201420" x="7391400" y="1968500"/>
          <p14:tracePt t="201422" x="7404100" y="1962150"/>
          <p14:tracePt t="201437" x="7435850" y="1949450"/>
          <p14:tracePt t="201454" x="7454900" y="1930400"/>
          <p14:tracePt t="201455" x="7473950" y="1911350"/>
          <p14:tracePt t="201470" x="7480300" y="1905000"/>
          <p14:tracePt t="201486" x="7499350" y="1879600"/>
          <p14:tracePt t="201504" x="7518400" y="1828800"/>
          <p14:tracePt t="201520" x="7531100" y="1803400"/>
          <p14:tracePt t="201537" x="7531100" y="1765300"/>
          <p14:tracePt t="201553" x="7531100" y="1733550"/>
          <p14:tracePt t="201570" x="7531100" y="1720850"/>
          <p14:tracePt t="201586" x="7518400" y="1695450"/>
          <p14:tracePt t="201603" x="7518400" y="1682750"/>
          <p14:tracePt t="201620" x="7505700" y="1663700"/>
          <p14:tracePt t="201637" x="7486650" y="1638300"/>
          <p14:tracePt t="201653" x="7467600" y="1619250"/>
          <p14:tracePt t="201670" x="7454900" y="1612900"/>
          <p14:tracePt t="201687" x="7429500" y="1593850"/>
          <p14:tracePt t="201688" x="7410450" y="1587500"/>
          <p14:tracePt t="201704" x="7385050" y="1574800"/>
          <p14:tracePt t="201721" x="7359650" y="1562100"/>
          <p14:tracePt t="201739" x="7327900" y="1555750"/>
          <p14:tracePt t="201750" x="7321550" y="1555750"/>
          <p14:tracePt t="201756" x="7302500" y="1549400"/>
          <p14:tracePt t="201765" x="7296150" y="1543050"/>
          <p14:tracePt t="201774" x="7289800" y="1543050"/>
          <p14:tracePt t="201787" x="7277100" y="1543050"/>
          <p14:tracePt t="201804" x="7264400" y="1543050"/>
          <p14:tracePt t="201820" x="7239000" y="1536700"/>
          <p14:tracePt t="201837" x="7226300" y="1536700"/>
          <p14:tracePt t="201854" x="7194550" y="1536700"/>
          <p14:tracePt t="201870" x="7175500" y="1536700"/>
          <p14:tracePt t="201887" x="7156450" y="1536700"/>
          <p14:tracePt t="201904" x="7131050" y="1536700"/>
          <p14:tracePt t="201921" x="7124700" y="1536700"/>
          <p14:tracePt t="201923" x="7118350" y="1536700"/>
          <p14:tracePt t="201954" x="7105650" y="1536700"/>
          <p14:tracePt t="201971" x="7099300" y="1536700"/>
          <p14:tracePt t="201987" x="7086600" y="1543050"/>
          <p14:tracePt t="202004" x="7073900" y="1543050"/>
          <p14:tracePt t="202020" x="7061200" y="1555750"/>
          <p14:tracePt t="202037" x="7048500" y="1562100"/>
          <p14:tracePt t="202054" x="7035800" y="1568450"/>
          <p14:tracePt t="202071" x="7029450" y="1574800"/>
          <p14:tracePt t="202087" x="7023100" y="1574800"/>
          <p14:tracePt t="202104" x="7016750" y="1581150"/>
          <p14:tracePt t="202121" x="7016750" y="1587500"/>
          <p14:tracePt t="202137" x="7010400" y="1593850"/>
          <p14:tracePt t="202154" x="7004050" y="1600200"/>
          <p14:tracePt t="202158" x="6997700" y="1600200"/>
          <p14:tracePt t="202171" x="6997700" y="1606550"/>
          <p14:tracePt t="202188" x="6991350" y="1619250"/>
          <p14:tracePt t="202204" x="6991350" y="1625600"/>
          <p14:tracePt t="202221" x="6985000" y="1638300"/>
          <p14:tracePt t="202237" x="6978650" y="1657350"/>
          <p14:tracePt t="202254" x="6978650" y="1663700"/>
          <p14:tracePt t="202271" x="6972300" y="1682750"/>
          <p14:tracePt t="202287" x="6972300" y="1695450"/>
          <p14:tracePt t="202304" x="6972300" y="1708150"/>
          <p14:tracePt t="202321" x="6972300" y="1714500"/>
          <p14:tracePt t="202337" x="6972300" y="1733550"/>
          <p14:tracePt t="202354" x="6972300" y="1739900"/>
          <p14:tracePt t="202371" x="6972300" y="1758950"/>
          <p14:tracePt t="202388" x="6972300" y="1771650"/>
          <p14:tracePt t="202404" x="6972300" y="1790700"/>
          <p14:tracePt t="202421" x="6978650" y="1816100"/>
          <p14:tracePt t="202438" x="6985000" y="1822450"/>
          <p14:tracePt t="202471" x="6991350" y="1828800"/>
          <p14:tracePt t="202488" x="6997700" y="1828800"/>
          <p14:tracePt t="202504" x="6997700" y="1835150"/>
          <p14:tracePt t="202521" x="6997700" y="1841500"/>
          <p14:tracePt t="202538" x="7004050" y="1841500"/>
          <p14:tracePt t="202555" x="7004050" y="1847850"/>
          <p14:tracePt t="202571" x="7010400" y="1847850"/>
          <p14:tracePt t="202588" x="7016750" y="1854200"/>
          <p14:tracePt t="202604" x="7023100" y="1854200"/>
          <p14:tracePt t="202621" x="7029450" y="1860550"/>
          <p14:tracePt t="202638" x="7035800" y="1866900"/>
          <p14:tracePt t="202655" x="7048500" y="1866900"/>
          <p14:tracePt t="202672" x="7067550" y="1873250"/>
          <p14:tracePt t="202689" x="7080250" y="1873250"/>
          <p14:tracePt t="202705" x="7086600" y="1873250"/>
          <p14:tracePt t="202722" x="7112000" y="1879600"/>
          <p14:tracePt t="202738" x="7137400" y="1885950"/>
          <p14:tracePt t="202756" x="7162800" y="1885950"/>
          <p14:tracePt t="202771" x="7175500" y="1892300"/>
          <p14:tracePt t="202788" x="7181850" y="1892300"/>
          <p14:tracePt t="202805" x="7194550" y="1892300"/>
          <p14:tracePt t="202821" x="7213600" y="1892300"/>
          <p14:tracePt t="202838" x="7232650" y="1892300"/>
          <p14:tracePt t="202855" x="7258050" y="1892300"/>
          <p14:tracePt t="202872" x="7289800" y="1892300"/>
          <p14:tracePt t="202888" x="7315200" y="1885950"/>
          <p14:tracePt t="202905" x="7327900" y="1885950"/>
          <p14:tracePt t="202922" x="7327900" y="1879600"/>
          <p14:tracePt t="202955" x="7340600" y="1879600"/>
          <p14:tracePt t="202972" x="7346950" y="1866900"/>
          <p14:tracePt t="202989" x="7372350" y="1841500"/>
          <p14:tracePt t="203005" x="7385050" y="1828800"/>
          <p14:tracePt t="203022" x="7397750" y="1816100"/>
          <p14:tracePt t="203038" x="7404100" y="1809750"/>
          <p14:tracePt t="203072" x="7404100" y="1803400"/>
          <p14:tracePt t="203088" x="7404100" y="1797050"/>
          <p14:tracePt t="203105" x="7410450" y="1790700"/>
          <p14:tracePt t="203122" x="7410450" y="1771650"/>
          <p14:tracePt t="203139" x="7410450" y="1758950"/>
          <p14:tracePt t="203156" x="7410450" y="1746250"/>
          <p14:tracePt t="203172" x="7410450" y="1733550"/>
          <p14:tracePt t="203189" x="7410450" y="1708150"/>
          <p14:tracePt t="203205" x="7410450" y="1701800"/>
          <p14:tracePt t="203222" x="7410450" y="1682750"/>
          <p14:tracePt t="203239" x="7410450" y="1676400"/>
          <p14:tracePt t="203255" x="7404100" y="1657350"/>
          <p14:tracePt t="203272" x="7397750" y="1638300"/>
          <p14:tracePt t="203289" x="7391400" y="1625600"/>
          <p14:tracePt t="203305" x="7385050" y="1612900"/>
          <p14:tracePt t="203308" x="7385050" y="1606550"/>
          <p14:tracePt t="203322" x="7378700" y="1606550"/>
          <p14:tracePt t="203339" x="7372350" y="1593850"/>
          <p14:tracePt t="203341" x="7366000" y="1587500"/>
          <p14:tracePt t="203372" x="7353300" y="1568450"/>
          <p14:tracePt t="203389" x="7346950" y="1562100"/>
          <p14:tracePt t="203406" x="7340600" y="1555750"/>
          <p14:tracePt t="203423" x="7327900" y="1549400"/>
          <p14:tracePt t="203439" x="7321550" y="1543050"/>
          <p14:tracePt t="203455" x="7308850" y="1543050"/>
          <p14:tracePt t="203473" x="7302500" y="1536700"/>
          <p14:tracePt t="203489" x="7289800" y="1530350"/>
          <p14:tracePt t="203506" x="7270750" y="1524000"/>
          <p14:tracePt t="203522" x="7245350" y="1504950"/>
          <p14:tracePt t="203539" x="7213600" y="1504950"/>
          <p14:tracePt t="203556" x="7200900" y="1498600"/>
          <p14:tracePt t="203572" x="7175500" y="1492250"/>
          <p14:tracePt t="203575" x="7162800" y="1485900"/>
          <p14:tracePt t="203589" x="7156450" y="1485900"/>
          <p14:tracePt t="203606" x="7143750" y="1485900"/>
          <p14:tracePt t="203622" x="7131050" y="1485900"/>
          <p14:tracePt t="203640" x="7099300" y="1485900"/>
          <p14:tracePt t="203656" x="7073900" y="1485900"/>
          <p14:tracePt t="203673" x="7042150" y="1498600"/>
          <p14:tracePt t="203690" x="7016750" y="1498600"/>
          <p14:tracePt t="203706" x="6991350" y="1504950"/>
          <p14:tracePt t="203723" x="6972300" y="1511300"/>
          <p14:tracePt t="203739" x="6965950" y="1511300"/>
          <p14:tracePt t="203758" x="6953250" y="1511300"/>
          <p14:tracePt t="203773" x="6946900" y="1517650"/>
          <p14:tracePt t="203774" x="6946900" y="1524000"/>
          <p14:tracePt t="203789" x="6940550" y="1524000"/>
          <p14:tracePt t="203806" x="6934200" y="1530350"/>
          <p14:tracePt t="203823" x="6927850" y="1536700"/>
          <p14:tracePt t="203840" x="6908800" y="1549400"/>
          <p14:tracePt t="203873" x="6896100" y="1562100"/>
          <p14:tracePt t="203890" x="6889750" y="1568450"/>
          <p14:tracePt t="203907" x="6883400" y="1574800"/>
          <p14:tracePt t="203923" x="6877050" y="1581150"/>
          <p14:tracePt t="203940" x="6870700" y="1593850"/>
          <p14:tracePt t="203956" x="6870700" y="1606550"/>
          <p14:tracePt t="203973" x="6864350" y="1612900"/>
          <p14:tracePt t="203991" x="6858000" y="1625600"/>
          <p14:tracePt t="204006" x="6858000" y="1631950"/>
          <p14:tracePt t="204023" x="6851650" y="1644650"/>
          <p14:tracePt t="204040" x="6851650" y="1657350"/>
          <p14:tracePt t="204042" x="6851650" y="1663700"/>
          <p14:tracePt t="204056" x="6851650" y="1670050"/>
          <p14:tracePt t="204073" x="6851650" y="1682750"/>
          <p14:tracePt t="204090" x="6851650" y="1695450"/>
          <p14:tracePt t="204106" x="6851650" y="1708150"/>
          <p14:tracePt t="204123" x="6851650" y="1727200"/>
          <p14:tracePt t="204140" x="6851650" y="1733550"/>
          <p14:tracePt t="204157" x="6864350" y="1752600"/>
          <p14:tracePt t="204173" x="6870700" y="1765300"/>
          <p14:tracePt t="204206" x="6883400" y="1778000"/>
          <p14:tracePt t="204223" x="6896100" y="1790700"/>
          <p14:tracePt t="204226" x="6908800" y="1803400"/>
          <p14:tracePt t="204257" x="6927850" y="1816100"/>
          <p14:tracePt t="204273" x="6953250" y="1828800"/>
          <p14:tracePt t="204290" x="6985000" y="1847850"/>
          <p14:tracePt t="204307" x="7010400" y="1854200"/>
          <p14:tracePt t="204324" x="7035800" y="1860550"/>
          <p14:tracePt t="204340" x="7061200" y="1866900"/>
          <p14:tracePt t="204357" x="7086600" y="1873250"/>
          <p14:tracePt t="204360" x="7105650" y="1879600"/>
          <p14:tracePt t="204374" x="7118350" y="1879600"/>
          <p14:tracePt t="204390" x="7143750" y="1885950"/>
          <p14:tracePt t="204392" x="7175500" y="1892300"/>
          <p14:tracePt t="204407" x="7194550" y="1898650"/>
          <p14:tracePt t="204424" x="7226300" y="1898650"/>
          <p14:tracePt t="204440" x="7270750" y="1898650"/>
          <p14:tracePt t="204457" x="7277100" y="1898650"/>
          <p14:tracePt t="204458" x="7283450" y="1898650"/>
          <p14:tracePt t="204474" x="7302500" y="1898650"/>
          <p14:tracePt t="204490" x="7321550" y="1898650"/>
          <p14:tracePt t="204507" x="7340600" y="1898650"/>
          <p14:tracePt t="204523" x="7353300" y="1898650"/>
          <p14:tracePt t="204540" x="7366000" y="1892300"/>
          <p14:tracePt t="204557" x="7385050" y="1885950"/>
          <p14:tracePt t="204574" x="7404100" y="1879600"/>
          <p14:tracePt t="204590" x="7416800" y="1873250"/>
          <p14:tracePt t="204607" x="7423150" y="1866900"/>
          <p14:tracePt t="204624" x="7429500" y="1854200"/>
          <p14:tracePt t="204626" x="7435850" y="1847850"/>
          <p14:tracePt t="204641" x="7435850" y="1835150"/>
          <p14:tracePt t="204657" x="7448550" y="1822450"/>
          <p14:tracePt t="204659" x="7448550" y="1809750"/>
          <p14:tracePt t="204674" x="7461250" y="1797050"/>
          <p14:tracePt t="204691" x="7461250" y="1778000"/>
          <p14:tracePt t="204707" x="7461250" y="1758950"/>
          <p14:tracePt t="204724" x="7467600" y="1727200"/>
          <p14:tracePt t="204740" x="7467600" y="1708150"/>
          <p14:tracePt t="204758" x="7467600" y="1682750"/>
          <p14:tracePt t="204764" x="7467600" y="1676400"/>
          <p14:tracePt t="204774" x="7461250" y="1663700"/>
          <p14:tracePt t="204791" x="7454900" y="1644650"/>
          <p14:tracePt t="204807" x="7448550" y="1625600"/>
          <p14:tracePt t="204824" x="7442200" y="1612900"/>
          <p14:tracePt t="204826" x="7435850" y="1600200"/>
          <p14:tracePt t="204841" x="7429500" y="1593850"/>
          <p14:tracePt t="204857" x="7423150" y="1587500"/>
          <p14:tracePt t="204874" x="7404100" y="1562100"/>
          <p14:tracePt t="204891" x="7391400" y="1549400"/>
          <p14:tracePt t="204908" x="7372350" y="1530350"/>
          <p14:tracePt t="204925" x="7366000" y="1524000"/>
          <p14:tracePt t="204941" x="7340600" y="1511300"/>
          <p14:tracePt t="204957" x="7327900" y="1498600"/>
          <p14:tracePt t="204974" x="7315200" y="1492250"/>
          <p14:tracePt t="204991" x="7308850" y="1492250"/>
          <p14:tracePt t="205007" x="7296150" y="1492250"/>
          <p14:tracePt t="205024" x="7283450" y="1485900"/>
          <p14:tracePt t="205041" x="7277100" y="1479550"/>
          <p14:tracePt t="205058" x="7264400" y="1479550"/>
          <p14:tracePt t="205074" x="7232650" y="1473200"/>
          <p14:tracePt t="205091" x="7219950" y="1466850"/>
          <p14:tracePt t="205093" x="7207250" y="1466850"/>
          <p14:tracePt t="205108" x="7162800" y="1466850"/>
          <p14:tracePt t="205125" x="7137400" y="1460500"/>
          <p14:tracePt t="205141" x="7086600" y="1454150"/>
          <p14:tracePt t="205158" x="7048500" y="1447800"/>
          <p14:tracePt t="205174" x="7035800" y="1441450"/>
          <p14:tracePt t="205191" x="7004050" y="1441450"/>
          <p14:tracePt t="205208" x="6991350" y="1441450"/>
          <p14:tracePt t="205224" x="6985000" y="1441450"/>
          <p14:tracePt t="205241" x="6978650" y="1441450"/>
          <p14:tracePt t="205258" x="6972300" y="1441450"/>
          <p14:tracePt t="205274" x="6965950" y="1441450"/>
          <p14:tracePt t="205291" x="6953250" y="1441450"/>
          <p14:tracePt t="205308" x="6946900" y="1441450"/>
          <p14:tracePt t="205324" x="6934200" y="1441450"/>
          <p14:tracePt t="205341" x="6927850" y="1441450"/>
          <p14:tracePt t="205358" x="6915150" y="1441450"/>
          <p14:tracePt t="205375" x="6908800" y="1441450"/>
          <p14:tracePt t="205391" x="6902450" y="1441450"/>
          <p14:tracePt t="205408" x="6889750" y="1454150"/>
          <p14:tracePt t="205425" x="6883400" y="1454150"/>
          <p14:tracePt t="205441" x="6877050" y="1460500"/>
          <p14:tracePt t="205458" x="6877050" y="1466850"/>
          <p14:tracePt t="205475" x="6864350" y="1466850"/>
          <p14:tracePt t="205491" x="6858000" y="1479550"/>
          <p14:tracePt t="205508" x="6851650" y="1485900"/>
          <p14:tracePt t="205525" x="6845300" y="1492250"/>
          <p14:tracePt t="205541" x="6838950" y="1492250"/>
          <p14:tracePt t="205558" x="6838950" y="1504950"/>
          <p14:tracePt t="205575" x="6832600" y="1504950"/>
          <p14:tracePt t="205592" x="6819900" y="1517650"/>
          <p14:tracePt t="205625" x="6813550" y="1530350"/>
          <p14:tracePt t="205641" x="6813550" y="1536700"/>
          <p14:tracePt t="205658" x="6813550" y="1543050"/>
          <p14:tracePt t="205675" x="6807200" y="1543050"/>
          <p14:tracePt t="205692" x="6807200" y="1555750"/>
          <p14:tracePt t="205708" x="6807200" y="1562100"/>
          <p14:tracePt t="205725" x="6800850" y="1568450"/>
          <p14:tracePt t="205742" x="6800850" y="1581150"/>
          <p14:tracePt t="205744" x="6800850" y="1587500"/>
          <p14:tracePt t="205775" x="6800850" y="1600200"/>
          <p14:tracePt t="205792" x="6800850" y="1606550"/>
          <p14:tracePt t="205808" x="6800850" y="1612900"/>
          <p14:tracePt t="205825" x="6800850" y="1619250"/>
          <p14:tracePt t="205842" x="6800850" y="1625600"/>
          <p14:tracePt t="205859" x="6800850" y="1631950"/>
          <p14:tracePt t="205875" x="6800850" y="1638300"/>
          <p14:tracePt t="205909" x="6800850" y="1644650"/>
          <p14:tracePt t="205925" x="6800850" y="1651000"/>
          <p14:tracePt t="205942" x="6800850" y="1657350"/>
          <p14:tracePt t="205975" x="6800850" y="1663700"/>
          <p14:tracePt t="205992" x="6800850" y="1670050"/>
          <p14:tracePt t="206009" x="6800850" y="1676400"/>
          <p14:tracePt t="206056" x="6800850" y="1682750"/>
          <p14:tracePt t="206088" x="6800850" y="1689100"/>
          <p14:tracePt t="206109" x="6800850" y="1695450"/>
          <p14:tracePt t="206125" x="6800850" y="1701800"/>
          <p14:tracePt t="206142" x="6807200" y="1708150"/>
          <p14:tracePt t="206159" x="6807200" y="1714500"/>
          <p14:tracePt t="206175" x="6813550" y="1727200"/>
          <p14:tracePt t="206192" x="6819900" y="1727200"/>
          <p14:tracePt t="206209" x="6832600" y="1746250"/>
          <p14:tracePt t="206226" x="6845300" y="1752600"/>
          <p14:tracePt t="206242" x="6858000" y="1771650"/>
          <p14:tracePt t="206244" x="6864350" y="1778000"/>
          <p14:tracePt t="206259" x="6870700" y="1784350"/>
          <p14:tracePt t="206276" x="6883400" y="1790700"/>
          <p14:tracePt t="206292" x="6889750" y="1797050"/>
          <p14:tracePt t="206309" x="6896100" y="1803400"/>
          <p14:tracePt t="206326" x="6908800" y="1816100"/>
          <p14:tracePt t="206343" x="6934200" y="1822450"/>
          <p14:tracePt t="206360" x="6940550" y="1835150"/>
          <p14:tracePt t="206376" x="6972300" y="1841500"/>
          <p14:tracePt t="206392" x="6991350" y="1847850"/>
          <p14:tracePt t="206409" x="7029450" y="1854200"/>
          <p14:tracePt t="206426" x="7054850" y="1860550"/>
          <p14:tracePt t="206442" x="7105650" y="1873250"/>
          <p14:tracePt t="206459" x="7131050" y="1873250"/>
          <p14:tracePt t="206476" x="7156450" y="1873250"/>
          <p14:tracePt t="206478" x="7194550" y="1873250"/>
          <p14:tracePt t="206492" x="7207250" y="1873250"/>
          <p14:tracePt t="206509" x="7239000" y="1873250"/>
          <p14:tracePt t="206512" x="7251700" y="1873250"/>
          <p14:tracePt t="206526" x="7302500" y="1873250"/>
          <p14:tracePt t="206543" x="7327900" y="1873250"/>
          <p14:tracePt t="206559" x="7340600" y="1873250"/>
          <p14:tracePt t="206576" x="7359650" y="1873250"/>
          <p14:tracePt t="206593" x="7372350" y="1866900"/>
          <p14:tracePt t="206627" x="7378700" y="1860550"/>
          <p14:tracePt t="206643" x="7385050" y="1860550"/>
          <p14:tracePt t="206762" x="0" y="0"/>
        </p14:tracePtLst>
        <p14:tracePtLst>
          <p14:tracePt t="207273" x="6350000" y="4356100"/>
          <p14:tracePt t="207333" x="6343650" y="4343400"/>
          <p14:tracePt t="207348" x="6318250" y="4337050"/>
          <p14:tracePt t="207360" x="6267450" y="4324350"/>
          <p14:tracePt t="207377" x="6172200" y="4311650"/>
          <p14:tracePt t="207394" x="6076950" y="4311650"/>
          <p14:tracePt t="207410" x="5962650" y="4318000"/>
          <p14:tracePt t="207427" x="5892800" y="4337050"/>
          <p14:tracePt t="207428" x="5861050" y="4349750"/>
          <p14:tracePt t="207444" x="5810250" y="4375150"/>
          <p14:tracePt t="207460" x="5778500" y="4413250"/>
          <p14:tracePt t="207477" x="5772150" y="4445000"/>
          <p14:tracePt t="207494" x="5740400" y="4540250"/>
          <p14:tracePt t="207511" x="5721350" y="4622800"/>
          <p14:tracePt t="207527" x="5683250" y="4730750"/>
          <p14:tracePt t="207544" x="5664200" y="4787900"/>
          <p14:tracePt t="207560" x="5657850" y="4813300"/>
          <p14:tracePt t="207578" x="5657850" y="4826000"/>
          <p14:tracePt t="207594" x="5657850" y="4838700"/>
          <p14:tracePt t="207611" x="5664200" y="4864100"/>
          <p14:tracePt t="207627" x="5689600" y="4895850"/>
          <p14:tracePt t="207644" x="5715000" y="4927600"/>
          <p14:tracePt t="207661" x="5791200" y="4991100"/>
          <p14:tracePt t="207662" x="5854700" y="5035550"/>
          <p14:tracePt t="207677" x="5924550" y="5080000"/>
          <p14:tracePt t="207694" x="6096000" y="5156200"/>
          <p14:tracePt t="207711" x="6191250" y="5187950"/>
          <p14:tracePt t="207727" x="6280150" y="5200650"/>
          <p14:tracePt t="207744" x="6350000" y="5207000"/>
          <p14:tracePt t="207761" x="6419850" y="5187950"/>
          <p14:tracePt t="207777" x="6496050" y="5130800"/>
          <p14:tracePt t="207794" x="6553200" y="5060950"/>
          <p14:tracePt t="207811" x="6591300" y="4978400"/>
          <p14:tracePt t="207828" x="6610350" y="4921250"/>
          <p14:tracePt t="207845" x="6629400" y="4883150"/>
          <p14:tracePt t="207861" x="6635750" y="4845050"/>
          <p14:tracePt t="207878" x="6642100" y="4800600"/>
          <p14:tracePt t="207894" x="6648450" y="4762500"/>
          <p14:tracePt t="207896" x="6648450" y="4743450"/>
          <p14:tracePt t="207911" x="6648450" y="4730750"/>
          <p14:tracePt t="207928" x="6648450" y="4667250"/>
          <p14:tracePt t="207944" x="6635750" y="4629150"/>
          <p14:tracePt t="207961" x="6616700" y="4603750"/>
          <p14:tracePt t="207978" x="6591300" y="4565650"/>
          <p14:tracePt t="207994" x="6572250" y="4546600"/>
          <p14:tracePt t="208011" x="6534150" y="4533900"/>
          <p14:tracePt t="208028" x="6496050" y="4527550"/>
          <p14:tracePt t="208044" x="6457950" y="4521200"/>
          <p14:tracePt t="208062" x="6388100" y="4508500"/>
          <p14:tracePt t="208078" x="6324600" y="4502150"/>
          <p14:tracePt t="208095" x="6242050" y="4489450"/>
          <p14:tracePt t="208112" x="6184900" y="4476750"/>
          <p14:tracePt t="208128" x="6140450" y="4476750"/>
          <p14:tracePt t="208130" x="6121400" y="4470400"/>
          <p14:tracePt t="208145" x="6115050" y="4470400"/>
          <p14:tracePt t="208161" x="6096000" y="4470400"/>
          <p14:tracePt t="208179" x="6057900" y="4470400"/>
          <p14:tracePt t="208195" x="6038850" y="4470400"/>
          <p14:tracePt t="208211" x="6007100" y="4489450"/>
          <p14:tracePt t="208228" x="5969000" y="4527550"/>
          <p14:tracePt t="208245" x="5937250" y="4552950"/>
          <p14:tracePt t="208261" x="5886450" y="4603750"/>
          <p14:tracePt t="208278" x="5861050" y="4635500"/>
          <p14:tracePt t="208295" x="5829300" y="4673600"/>
          <p14:tracePt t="208312" x="5829300" y="4699000"/>
          <p14:tracePt t="208328" x="5816600" y="4730750"/>
          <p14:tracePt t="208345" x="5816600" y="4756150"/>
          <p14:tracePt t="208362" x="5816600" y="4781550"/>
          <p14:tracePt t="208364" x="5816600" y="4800600"/>
          <p14:tracePt t="208379" x="5816600" y="4806950"/>
          <p14:tracePt t="208395" x="5822950" y="4838700"/>
          <p14:tracePt t="208412" x="5842000" y="4876800"/>
          <p14:tracePt t="208429" x="5861050" y="4902200"/>
          <p14:tracePt t="208445" x="5886450" y="4927600"/>
          <p14:tracePt t="208462" x="5905500" y="4946650"/>
          <p14:tracePt t="208478" x="5930900" y="4965700"/>
          <p14:tracePt t="208495" x="5949950" y="4978400"/>
          <p14:tracePt t="208512" x="5988050" y="4991100"/>
          <p14:tracePt t="208528" x="6032500" y="5003800"/>
          <p14:tracePt t="208545" x="6064250" y="5010150"/>
          <p14:tracePt t="208562" x="6115050" y="5010150"/>
          <p14:tracePt t="208564" x="6134100" y="5010150"/>
          <p14:tracePt t="208579" x="6178550" y="5003800"/>
          <p14:tracePt t="208596" x="6235700" y="4991100"/>
          <p14:tracePt t="208613" x="6267450" y="4984750"/>
          <p14:tracePt t="208615" x="6280150" y="4978400"/>
          <p14:tracePt t="208629" x="6292850" y="4972050"/>
          <p14:tracePt t="208645" x="6305550" y="4965700"/>
          <p14:tracePt t="208662" x="6318250" y="4946650"/>
          <p14:tracePt t="208679" x="6330950" y="4921250"/>
          <p14:tracePt t="208695" x="6350000" y="4895850"/>
          <p14:tracePt t="208713" x="6369050" y="4832350"/>
          <p14:tracePt t="208729" x="6394450" y="4781550"/>
          <p14:tracePt t="208745" x="6407150" y="4743450"/>
          <p14:tracePt t="208762" x="6413500" y="4705350"/>
          <p14:tracePt t="208779" x="6413500" y="4692650"/>
          <p14:tracePt t="208795" x="6413500" y="4660900"/>
          <p14:tracePt t="208812" x="6413500" y="4616450"/>
          <p14:tracePt t="208815" x="6413500" y="4603750"/>
          <p14:tracePt t="208830" x="6413500" y="4572000"/>
          <p14:tracePt t="208846" x="6407150" y="4540250"/>
          <p14:tracePt t="208847" x="6394450" y="4508500"/>
          <p14:tracePt t="208863" x="6388100" y="4483100"/>
          <p14:tracePt t="208879" x="6375400" y="4464050"/>
          <p14:tracePt t="208896" x="6369050" y="4457700"/>
          <p14:tracePt t="208912" x="6350000" y="4438650"/>
          <p14:tracePt t="208929" x="6337300" y="4425950"/>
          <p14:tracePt t="208946" x="6318250" y="4413250"/>
          <p14:tracePt t="208962" x="6286500" y="4400550"/>
          <p14:tracePt t="208979" x="6248400" y="4387850"/>
          <p14:tracePt t="208996" x="6216650" y="4381500"/>
          <p14:tracePt t="209012" x="6140450" y="4368800"/>
          <p14:tracePt t="209029" x="6070600" y="4356100"/>
          <p14:tracePt t="209046" x="6032500" y="4356100"/>
          <p14:tracePt t="209050" x="5994400" y="4349750"/>
          <p14:tracePt t="209063" x="5988050" y="4349750"/>
          <p14:tracePt t="209079" x="5962650" y="4349750"/>
          <p14:tracePt t="209081" x="5949950" y="4349750"/>
          <p14:tracePt t="209112" x="5924550" y="4349750"/>
          <p14:tracePt t="209129" x="5905500" y="4356100"/>
          <p14:tracePt t="209146" x="5880100" y="4368800"/>
          <p14:tracePt t="209162" x="5848350" y="4387850"/>
          <p14:tracePt t="209179" x="5822950" y="4400550"/>
          <p14:tracePt t="209196" x="5803900" y="4425950"/>
          <p14:tracePt t="209213" x="5784850" y="4445000"/>
          <p14:tracePt t="209229" x="5772150" y="4464050"/>
          <p14:tracePt t="209246" x="5753100" y="4495800"/>
          <p14:tracePt t="209263" x="5734050" y="4546600"/>
          <p14:tracePt t="209279" x="5721350" y="4578350"/>
          <p14:tracePt t="209297" x="5708650" y="4622800"/>
          <p14:tracePt t="209314" x="5702300" y="4673600"/>
          <p14:tracePt t="209330" x="5702300" y="4699000"/>
          <p14:tracePt t="209347" x="5702300" y="4711700"/>
          <p14:tracePt t="209348" x="5702300" y="4718050"/>
          <p14:tracePt t="209363" x="5702300" y="4737100"/>
          <p14:tracePt t="209379" x="5702300" y="4749800"/>
          <p14:tracePt t="209396" x="5702300" y="4775200"/>
          <p14:tracePt t="209413" x="5708650" y="4800600"/>
          <p14:tracePt t="209414" x="5708650" y="4813300"/>
          <p14:tracePt t="209430" x="5715000" y="4838700"/>
          <p14:tracePt t="209446" x="5721350" y="4851400"/>
          <p14:tracePt t="209449" x="5721350" y="4864100"/>
          <p14:tracePt t="209463" x="5727700" y="4876800"/>
          <p14:tracePt t="209480" x="5740400" y="4902200"/>
          <p14:tracePt t="209496" x="5746750" y="4921250"/>
          <p14:tracePt t="209513" x="5759450" y="4940300"/>
          <p14:tracePt t="209530" x="5778500" y="4953000"/>
          <p14:tracePt t="209547" x="5784850" y="4972050"/>
          <p14:tracePt t="209563" x="5803900" y="4991100"/>
          <p14:tracePt t="209580" x="5822950" y="5003800"/>
          <p14:tracePt t="209597" x="5842000" y="5010150"/>
          <p14:tracePt t="209613" x="5873750" y="5016500"/>
          <p14:tracePt t="209616" x="5880100" y="5022850"/>
          <p14:tracePt t="209630" x="5899150" y="5029200"/>
          <p14:tracePt t="209647" x="5930900" y="5029200"/>
          <p14:tracePt t="209649" x="5969000" y="5029200"/>
          <p14:tracePt t="209663" x="5988050" y="5029200"/>
          <p14:tracePt t="209680" x="6089650" y="5022850"/>
          <p14:tracePt t="209697" x="6197600" y="5016500"/>
          <p14:tracePt t="209713" x="6223000" y="5016500"/>
          <p14:tracePt t="209730" x="6292850" y="4997450"/>
          <p14:tracePt t="209747" x="6318250" y="4984750"/>
          <p14:tracePt t="209763" x="6350000" y="4946650"/>
          <p14:tracePt t="209780" x="6369050" y="4921250"/>
          <p14:tracePt t="209797" x="6388100" y="4895850"/>
          <p14:tracePt t="209814" x="6407150" y="4838700"/>
          <p14:tracePt t="209830" x="6426200" y="4800600"/>
          <p14:tracePt t="209847" x="6432550" y="4743450"/>
          <p14:tracePt t="209863" x="6445250" y="4629150"/>
          <p14:tracePt t="209880" x="6445250" y="4584700"/>
          <p14:tracePt t="209897" x="6445250" y="4546600"/>
          <p14:tracePt t="209899" x="6445250" y="4533900"/>
          <p14:tracePt t="209914" x="6445250" y="4521200"/>
          <p14:tracePt t="209916" x="6445250" y="4508500"/>
          <p14:tracePt t="209931" x="6438900" y="4483100"/>
          <p14:tracePt t="209947" x="6432550" y="4457700"/>
          <p14:tracePt t="209963" x="6419850" y="4432300"/>
          <p14:tracePt t="209980" x="6400800" y="4413250"/>
          <p14:tracePt t="209997" x="6375400" y="4381500"/>
          <p14:tracePt t="210013" x="6337300" y="4356100"/>
          <p14:tracePt t="210031" x="6292850" y="4330700"/>
          <p14:tracePt t="210047" x="6248400" y="4311650"/>
          <p14:tracePt t="210064" x="6178550" y="4298950"/>
          <p14:tracePt t="210080" x="6146800" y="4292600"/>
          <p14:tracePt t="210097" x="6108700" y="4286250"/>
          <p14:tracePt t="210114" x="6102350" y="4286250"/>
          <p14:tracePt t="210184" x="0" y="0"/>
        </p14:tracePtLst>
        <p14:tracePtLst>
          <p14:tracePt t="213165" x="3975100" y="6203950"/>
          <p14:tracePt t="213246" x="3981450" y="6210300"/>
          <p14:tracePt t="213268" x="3994150" y="6216650"/>
          <p14:tracePt t="213285" x="4000500" y="6216650"/>
          <p14:tracePt t="213301" x="4006850" y="6223000"/>
          <p14:tracePt t="213318" x="4013200" y="6223000"/>
          <p14:tracePt t="213334" x="4025900" y="6229350"/>
          <p14:tracePt t="213352" x="4038600" y="6229350"/>
          <p14:tracePt t="213368" x="4070350" y="6229350"/>
          <p14:tracePt t="213384" x="4140200" y="6235700"/>
          <p14:tracePt t="213401" x="4203700" y="6235700"/>
          <p14:tracePt t="213418" x="4273550" y="6235700"/>
          <p14:tracePt t="213434" x="4343400" y="6242050"/>
          <p14:tracePt t="213451" x="4413250" y="6242050"/>
          <p14:tracePt t="213453" x="4445000" y="6248400"/>
          <p14:tracePt t="213468" x="4470400" y="6248400"/>
          <p14:tracePt t="213486" x="4552950" y="6254750"/>
          <p14:tracePt t="213502" x="4597400" y="6254750"/>
          <p14:tracePt t="213518" x="4692650" y="6254750"/>
          <p14:tracePt t="213535" x="4743450" y="6254750"/>
          <p14:tracePt t="213551" x="4800600" y="6254750"/>
          <p14:tracePt t="213569" x="4864100" y="6254750"/>
          <p14:tracePt t="213585" x="4927600" y="6254750"/>
          <p14:tracePt t="213601" x="4991100" y="6254750"/>
          <p14:tracePt t="213618" x="5054600" y="6254750"/>
          <p14:tracePt t="213621" x="5080000" y="6254750"/>
          <p14:tracePt t="213635" x="5111750" y="6254750"/>
          <p14:tracePt t="213651" x="5207000" y="6254750"/>
          <p14:tracePt t="213654" x="5232400" y="6254750"/>
          <p14:tracePt t="213668" x="5276850" y="6254750"/>
          <p14:tracePt t="213685" x="5314950" y="6254750"/>
          <p14:tracePt t="213702" x="5334000" y="6261100"/>
          <p14:tracePt t="213719" x="5397500" y="6261100"/>
          <p14:tracePt t="213736" x="5454650" y="6267450"/>
          <p14:tracePt t="213753" x="5505450" y="6267450"/>
          <p14:tracePt t="213759" x="5530850" y="6267450"/>
          <p14:tracePt t="213769" x="5600700" y="6267450"/>
          <p14:tracePt t="213785" x="5638800" y="6267450"/>
          <p14:tracePt t="213802" x="5657850" y="6267450"/>
          <p14:tracePt t="213818" x="5664200" y="6267450"/>
          <p14:tracePt t="213959" x="5651500" y="6267450"/>
          <p14:tracePt t="213966" x="5638800" y="6267450"/>
          <p14:tracePt t="213975" x="5607050" y="6267450"/>
          <p14:tracePt t="214002" x="5511800" y="6267450"/>
          <p14:tracePt t="214018" x="5403850" y="6261100"/>
          <p14:tracePt t="214035" x="5334000" y="6261100"/>
          <p14:tracePt t="214052" x="5213350" y="6254750"/>
          <p14:tracePt t="214069" x="5067300" y="6254750"/>
          <p14:tracePt t="214085" x="4921250" y="6254750"/>
          <p14:tracePt t="214102" x="4787900" y="6254750"/>
          <p14:tracePt t="214119" x="4660900" y="6254750"/>
          <p14:tracePt t="214121" x="4565650" y="6254750"/>
          <p14:tracePt t="214135" x="4540250" y="6254750"/>
          <p14:tracePt t="214152" x="4368800" y="6261100"/>
          <p14:tracePt t="214169" x="4286250" y="6261100"/>
          <p14:tracePt t="214185" x="4267200" y="6261100"/>
          <p14:tracePt t="214188" x="4222750" y="6261100"/>
          <p14:tracePt t="214202" x="4133850" y="6261100"/>
          <p14:tracePt t="214219" x="4057650" y="6254750"/>
          <p14:tracePt t="214236" x="3975100" y="6248400"/>
          <p14:tracePt t="214252" x="3886200" y="6235700"/>
          <p14:tracePt t="214269" x="3848100" y="6223000"/>
          <p14:tracePt t="214286" x="3816350" y="6223000"/>
          <p14:tracePt t="214302" x="3810000" y="6223000"/>
          <p14:tracePt t="214504" x="3816350" y="6223000"/>
          <p14:tracePt t="214512" x="3829050" y="6223000"/>
          <p14:tracePt t="214519" x="3848100" y="6223000"/>
          <p14:tracePt t="214536" x="3937000" y="6223000"/>
          <p14:tracePt t="214553" x="4013200" y="6223000"/>
          <p14:tracePt t="214569" x="4191000" y="6223000"/>
          <p14:tracePt t="214586" x="4413250" y="6223000"/>
          <p14:tracePt t="214603" x="4603750" y="6229350"/>
          <p14:tracePt t="214605" x="4654550" y="6229350"/>
          <p14:tracePt t="214619" x="4743450" y="6229350"/>
          <p14:tracePt t="214636" x="4889500" y="6229350"/>
          <p14:tracePt t="214653" x="4965700" y="6229350"/>
          <p14:tracePt t="214669" x="5035550" y="6229350"/>
          <p14:tracePt t="214686" x="5092700" y="6229350"/>
          <p14:tracePt t="214703" x="5143500" y="6223000"/>
          <p14:tracePt t="214719" x="5194300" y="6223000"/>
          <p14:tracePt t="214737" x="5257800" y="6223000"/>
          <p14:tracePt t="214754" x="5314950" y="6223000"/>
          <p14:tracePt t="214769" x="5378450" y="6223000"/>
          <p14:tracePt t="214786" x="5410200" y="6223000"/>
          <p14:tracePt t="214803" x="5467350" y="6223000"/>
          <p14:tracePt t="214805" x="5492750" y="6223000"/>
          <p14:tracePt t="214819" x="5499100" y="6223000"/>
          <p14:tracePt t="214836" x="5505450" y="6223000"/>
          <p14:tracePt t="215057" x="0" y="0"/>
        </p14:tracePtLst>
        <p14:tracePtLst>
          <p14:tracePt t="221875" x="5721350" y="5130800"/>
          <p14:tracePt t="221891" x="5727700" y="5130800"/>
          <p14:tracePt t="221899" x="5734050" y="5137150"/>
          <p14:tracePt t="221911" x="5759450" y="5168900"/>
          <p14:tracePt t="221928" x="5797550" y="5194300"/>
          <p14:tracePt t="221945" x="5886450" y="5245100"/>
          <p14:tracePt t="221962" x="5988050" y="5289550"/>
          <p14:tracePt t="221978" x="6102350" y="5327650"/>
          <p14:tracePt t="221995" x="6216650" y="5340350"/>
          <p14:tracePt t="222012" x="6330950" y="5340350"/>
          <p14:tracePt t="222028" x="6451600" y="5314950"/>
          <p14:tracePt t="222045" x="6508750" y="5295900"/>
          <p14:tracePt t="222062" x="6597650" y="5251450"/>
          <p14:tracePt t="222064" x="6642100" y="5219700"/>
          <p14:tracePt t="222079" x="6680200" y="5162550"/>
          <p14:tracePt t="222096" x="6724650" y="5105400"/>
          <p14:tracePt t="222112" x="6756400" y="5054600"/>
          <p14:tracePt t="222129" x="6800850" y="4997450"/>
          <p14:tracePt t="222145" x="6826250" y="4953000"/>
          <p14:tracePt t="222162" x="6851650" y="4895850"/>
          <p14:tracePt t="222179" x="6858000" y="4838700"/>
          <p14:tracePt t="222195" x="6858000" y="4800600"/>
          <p14:tracePt t="222212" x="6858000" y="4756150"/>
          <p14:tracePt t="222229" x="6858000" y="4718050"/>
          <p14:tracePt t="222245" x="6851650" y="4686300"/>
          <p14:tracePt t="222262" x="6838950" y="4641850"/>
          <p14:tracePt t="222279" x="6819900" y="4610100"/>
          <p14:tracePt t="222282" x="6807200" y="4578350"/>
          <p14:tracePt t="222295" x="6788150" y="4552950"/>
          <p14:tracePt t="222312" x="6743700" y="4495800"/>
          <p14:tracePt t="222330" x="6673850" y="4425950"/>
          <p14:tracePt t="222346" x="6623050" y="4387850"/>
          <p14:tracePt t="222363" x="6578600" y="4356100"/>
          <p14:tracePt t="222379" x="6546850" y="4337050"/>
          <p14:tracePt t="222395" x="6515100" y="4318000"/>
          <p14:tracePt t="222412" x="6489700" y="4305300"/>
          <p14:tracePt t="222429" x="6451600" y="4292600"/>
          <p14:tracePt t="222445" x="6400800" y="4273550"/>
          <p14:tracePt t="222462" x="6343650" y="4273550"/>
          <p14:tracePt t="222479" x="6267450" y="4254500"/>
          <p14:tracePt t="222496" x="6203950" y="4248150"/>
          <p14:tracePt t="222512" x="6115050" y="4229100"/>
          <p14:tracePt t="222529" x="6070600" y="4229100"/>
          <p14:tracePt t="222532" x="6051550" y="4229100"/>
          <p14:tracePt t="222546" x="6032500" y="4229100"/>
          <p14:tracePt t="222563" x="5994400" y="4229100"/>
          <p14:tracePt t="222579" x="5975350" y="4241800"/>
          <p14:tracePt t="222596" x="5937250" y="4273550"/>
          <p14:tracePt t="222613" x="5905500" y="4311650"/>
          <p14:tracePt t="222629" x="5848350" y="4381500"/>
          <p14:tracePt t="222636" x="5835650" y="4394200"/>
          <p14:tracePt t="222646" x="5810250" y="4432300"/>
          <p14:tracePt t="222662" x="5772150" y="4489450"/>
          <p14:tracePt t="222679" x="5746750" y="4521200"/>
          <p14:tracePt t="222696" x="5740400" y="4559300"/>
          <p14:tracePt t="222713" x="5734050" y="4591050"/>
          <p14:tracePt t="222729" x="5734050" y="4616450"/>
          <p14:tracePt t="222732" x="5740400" y="4629150"/>
          <p14:tracePt t="222746" x="5746750" y="4648200"/>
          <p14:tracePt t="222763" x="5810250" y="4749800"/>
          <p14:tracePt t="222781" x="5842000" y="4794250"/>
          <p14:tracePt t="222797" x="5911850" y="4864100"/>
          <p14:tracePt t="222813" x="5981700" y="4921250"/>
          <p14:tracePt t="222829" x="6013450" y="4946650"/>
          <p14:tracePt t="222846" x="6051550" y="4984750"/>
          <p14:tracePt t="222863" x="6064250" y="4997450"/>
          <p14:tracePt t="222880" x="6102350" y="5029200"/>
          <p14:tracePt t="222896" x="6140450" y="5054600"/>
          <p14:tracePt t="222913" x="6216650" y="5099050"/>
          <p14:tracePt t="222930" x="6267450" y="5130800"/>
          <p14:tracePt t="222946" x="6362700" y="5156200"/>
          <p14:tracePt t="222963" x="6400800" y="5162550"/>
          <p14:tracePt t="222965" x="6419850" y="5162550"/>
          <p14:tracePt t="222980" x="6457950" y="5162550"/>
          <p14:tracePt t="222996" x="6502400" y="5137150"/>
          <p14:tracePt t="222998" x="6527800" y="5124450"/>
          <p14:tracePt t="223013" x="6591300" y="5067300"/>
          <p14:tracePt t="223030" x="6673850" y="4984750"/>
          <p14:tracePt t="223046" x="6731000" y="4927600"/>
          <p14:tracePt t="223064" x="6800850" y="4857750"/>
          <p14:tracePt t="223080" x="6838950" y="4787900"/>
          <p14:tracePt t="223097" x="6864350" y="4743450"/>
          <p14:tracePt t="223113" x="6870700" y="4711700"/>
          <p14:tracePt t="223130" x="6870700" y="4673600"/>
          <p14:tracePt t="223146" x="6858000" y="4622800"/>
          <p14:tracePt t="223163" x="6826250" y="4565650"/>
          <p14:tracePt t="223180" x="6788150" y="4514850"/>
          <p14:tracePt t="223196" x="6731000" y="4457700"/>
          <p14:tracePt t="223213" x="6680200" y="4425950"/>
          <p14:tracePt t="223230" x="6642100" y="4400550"/>
          <p14:tracePt t="223231" x="6604000" y="4387850"/>
          <p14:tracePt t="223246" x="6572250" y="4375150"/>
          <p14:tracePt t="223263" x="6489700" y="4349750"/>
          <p14:tracePt t="223280" x="6426200" y="4330700"/>
          <p14:tracePt t="223297" x="6324600" y="4318000"/>
          <p14:tracePt t="223314" x="6229350" y="4305300"/>
          <p14:tracePt t="223330" x="6121400" y="4292600"/>
          <p14:tracePt t="223347" x="6026150" y="4279900"/>
          <p14:tracePt t="223363" x="5937250" y="4267200"/>
          <p14:tracePt t="223380" x="5861050" y="4260850"/>
          <p14:tracePt t="223397" x="5822950" y="4260850"/>
          <p14:tracePt t="223413" x="5772150" y="4260850"/>
          <p14:tracePt t="223430" x="5740400" y="4260850"/>
          <p14:tracePt t="223447" x="5702300" y="4292600"/>
          <p14:tracePt t="223463" x="5657850" y="4330700"/>
          <p14:tracePt t="223465" x="5619750" y="4362450"/>
          <p14:tracePt t="223480" x="5581650" y="4400550"/>
          <p14:tracePt t="223497" x="5530850" y="4476750"/>
          <p14:tracePt t="223514" x="5505450" y="4527550"/>
          <p14:tracePt t="223530" x="5486400" y="4572000"/>
          <p14:tracePt t="223547" x="5467350" y="4648200"/>
          <p14:tracePt t="223564" x="5461000" y="4692650"/>
          <p14:tracePt t="223580" x="5461000" y="4781550"/>
          <p14:tracePt t="223597" x="5461000" y="4870450"/>
          <p14:tracePt t="223614" x="5461000" y="4908550"/>
          <p14:tracePt t="223631" x="5473700" y="4972050"/>
          <p14:tracePt t="223647" x="5505450" y="5054600"/>
          <p14:tracePt t="223664" x="5518150" y="5099050"/>
          <p14:tracePt t="223680" x="5562600" y="5168900"/>
          <p14:tracePt t="223697" x="5581650" y="5207000"/>
          <p14:tracePt t="223700" x="5594350" y="5219700"/>
          <p14:tracePt t="223714" x="5607050" y="5232400"/>
          <p14:tracePt t="223730" x="5651500" y="5289550"/>
          <p14:tracePt t="223747" x="5702300" y="5321300"/>
          <p14:tracePt t="223764" x="5778500" y="5359400"/>
          <p14:tracePt t="223780" x="5848350" y="5372100"/>
          <p14:tracePt t="223798" x="5899150" y="5372100"/>
          <p14:tracePt t="223815" x="5962650" y="5372100"/>
          <p14:tracePt t="223831" x="6019800" y="5353050"/>
          <p14:tracePt t="223848" x="6076950" y="5340350"/>
          <p14:tracePt t="223864" x="6134100" y="5334000"/>
          <p14:tracePt t="223881" x="6191250" y="5327650"/>
          <p14:tracePt t="223884" x="6223000" y="5327650"/>
          <p14:tracePt t="223897" x="6242050" y="5327650"/>
          <p14:tracePt t="223914" x="6280150" y="5321300"/>
          <p14:tracePt t="223931" x="6305550" y="5314950"/>
          <p14:tracePt t="223947" x="6311900" y="5314950"/>
          <p14:tracePt t="223949" x="6311900" y="5308600"/>
          <p14:tracePt t="223964" x="6324600" y="5289550"/>
          <p14:tracePt t="223981" x="6375400" y="5207000"/>
          <p14:tracePt t="223997" x="6426200" y="5118100"/>
          <p14:tracePt t="224014" x="6464300" y="5060950"/>
          <p14:tracePt t="224031" x="6489700" y="5010150"/>
          <p14:tracePt t="224048" x="6508750" y="4965700"/>
          <p14:tracePt t="224065" x="6521450" y="4921250"/>
          <p14:tracePt t="224081" x="6540500" y="4864100"/>
          <p14:tracePt t="224098" x="6546850" y="4826000"/>
          <p14:tracePt t="224115" x="6553200" y="4762500"/>
          <p14:tracePt t="224131" x="6553200" y="4724400"/>
          <p14:tracePt t="224148" x="6553200" y="4699000"/>
          <p14:tracePt t="224150" x="6553200" y="4692650"/>
          <p14:tracePt t="224164" x="6553200" y="4686300"/>
          <p14:tracePt t="224181" x="6553200" y="4679950"/>
          <p14:tracePt t="224229" x="6553200" y="4673600"/>
          <p14:tracePt t="224248" x="6553200" y="4667250"/>
          <p14:tracePt t="224336" x="0" y="0"/>
        </p14:tracePtLst>
        <p14:tracePtLst>
          <p14:tracePt t="242699" x="6553200" y="4254500"/>
          <p14:tracePt t="242710" x="6553200" y="4248150"/>
          <p14:tracePt t="242719" x="6553200" y="4241800"/>
          <p14:tracePt t="242737" x="6546850" y="4229100"/>
          <p14:tracePt t="242755" x="6540500" y="4222750"/>
          <p14:tracePt t="242770" x="6521450" y="4216400"/>
          <p14:tracePt t="242788" x="6508750" y="4203700"/>
          <p14:tracePt t="242804" x="6483350" y="4197350"/>
          <p14:tracePt t="242821" x="6470650" y="4191000"/>
          <p14:tracePt t="242837" x="6451600" y="4184650"/>
          <p14:tracePt t="242854" x="6426200" y="4165600"/>
          <p14:tracePt t="242871" x="6394450" y="4146550"/>
          <p14:tracePt t="242887" x="6362700" y="4127500"/>
          <p14:tracePt t="242904" x="6318250" y="4114800"/>
          <p14:tracePt t="242921" x="6280150" y="4095750"/>
          <p14:tracePt t="242937" x="6229350" y="4089400"/>
          <p14:tracePt t="242954" x="6210300" y="4083050"/>
          <p14:tracePt t="242971" x="6172200" y="4076700"/>
          <p14:tracePt t="242987" x="6146800" y="4076700"/>
          <p14:tracePt t="243004" x="6134100" y="4076700"/>
          <p14:tracePt t="243021" x="6121400" y="4076700"/>
          <p14:tracePt t="243038" x="6083300" y="4076700"/>
          <p14:tracePt t="243054" x="6045200" y="4095750"/>
          <p14:tracePt t="243071" x="5975350" y="4121150"/>
          <p14:tracePt t="243087" x="5937250" y="4127500"/>
          <p14:tracePt t="243104" x="5892800" y="4159250"/>
          <p14:tracePt t="243121" x="5861050" y="4178300"/>
          <p14:tracePt t="243137" x="5835650" y="4197350"/>
          <p14:tracePt t="243154" x="5822950" y="4210050"/>
          <p14:tracePt t="243171" x="5803900" y="4235450"/>
          <p14:tracePt t="243188" x="5797550" y="4267200"/>
          <p14:tracePt t="243190" x="5791200" y="4273550"/>
          <p14:tracePt t="243205" x="5784850" y="4298950"/>
          <p14:tracePt t="243206" x="5784850" y="4305300"/>
          <p14:tracePt t="243221" x="5784850" y="4318000"/>
          <p14:tracePt t="243238" x="5778500" y="4375150"/>
          <p14:tracePt t="243254" x="5778500" y="4438650"/>
          <p14:tracePt t="243257" x="5772150" y="4464050"/>
          <p14:tracePt t="243271" x="5772150" y="4489450"/>
          <p14:tracePt t="243288" x="5765800" y="4591050"/>
          <p14:tracePt t="243305" x="5765800" y="4654550"/>
          <p14:tracePt t="243321" x="5772150" y="4705350"/>
          <p14:tracePt t="243338" x="5797550" y="4800600"/>
          <p14:tracePt t="243354" x="5829300" y="4857750"/>
          <p14:tracePt t="243371" x="5873750" y="4953000"/>
          <p14:tracePt t="243388" x="5911850" y="5003800"/>
          <p14:tracePt t="243405" x="5943600" y="5035550"/>
          <p14:tracePt t="243421" x="6013450" y="5111750"/>
          <p14:tracePt t="243438" x="6045200" y="5143500"/>
          <p14:tracePt t="243455" x="6083300" y="5168900"/>
          <p14:tracePt t="243457" x="6108700" y="5181600"/>
          <p14:tracePt t="243472" x="6121400" y="5194300"/>
          <p14:tracePt t="243489" x="6191250" y="5219700"/>
          <p14:tracePt t="243505" x="6292850" y="5232400"/>
          <p14:tracePt t="243521" x="6324600" y="5232400"/>
          <p14:tracePt t="243539" x="6419850" y="5219700"/>
          <p14:tracePt t="243555" x="6483350" y="5194300"/>
          <p14:tracePt t="243572" x="6540500" y="5162550"/>
          <p14:tracePt t="243588" x="6591300" y="5137150"/>
          <p14:tracePt t="243605" x="6629400" y="5105400"/>
          <p14:tracePt t="243622" x="6661150" y="5054600"/>
          <p14:tracePt t="243638" x="6692900" y="5003800"/>
          <p14:tracePt t="243655" x="6731000" y="4902200"/>
          <p14:tracePt t="243672" x="6750050" y="4813300"/>
          <p14:tracePt t="243688" x="6756400" y="4718050"/>
          <p14:tracePt t="243691" x="6756400" y="4692650"/>
          <p14:tracePt t="243706" x="6756400" y="4635500"/>
          <p14:tracePt t="243709" x="6750050" y="4603750"/>
          <p14:tracePt t="243722" x="6724650" y="4527550"/>
          <p14:tracePt t="243739" x="6686550" y="4457700"/>
          <p14:tracePt t="243756" x="6642100" y="4387850"/>
          <p14:tracePt t="243772" x="6597650" y="4337050"/>
          <p14:tracePt t="243788" x="6572250" y="4318000"/>
          <p14:tracePt t="243806" x="6527800" y="4273550"/>
          <p14:tracePt t="243822" x="6496050" y="4241800"/>
          <p14:tracePt t="243839" x="6470650" y="4229100"/>
          <p14:tracePt t="243855" x="6432550" y="4203700"/>
          <p14:tracePt t="243872" x="6413500" y="4197350"/>
          <p14:tracePt t="243888" x="6394450" y="4191000"/>
          <p14:tracePt t="243905" x="6381750" y="4191000"/>
          <p14:tracePt t="243922" x="6369050" y="4191000"/>
          <p14:tracePt t="243939" x="6343650" y="4184650"/>
          <p14:tracePt t="243940" x="6330950" y="4184650"/>
          <p14:tracePt t="243956" x="6318250" y="4184650"/>
          <p14:tracePt t="243973" x="6242050" y="4178300"/>
          <p14:tracePt t="243990" x="6203950" y="4178300"/>
          <p14:tracePt t="244005" x="6159500" y="4178300"/>
          <p14:tracePt t="244022" x="6108700" y="4191000"/>
          <p14:tracePt t="244039" x="6064250" y="4216400"/>
          <p14:tracePt t="244055" x="6026150" y="4241800"/>
          <p14:tracePt t="244072" x="5988050" y="4267200"/>
          <p14:tracePt t="244089" x="5943600" y="4298950"/>
          <p14:tracePt t="244105" x="5880100" y="4356100"/>
          <p14:tracePt t="244122" x="5848350" y="4400550"/>
          <p14:tracePt t="244139" x="5822950" y="4438650"/>
          <p14:tracePt t="244156" x="5810250" y="4464050"/>
          <p14:tracePt t="244172" x="5797550" y="4495800"/>
          <p14:tracePt t="244176" x="5797550" y="4521200"/>
          <p14:tracePt t="244189" x="5791200" y="4533900"/>
          <p14:tracePt t="244206" x="5791200" y="4616450"/>
          <p14:tracePt t="244223" x="5803900" y="4686300"/>
          <p14:tracePt t="244239" x="5816600" y="4730750"/>
          <p14:tracePt t="244256" x="5854700" y="4813300"/>
          <p14:tracePt t="244272" x="5892800" y="4876800"/>
          <p14:tracePt t="244289" x="5911850" y="4914900"/>
          <p14:tracePt t="244306" x="5937250" y="4946650"/>
          <p14:tracePt t="244322" x="5943600" y="4959350"/>
          <p14:tracePt t="244339" x="5949950" y="4965700"/>
          <p14:tracePt t="244388" x="5969000" y="4965700"/>
          <p14:tracePt t="244396" x="5988050" y="4953000"/>
          <p14:tracePt t="244406" x="6019800" y="4953000"/>
          <p14:tracePt t="244422" x="6102350" y="4933950"/>
          <p14:tracePt t="244440" x="6235700" y="4908550"/>
          <p14:tracePt t="244456" x="6299200" y="4902200"/>
          <p14:tracePt t="244473" x="6324600" y="4895850"/>
          <p14:tracePt t="244490" x="6330950" y="4889500"/>
          <p14:tracePt t="244506" x="6337300" y="4889500"/>
          <p14:tracePt t="244523" x="6343650" y="4870450"/>
          <p14:tracePt t="244539" x="6362700" y="4832350"/>
          <p14:tracePt t="244556" x="6400800" y="4756150"/>
          <p14:tracePt t="244573" x="6451600" y="4641850"/>
          <p14:tracePt t="244589" x="6470650" y="4559300"/>
          <p14:tracePt t="244606" x="6483350" y="4489450"/>
          <p14:tracePt t="244609" x="6496050" y="4438650"/>
          <p14:tracePt t="244623" x="6496050" y="4419600"/>
          <p14:tracePt t="244639" x="6496050" y="4375150"/>
          <p14:tracePt t="244643" x="6496050" y="4362450"/>
          <p14:tracePt t="244656" x="6496050" y="4343400"/>
          <p14:tracePt t="244673" x="6489700" y="4311650"/>
          <p14:tracePt t="244675" x="6483350" y="4292600"/>
          <p14:tracePt t="244690" x="6470650" y="4267200"/>
          <p14:tracePt t="244707" x="6445250" y="4235450"/>
          <p14:tracePt t="244724" x="6426200" y="4210050"/>
          <p14:tracePt t="244740" x="6407150" y="4197350"/>
          <p14:tracePt t="244757" x="6394450" y="4184650"/>
          <p14:tracePt t="244773" x="6381750" y="4178300"/>
          <p14:tracePt t="244790" x="6369050" y="4178300"/>
          <p14:tracePt t="244806" x="6356350" y="4178300"/>
          <p14:tracePt t="244823" x="6330950" y="4178300"/>
          <p14:tracePt t="244840" x="6292850" y="4178300"/>
          <p14:tracePt t="244856" x="6235700" y="4184650"/>
          <p14:tracePt t="244873" x="6165850" y="4191000"/>
          <p14:tracePt t="244875" x="6127750" y="4203700"/>
          <p14:tracePt t="244890" x="6076950" y="4216400"/>
          <p14:tracePt t="244907" x="6038850" y="4229100"/>
          <p14:tracePt t="244910" x="6000750" y="4241800"/>
          <p14:tracePt t="244924" x="5956300" y="4254500"/>
          <p14:tracePt t="244940" x="5911850" y="4279900"/>
          <p14:tracePt t="244957" x="5880100" y="4305300"/>
          <p14:tracePt t="244974" x="5842000" y="4330700"/>
          <p14:tracePt t="244991" x="5810250" y="4368800"/>
          <p14:tracePt t="245007" x="5778500" y="4406900"/>
          <p14:tracePt t="245023" x="5753100" y="4457700"/>
          <p14:tracePt t="245040" x="5727700" y="4514850"/>
          <p14:tracePt t="245057" x="5702300" y="4559300"/>
          <p14:tracePt t="245074" x="5695950" y="4603750"/>
          <p14:tracePt t="245090" x="5695950" y="4641850"/>
          <p14:tracePt t="245107" x="5695950" y="4692650"/>
          <p14:tracePt t="245109" x="5695950" y="4705350"/>
          <p14:tracePt t="245123" x="5695950" y="4737100"/>
          <p14:tracePt t="245141" x="5708650" y="4775200"/>
          <p14:tracePt t="245157" x="5727700" y="4813300"/>
          <p14:tracePt t="245174" x="5759450" y="4864100"/>
          <p14:tracePt t="245190" x="5816600" y="4921250"/>
          <p14:tracePt t="245207" x="5848350" y="4965700"/>
          <p14:tracePt t="245224" x="5905500" y="5010150"/>
          <p14:tracePt t="245241" x="5937250" y="5029200"/>
          <p14:tracePt t="245257" x="5969000" y="5048250"/>
          <p14:tracePt t="245274" x="5994400" y="5048250"/>
          <p14:tracePt t="245291" x="6032500" y="5048250"/>
          <p14:tracePt t="245307" x="6051550" y="5041900"/>
          <p14:tracePt t="245324" x="6096000" y="5016500"/>
          <p14:tracePt t="245326" x="6121400" y="4997450"/>
          <p14:tracePt t="245340" x="6140450" y="4991100"/>
          <p14:tracePt t="245357" x="6165850" y="4978400"/>
          <p14:tracePt t="245358" x="6172200" y="4978400"/>
          <p14:tracePt t="245374" x="6184900" y="4972050"/>
          <p14:tracePt t="245390" x="6191250" y="4972050"/>
          <p14:tracePt t="245464" x="6203950" y="4959350"/>
          <p14:tracePt t="245473" x="6223000" y="4946650"/>
          <p14:tracePt t="245480" x="6229350" y="4940300"/>
          <p14:tracePt t="245490" x="6248400" y="4927600"/>
          <p14:tracePt t="245507" x="6292850" y="4857750"/>
          <p14:tracePt t="245524" x="6356350" y="4768850"/>
          <p14:tracePt t="245540" x="6381750" y="4699000"/>
          <p14:tracePt t="245557" x="6413500" y="4591050"/>
          <p14:tracePt t="245574" x="6419850" y="4540250"/>
          <p14:tracePt t="245591" x="6419850" y="4489450"/>
          <p14:tracePt t="245594" x="6419850" y="4464050"/>
          <p14:tracePt t="245607" x="6419850" y="4457700"/>
          <p14:tracePt t="245624" x="6413500" y="4432300"/>
          <p14:tracePt t="245641" x="6394450" y="4387850"/>
          <p14:tracePt t="245658" x="6388100" y="4368800"/>
          <p14:tracePt t="245674" x="6375400" y="4349750"/>
          <p14:tracePt t="245691" x="6369050" y="4337050"/>
          <p14:tracePt t="245708" x="6356350" y="4324350"/>
          <p14:tracePt t="245725" x="6350000" y="4318000"/>
          <p14:tracePt t="245742" x="6337300" y="4311650"/>
          <p14:tracePt t="245824" x="0" y="0"/>
        </p14:tracePtLst>
      </p14:laserTraceLst>
    </p:ext>
    <p:ext uri="{E180D4A7-C9FB-4DFB-919C-405C955672EB}">
      <p14:showEvtLst xmlns:p14="http://schemas.microsoft.com/office/powerpoint/2010/main">
        <p14:playEvt time="121" objId="325"/>
        <p14:stopEvt time="256311" objId="325"/>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extLst>
              <p:ext uri="{D42A27DB-BD31-4B8C-83A1-F6EECF244321}">
                <p14:modId xmlns:p14="http://schemas.microsoft.com/office/powerpoint/2010/main" val="3398735131"/>
              </p:ext>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X+sExt</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err="1">
                          <a:solidFill>
                            <a:schemeClr val="tx1"/>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baseline="-25000" dirty="0">
                          <a:solidFill>
                            <a:srgbClr val="FF0000"/>
                          </a:solidFill>
                          <a:latin typeface="微软雅黑" panose="020B0503020204020204" pitchFamily="34" charset="-122"/>
                          <a:ea typeface="微软雅黑" panose="020B0503020204020204" pitchFamily="34" charset="-122"/>
                        </a:rPr>
                        <a:t> </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2415720303"/>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4533" x="5175250" y="863600"/>
          <p14:tracePt t="4818" x="5213350" y="863600"/>
          <p14:tracePt t="4843" x="5245100" y="863600"/>
          <p14:tracePt t="4880" x="5270500" y="863600"/>
          <p14:tracePt t="4881" x="5276850" y="863600"/>
          <p14:tracePt t="4910" x="5334000" y="863600"/>
          <p14:tracePt t="4949" x="5505450" y="863600"/>
          <p14:tracePt t="4977" x="5657850" y="863600"/>
          <p14:tracePt t="5018" x="5753100" y="869950"/>
          <p14:tracePt t="5044" x="5772150" y="869950"/>
          <p14:tracePt t="5086" x="5797550" y="869950"/>
          <p14:tracePt t="5114" x="5822950" y="869950"/>
          <p14:tracePt t="5154" x="5899150" y="869950"/>
          <p14:tracePt t="5155" x="5911850" y="869950"/>
          <p14:tracePt t="5181" x="5975350" y="869950"/>
          <p14:tracePt t="5217" x="6038850" y="869950"/>
          <p14:tracePt t="5219" x="6051550" y="869950"/>
          <p14:tracePt t="5247" x="6089650" y="869950"/>
          <p14:tracePt t="5283" x="6165850" y="869950"/>
          <p14:tracePt t="5313" x="6229350" y="869950"/>
          <p14:tracePt t="5348" x="6311900" y="869950"/>
          <p14:tracePt t="5349" x="6324600" y="869950"/>
          <p14:tracePt t="5376" x="6369050" y="869950"/>
          <p14:tracePt t="5412" x="6400800" y="869950"/>
          <p14:tracePt t="5414" x="6413500" y="869950"/>
          <p14:tracePt t="5441" x="6483350" y="869950"/>
          <p14:tracePt t="5477" x="6565900" y="869950"/>
          <p14:tracePt t="5503" x="6680200" y="863600"/>
          <p14:tracePt t="5547" x="6775450" y="863600"/>
          <p14:tracePt t="5582" x="6864350" y="857250"/>
          <p14:tracePt t="5624" x="6946900" y="857250"/>
          <p14:tracePt t="5657" x="7029450" y="857250"/>
          <p14:tracePt t="5699" x="7131050" y="850900"/>
          <p14:tracePt t="5728" x="7188200" y="850900"/>
          <p14:tracePt t="5763" x="7258050" y="850900"/>
          <p14:tracePt t="5791" x="7315200" y="850900"/>
          <p14:tracePt t="5833" x="7397750" y="850900"/>
          <p14:tracePt t="5862" x="7435850" y="850900"/>
          <p14:tracePt t="5900" x="7493000" y="844550"/>
          <p14:tracePt t="5929" x="7531100" y="838200"/>
          <p14:tracePt t="5972" x="7594600" y="838200"/>
          <p14:tracePt t="5999" x="7613650" y="831850"/>
          <p14:tracePt t="6037" x="7658100" y="831850"/>
          <p14:tracePt t="6066" x="7683500" y="825500"/>
          <p14:tracePt t="6141" x="7708900" y="825500"/>
          <p14:tracePt t="6168" x="7740650" y="819150"/>
          <p14:tracePt t="6202" x="7766050" y="819150"/>
          <p14:tracePt t="6409" x="7766050" y="812800"/>
          <p14:tracePt t="6436" x="7696200" y="812800"/>
          <p14:tracePt t="6478" x="7537450" y="812800"/>
          <p14:tracePt t="6542" x="7239000" y="812800"/>
          <p14:tracePt t="6607" x="7061200" y="812800"/>
          <p14:tracePt t="6636" x="7004050" y="812800"/>
          <p14:tracePt t="6673" x="6851650" y="806450"/>
          <p14:tracePt t="6703" x="6680200" y="800100"/>
          <p14:tracePt t="6760" x="6470650" y="793750"/>
          <p14:tracePt t="6789" x="6413500" y="793750"/>
          <p14:tracePt t="6834" x="6299200" y="793750"/>
          <p14:tracePt t="6859" x="6223000" y="793750"/>
          <p14:tracePt t="6895" x="6102350" y="793750"/>
          <p14:tracePt t="6923" x="6051550" y="793750"/>
          <p14:tracePt t="6957" x="5975350" y="793750"/>
          <p14:tracePt t="6960" x="5956300" y="793750"/>
          <p14:tracePt t="6985" x="5886450" y="787400"/>
          <p14:tracePt t="7023" x="5829300" y="787400"/>
          <p14:tracePt t="7053" x="5784850" y="787400"/>
          <p14:tracePt t="7096" x="5702300" y="781050"/>
          <p14:tracePt t="7097" x="5689600" y="781050"/>
          <p14:tracePt t="7124" x="5638800" y="781050"/>
          <p14:tracePt t="7161" x="5581650" y="781050"/>
          <p14:tracePt t="7191" x="5543550" y="781050"/>
          <p14:tracePt t="7226" x="5473700" y="781050"/>
          <p14:tracePt t="7255" x="5416550" y="781050"/>
          <p14:tracePt t="7299" x="5353050" y="781050"/>
          <p14:tracePt t="7325" x="5334000" y="781050"/>
          <p14:tracePt t="7361" x="5308600" y="781050"/>
          <p14:tracePt t="7390" x="5289550" y="781050"/>
          <p14:tracePt t="7431" x="5270500" y="781050"/>
          <p14:tracePt t="7739" x="5308600" y="781050"/>
          <p14:tracePt t="7770" x="5391150" y="781050"/>
          <p14:tracePt t="7802" x="5556250" y="793750"/>
          <p14:tracePt t="7835" x="5740400" y="806450"/>
          <p14:tracePt t="7866" x="5822950" y="812800"/>
          <p14:tracePt t="7867" x="5842000" y="812800"/>
          <p14:tracePt t="7935" x="6070600" y="812800"/>
          <p14:tracePt t="7995" x="6477000" y="812800"/>
          <p14:tracePt t="8059" x="6813550" y="812800"/>
          <p14:tracePt t="8086" x="6934200" y="812800"/>
          <p14:tracePt t="8122" x="7105650" y="812800"/>
          <p14:tracePt t="8123" x="7162800" y="812800"/>
          <p14:tracePt t="8152" x="7289800" y="812800"/>
          <p14:tracePt t="8187" x="7467600" y="812800"/>
          <p14:tracePt t="8189" x="7512050" y="812800"/>
          <p14:tracePt t="8215" x="7588250" y="806450"/>
          <p14:tracePt t="8257" x="7708900" y="793750"/>
          <p14:tracePt t="8286" x="7753350" y="793750"/>
          <p14:tracePt t="8321" x="7759700" y="793750"/>
          <p14:tracePt t="8533" x="0" y="0"/>
        </p14:tracePtLst>
        <p14:tracePtLst>
          <p14:tracePt t="12042" x="698500" y="1854200"/>
          <p14:tracePt t="12049" x="711200" y="1854200"/>
          <p14:tracePt t="12052" x="717550" y="1847850"/>
          <p14:tracePt t="12083" x="825500" y="1847850"/>
          <p14:tracePt t="12116" x="1022350" y="1847850"/>
          <p14:tracePt t="12178" x="1219200" y="1847850"/>
          <p14:tracePt t="12825" x="0" y="0"/>
        </p14:tracePtLst>
        <p14:tracePtLst>
          <p14:tracePt t="14966" x="1047750" y="3213100"/>
          <p14:tracePt t="15008" x="1085850" y="3225800"/>
          <p14:tracePt t="15069" x="1193800" y="3238500"/>
          <p14:tracePt t="15100" x="1333500" y="3257550"/>
          <p14:tracePt t="15131" x="1422400" y="3257550"/>
          <p14:tracePt t="15162" x="1454150" y="3257550"/>
          <p14:tracePt t="15194" x="1485900" y="3257550"/>
          <p14:tracePt t="15225" x="1524000" y="3257550"/>
          <p14:tracePt t="15251" x="1625600" y="3257550"/>
          <p14:tracePt t="15291" x="1784350" y="3257550"/>
          <p14:tracePt t="15354" x="1962150" y="3263900"/>
          <p14:tracePt t="15415" x="2076450" y="3263900"/>
          <p14:tracePt t="15477" x="2286000" y="3270250"/>
          <p14:tracePt t="15507" x="2374900" y="3276600"/>
          <p14:tracePt t="15544" x="2457450" y="3276600"/>
          <p14:tracePt t="15575" x="2540000" y="3282950"/>
          <p14:tracePt t="15581" x="2565400" y="3282950"/>
          <p14:tracePt t="15616" x="2628900" y="3282950"/>
          <p14:tracePt t="15654" x="2730500" y="3282950"/>
          <p14:tracePt t="15691" x="2851150" y="3282950"/>
          <p14:tracePt t="15725" x="2908300" y="3289300"/>
          <p14:tracePt t="15769" x="2959100" y="3289300"/>
          <p14:tracePt t="15798" x="3016250" y="3289300"/>
          <p14:tracePt t="15842" x="3079750" y="3289300"/>
          <p14:tracePt t="15870" x="3086100" y="3289300"/>
          <p14:tracePt t="15915" x="3098800" y="3289300"/>
          <p14:tracePt t="15918" x="3105150" y="3289300"/>
          <p14:tracePt t="15947" x="3117850" y="3282950"/>
          <p14:tracePt t="15982" x="3124200" y="3282950"/>
          <p14:tracePt t="16093" x="3124200" y="3276600"/>
          <p14:tracePt t="16159" x="2984500" y="3263900"/>
          <p14:tracePt t="16188" x="2882900" y="3257550"/>
          <p14:tracePt t="16227" x="2660650" y="3251200"/>
          <p14:tracePt t="16258" x="2559050" y="3244850"/>
          <p14:tracePt t="16300" x="2508250" y="3244850"/>
          <p14:tracePt t="16328" x="2482850" y="3244850"/>
          <p14:tracePt t="16364" x="2355850" y="3244850"/>
          <p14:tracePt t="16392" x="2241550" y="3244850"/>
          <p14:tracePt t="16429" x="2127250" y="3238500"/>
          <p14:tracePt t="16736" x="0" y="0"/>
        </p14:tracePtLst>
        <p14:tracePtLst>
          <p14:tracePt t="17372" x="3543300" y="3187700"/>
          <p14:tracePt t="17481" x="3600450" y="3187700"/>
          <p14:tracePt t="17508" x="3683000" y="3187700"/>
          <p14:tracePt t="17550" x="3822700" y="3187700"/>
          <p14:tracePt t="17581" x="3930650" y="3194050"/>
          <p14:tracePt t="17618" x="3987800" y="3194050"/>
          <p14:tracePt t="17647" x="4025900" y="3194050"/>
          <p14:tracePt t="17686" x="4102100" y="3194050"/>
          <p14:tracePt t="17716" x="4216400" y="3194050"/>
          <p14:tracePt t="17751" x="4286250" y="3194050"/>
          <p14:tracePt t="17781" x="4362450" y="3187700"/>
          <p14:tracePt t="17821" x="4432300" y="3175000"/>
          <p14:tracePt t="17848" x="4457700" y="3168650"/>
          <p14:tracePt t="17888" x="4495800" y="3130550"/>
          <p14:tracePt t="17915" x="4527550" y="3086100"/>
          <p14:tracePt t="17950" x="4552950" y="2997200"/>
          <p14:tracePt t="17978" x="4552950" y="2965450"/>
          <p14:tracePt t="18022" x="4546600" y="2882900"/>
          <p14:tracePt t="18054" x="4514850" y="2825750"/>
          <p14:tracePt t="18115" x="4457700" y="2768600"/>
          <p14:tracePt t="18143" x="4400550" y="2736850"/>
          <p14:tracePt t="18182" x="4324350" y="2705100"/>
          <p14:tracePt t="18210" x="4279900" y="2692400"/>
          <p14:tracePt t="18250" x="4184650" y="2673350"/>
          <p14:tracePt t="18277" x="4133850" y="2660650"/>
          <p14:tracePt t="18318" x="4038600" y="2660650"/>
          <p14:tracePt t="18350" x="3968750" y="2667000"/>
          <p14:tracePt t="18377" x="3886200" y="2667000"/>
          <p14:tracePt t="18417" x="3829050" y="2673350"/>
          <p14:tracePt t="18444" x="3803650" y="2679700"/>
          <p14:tracePt t="18484" x="3771900" y="2711450"/>
          <p14:tracePt t="18547" x="3695700" y="2781300"/>
          <p14:tracePt t="18579" x="3689350" y="2794000"/>
          <p14:tracePt t="18624" x="3683000" y="2819400"/>
          <p14:tracePt t="18626" x="3676650" y="2844800"/>
          <p14:tracePt t="18653" x="3670300" y="2889250"/>
          <p14:tracePt t="18675" x="3663950" y="2933700"/>
          <p14:tracePt t="18702" x="3663950" y="2971800"/>
          <p14:tracePt t="18738" x="3663950" y="3022600"/>
          <p14:tracePt t="18767" x="3663950" y="3048000"/>
          <p14:tracePt t="18803" x="3676650" y="3086100"/>
          <p14:tracePt t="18832" x="3695700" y="3111500"/>
          <p14:tracePt t="18870" x="3721100" y="3143250"/>
          <p14:tracePt t="18897" x="3759200" y="3168650"/>
          <p14:tracePt t="18935" x="3810000" y="3194050"/>
          <p14:tracePt t="18965" x="3848100" y="3213100"/>
          <p14:tracePt t="19007" x="3917950" y="3232150"/>
          <p14:tracePt t="19033" x="3981450" y="3238500"/>
          <p14:tracePt t="19070" x="4146550" y="3225800"/>
          <p14:tracePt t="19100" x="4254500" y="3194050"/>
          <p14:tracePt t="19141" x="4311650" y="3162300"/>
          <p14:tracePt t="19167" x="4337050" y="3136900"/>
          <p14:tracePt t="19204" x="4368800" y="3111500"/>
          <p14:tracePt t="19206" x="4375150" y="3105150"/>
          <p14:tracePt t="19233" x="4413250" y="3060700"/>
          <p14:tracePt t="19270" x="4451350" y="3022600"/>
          <p14:tracePt t="19299" x="4470400" y="2990850"/>
          <p14:tracePt t="19334" x="4502150" y="2908300"/>
          <p14:tracePt t="19362" x="4508500" y="2863850"/>
          <p14:tracePt t="19400" x="4508500" y="2800350"/>
          <p14:tracePt t="19428" x="4495800" y="2768600"/>
          <p14:tracePt t="19469" x="4457700" y="2730500"/>
          <p14:tracePt t="19497" x="4406900" y="2698750"/>
          <p14:tracePt t="19539" x="4286250" y="2660650"/>
          <p14:tracePt t="19569" x="4152900" y="2641600"/>
          <p14:tracePt t="19612" x="4051300" y="2635250"/>
          <p14:tracePt t="19646" x="3987800" y="2641600"/>
          <p14:tracePt t="19684" x="3949700" y="2654300"/>
          <p14:tracePt t="19757" x="3949700" y="2667000"/>
          <p14:tracePt t="19757" x="0" y="0"/>
        </p14:tracePtLst>
        <p14:tracePtLst>
          <p14:tracePt t="26495" x="1606550" y="5181600"/>
          <p14:tracePt t="26593" x="1695450" y="5181600"/>
          <p14:tracePt t="26594" x="1720850" y="5181600"/>
          <p14:tracePt t="26655" x="1905000" y="5181600"/>
          <p14:tracePt t="26683" x="1968500" y="5187950"/>
          <p14:tracePt t="26745" x="2032000" y="5187950"/>
          <p14:tracePt t="26808" x="2178050" y="5200650"/>
          <p14:tracePt t="26837" x="2279650" y="5200650"/>
          <p14:tracePt t="26877" x="2362200" y="5194300"/>
          <p14:tracePt t="26907" x="2419350" y="5181600"/>
          <p14:tracePt t="26945" x="2489200" y="5143500"/>
          <p14:tracePt t="26973" x="2508250" y="5130800"/>
          <p14:tracePt t="27018" x="2520950" y="5111750"/>
          <p14:tracePt t="27051" x="2533650" y="5092700"/>
          <p14:tracePt t="27083" x="2546350" y="5067300"/>
          <p14:tracePt t="27117" x="2552700" y="5048250"/>
          <p14:tracePt t="27184" x="2559050" y="4959350"/>
          <p14:tracePt t="27252" x="2527300" y="4914900"/>
          <p14:tracePt t="27254" x="2520950" y="4908550"/>
          <p14:tracePt t="27280" x="2514600" y="4902200"/>
          <p14:tracePt t="27322" x="2501900" y="4883150"/>
          <p14:tracePt t="27348" x="2476500" y="4864100"/>
          <p14:tracePt t="27385" x="2393950" y="4826000"/>
          <p14:tracePt t="27444" x="2228850" y="4781550"/>
          <p14:tracePt t="27476" x="2165350" y="4775200"/>
          <p14:tracePt t="27506" x="2101850" y="4768850"/>
          <p14:tracePt t="27533" x="2051050" y="4768850"/>
          <p14:tracePt t="27569" x="1949450" y="4768850"/>
          <p14:tracePt t="27598" x="1898650" y="4775200"/>
          <p14:tracePt t="27634" x="1835150" y="4794250"/>
          <p14:tracePt t="27668" x="1797050" y="4800600"/>
          <p14:tracePt t="27676" x="1790700" y="4800600"/>
          <p14:tracePt t="27719" x="1758950" y="4813300"/>
          <p14:tracePt t="27748" x="1720850" y="4845050"/>
          <p14:tracePt t="27785" x="1676400" y="4876800"/>
          <p14:tracePt t="27788" x="1670050" y="4876800"/>
          <p14:tracePt t="27813" x="1657350" y="4889500"/>
          <p14:tracePt t="27856" x="1644650" y="4902200"/>
          <p14:tracePt t="27881" x="1644650" y="4921250"/>
          <p14:tracePt t="27922" x="1631950" y="4978400"/>
          <p14:tracePt t="27948" x="1631950" y="4997450"/>
          <p14:tracePt t="27986" x="1631950" y="5016500"/>
          <p14:tracePt t="28014" x="1638300" y="5048250"/>
          <p14:tracePt t="28055" x="1657350" y="5080000"/>
          <p14:tracePt t="28083" x="1676400" y="5099050"/>
          <p14:tracePt t="28124" x="1714500" y="5124450"/>
          <p14:tracePt t="28151" x="1739900" y="5137150"/>
          <p14:tracePt t="28191" x="1809750" y="5156200"/>
          <p14:tracePt t="28218" x="1898650" y="5162550"/>
          <p14:tracePt t="28251" x="1993900" y="5168900"/>
          <p14:tracePt t="28277" x="2089150" y="5175250"/>
          <p14:tracePt t="28279" x="2101850" y="5175250"/>
          <p14:tracePt t="28320" x="2165350" y="5181600"/>
          <p14:tracePt t="28346" x="2203450" y="5187950"/>
          <p14:tracePt t="28382" x="2317750" y="5187950"/>
          <p14:tracePt t="28414" x="2381250" y="5181600"/>
          <p14:tracePt t="28454" x="2451100" y="5181600"/>
          <p14:tracePt t="28480" x="2470150" y="5168900"/>
          <p14:tracePt t="28527" x="2508250" y="5143500"/>
          <p14:tracePt t="28528" x="2514600" y="5137150"/>
          <p14:tracePt t="28556" x="2527300" y="5124450"/>
          <p14:tracePt t="28595" x="2540000" y="5099050"/>
          <p14:tracePt t="28638" x="2552700" y="5067300"/>
          <p14:tracePt t="28667" x="2552700" y="5035550"/>
          <p14:tracePt t="28708" x="2559050" y="4997450"/>
          <p14:tracePt t="28732" x="2546350" y="4972050"/>
          <p14:tracePt t="28768" x="2527300" y="4933950"/>
          <p14:tracePt t="28770" x="2527300" y="4927600"/>
          <p14:tracePt t="28802" x="2508250" y="4902200"/>
          <p14:tracePt t="28833" x="2501900" y="4889500"/>
          <p14:tracePt t="28867" x="2482850" y="4876800"/>
          <p14:tracePt t="28899" x="2463800" y="4864100"/>
          <p14:tracePt t="28930" x="2438400" y="4864100"/>
          <p14:tracePt t="28991" x="2393950" y="4857750"/>
          <p14:tracePt t="29018" x="2381250" y="4857750"/>
          <p14:tracePt t="29053" x="2317750" y="4845050"/>
          <p14:tracePt t="29082" x="2197100" y="4845050"/>
          <p14:tracePt t="29117" x="2032000" y="4832350"/>
          <p14:tracePt t="29145" x="1987550" y="4832350"/>
          <p14:tracePt t="29182" x="1955800" y="4832350"/>
          <p14:tracePt t="29209" x="1898650" y="4838700"/>
          <p14:tracePt t="29245" x="1828800" y="4851400"/>
          <p14:tracePt t="29274" x="1733550" y="4876800"/>
          <p14:tracePt t="29315" x="1663700" y="4889500"/>
          <p14:tracePt t="29342" x="1625600" y="4908550"/>
          <p14:tracePt t="29377" x="1606550" y="4927600"/>
          <p14:tracePt t="29379" x="1600200" y="4933950"/>
          <p14:tracePt t="29406" x="1600200" y="4940300"/>
          <p14:tracePt t="29441" x="1600200" y="4965700"/>
          <p14:tracePt t="29444" x="1600200" y="4972050"/>
          <p14:tracePt t="29469" x="1600200" y="5003800"/>
          <p14:tracePt t="29506" x="1600200" y="5029200"/>
          <p14:tracePt t="29533" x="1606550" y="5048250"/>
          <p14:tracePt t="29569" x="1625600" y="5092700"/>
          <p14:tracePt t="29571" x="1625600" y="5105400"/>
          <p14:tracePt t="29599" x="1644650" y="5124450"/>
          <p14:tracePt t="29642" x="1746250" y="5181600"/>
          <p14:tracePt t="29669" x="1924050" y="5213350"/>
          <p14:tracePt t="29711" x="2159000" y="5226050"/>
          <p14:tracePt t="29737" x="2247900" y="5226050"/>
          <p14:tracePt t="29771" x="2286000" y="5226050"/>
          <p14:tracePt t="29916" x="2273300" y="5226050"/>
          <p14:tracePt t="29917" x="0" y="0"/>
        </p14:tracePtLst>
        <p14:tracePtLst>
          <p14:tracePt t="41115" x="9779000" y="3848100"/>
          <p14:tracePt t="41123" x="9772650" y="3841750"/>
          <p14:tracePt t="41160" x="9721850" y="3784600"/>
          <p14:tracePt t="41162" x="9696450" y="3771900"/>
          <p14:tracePt t="41196" x="9537700" y="3727450"/>
          <p14:tracePt t="41258" x="9048750" y="3702050"/>
          <p14:tracePt t="41259" x="8978900" y="3702050"/>
          <p14:tracePt t="41284" x="8794750" y="3695700"/>
          <p14:tracePt t="41324" x="8597900" y="3689350"/>
          <p14:tracePt t="41351" x="8540750" y="3689350"/>
          <p14:tracePt t="41389" x="8458200" y="3695700"/>
          <p14:tracePt t="41418" x="8394700" y="3721100"/>
          <p14:tracePt t="41462" x="8115300" y="3810000"/>
          <p14:tracePt t="41490" x="7975600" y="3841750"/>
          <p14:tracePt t="41536" x="7823200" y="3886200"/>
          <p14:tracePt t="41573" x="7804150" y="3975100"/>
          <p14:tracePt t="41603" x="7785100" y="4013200"/>
          <p14:tracePt t="41652" x="7778750" y="4127500"/>
          <p14:tracePt t="41653" x="7778750" y="4152900"/>
          <p14:tracePt t="41680" x="7791450" y="4197350"/>
          <p14:tracePt t="41727" x="7810500" y="4248150"/>
          <p14:tracePt t="41759" x="7886700" y="4349750"/>
          <p14:tracePt t="41802" x="7981950" y="4432300"/>
          <p14:tracePt t="41834" x="8096250" y="4483100"/>
          <p14:tracePt t="41867" x="8197850" y="4495800"/>
          <p14:tracePt t="41930" x="8388350" y="4502150"/>
          <p14:tracePt t="41998" x="8572500" y="4349750"/>
          <p14:tracePt t="42032" x="8578850" y="4286250"/>
          <p14:tracePt t="42077" x="8578850" y="4191000"/>
          <p14:tracePt t="42103" x="8547100" y="4108450"/>
          <p14:tracePt t="42140" x="8458200" y="4013200"/>
          <p14:tracePt t="42165" x="8388350" y="3981450"/>
          <p14:tracePt t="42208" x="8293100" y="3949700"/>
          <p14:tracePt t="42209" x="8274050" y="3943350"/>
          <p14:tracePt t="42235" x="8210550" y="3937000"/>
          <p14:tracePt t="42278" x="8020050" y="3956050"/>
          <p14:tracePt t="42307" x="7848600" y="3994150"/>
          <p14:tracePt t="42349" x="7740650" y="4038600"/>
          <p14:tracePt t="42376" x="7708900" y="4057650"/>
          <p14:tracePt t="42414" x="7677150" y="4140200"/>
          <p14:tracePt t="42444" x="7658100" y="4229100"/>
          <p14:tracePt t="42482" x="7651750" y="4343400"/>
          <p14:tracePt t="42484" x="7651750" y="4356100"/>
          <p14:tracePt t="42513" x="7658100" y="4406900"/>
          <p14:tracePt t="42554" x="7696200" y="4476750"/>
          <p14:tracePt t="42554" x="7708900" y="4489450"/>
          <p14:tracePt t="42584" x="7759700" y="4540250"/>
          <p14:tracePt t="42624" x="7912100" y="4603750"/>
          <p14:tracePt t="42690" x="8197850" y="4660900"/>
          <p14:tracePt t="42693" x="8248650" y="4660900"/>
          <p14:tracePt t="42726" x="8343900" y="4648200"/>
          <p14:tracePt t="42759" x="8407400" y="4597400"/>
          <p14:tracePt t="42823" x="8528050" y="4419600"/>
          <p14:tracePt t="42887" x="8572500" y="4241800"/>
          <p14:tracePt t="42950" x="8540750" y="4133850"/>
          <p14:tracePt t="42979" x="8521700" y="4108450"/>
          <p14:tracePt t="43021" x="8477250" y="4076700"/>
          <p14:tracePt t="43024" x="8470900" y="4070350"/>
          <p14:tracePt t="43056" x="8407400" y="4044950"/>
          <p14:tracePt t="43116" x="8286750" y="4032250"/>
          <p14:tracePt t="43119" x="8267700" y="4032250"/>
          <p14:tracePt t="43149" x="8191500" y="4038600"/>
          <p14:tracePt t="43176" x="8108950" y="4057650"/>
          <p14:tracePt t="43217" x="7969250" y="4102100"/>
          <p14:tracePt t="43278" x="7867650" y="4152900"/>
          <p14:tracePt t="43306" x="7861300" y="4171950"/>
          <p14:tracePt t="43343" x="7848600" y="4191000"/>
          <p14:tracePt t="43368" x="7848600" y="4203700"/>
          <p14:tracePt t="43442" x="7861300" y="4197350"/>
          <p14:tracePt t="43443" x="0" y="0"/>
        </p14:tracePtLst>
        <p14:tracePtLst>
          <p14:tracePt t="43969" x="11131550" y="3638550"/>
          <p14:tracePt t="43977" x="11131550" y="3632200"/>
          <p14:tracePt t="44009" x="11125200" y="3625850"/>
          <p14:tracePt t="44072" x="11017250" y="3606800"/>
          <p14:tracePt t="44101" x="10902950" y="3619500"/>
          <p14:tracePt t="44137" x="10706100" y="3663950"/>
          <p14:tracePt t="44167" x="10610850" y="3683000"/>
          <p14:tracePt t="44205" x="10579100" y="3695700"/>
          <p14:tracePt t="44232" x="10566400" y="3727450"/>
          <p14:tracePt t="44274" x="10521950" y="3873500"/>
          <p14:tracePt t="44306" x="10509250" y="3956050"/>
          <p14:tracePt t="44368" x="10553700" y="4083050"/>
          <p14:tracePt t="44395" x="10598150" y="4121150"/>
          <p14:tracePt t="44438" x="10750550" y="4171950"/>
          <p14:tracePt t="44502" x="11125200" y="4197350"/>
          <p14:tracePt t="44506" x="11182350" y="4184650"/>
          <p14:tracePt t="44538" x="11334750" y="4133850"/>
          <p14:tracePt t="44572" x="11423650" y="4089400"/>
          <p14:tracePt t="44605" x="11449050" y="4070350"/>
          <p14:tracePt t="44647" x="11480800" y="3981450"/>
          <p14:tracePt t="44675" x="11493500" y="3879850"/>
          <p14:tracePt t="44716" x="11493500" y="3797300"/>
          <p14:tracePt t="44742" x="11468100" y="3759200"/>
          <p14:tracePt t="44782" x="11398250" y="3708400"/>
          <p14:tracePt t="44806" x="11283950" y="3670300"/>
          <p14:tracePt t="44843" x="10979150" y="3644900"/>
          <p14:tracePt t="44869" x="10839450" y="3644900"/>
          <p14:tracePt t="44907" x="10775950" y="3644900"/>
          <p14:tracePt t="45006" x="10750550" y="3695700"/>
          <p14:tracePt t="45006" x="0" y="0"/>
        </p14:tracePtLst>
        <p14:tracePtLst>
          <p14:tracePt t="45606" x="8953500" y="4464050"/>
          <p14:tracePt t="45615" x="8928100" y="4457700"/>
          <p14:tracePt t="45617" x="8909050" y="4451350"/>
          <p14:tracePt t="45646" x="8839200" y="4445000"/>
          <p14:tracePt t="45685" x="8705850" y="4438650"/>
          <p14:tracePt t="45713" x="8553450" y="4451350"/>
          <p14:tracePt t="45751" x="8458200" y="4483100"/>
          <p14:tracePt t="45778" x="8426450" y="4514850"/>
          <p14:tracePt t="45822" x="8407400" y="4591050"/>
          <p14:tracePt t="45885" x="8401050" y="4724400"/>
          <p14:tracePt t="45914" x="8401050" y="4756150"/>
          <p14:tracePt t="45950" x="8407400" y="4800600"/>
          <p14:tracePt t="45977" x="8439150" y="4845050"/>
          <p14:tracePt t="46013" x="8540750" y="4921250"/>
          <p14:tracePt t="46040" x="8610600" y="4946650"/>
          <p14:tracePt t="46079" x="8813800" y="4978400"/>
          <p14:tracePt t="46105" x="8959850" y="4972050"/>
          <p14:tracePt t="46144" x="9112250" y="4927600"/>
          <p14:tracePt t="46170" x="9137650" y="4895850"/>
          <p14:tracePt t="46208" x="9144000" y="4832350"/>
          <p14:tracePt t="46236" x="9144000" y="4749800"/>
          <p14:tracePt t="46274" x="9124950" y="4635500"/>
          <p14:tracePt t="46302" x="9080500" y="4565650"/>
          <p14:tracePt t="46347" x="9036050" y="4527550"/>
          <p14:tracePt t="46375" x="8985250" y="4502150"/>
          <p14:tracePt t="46412" x="8896350" y="4470400"/>
          <p14:tracePt t="46438" x="8820150" y="4464050"/>
          <p14:tracePt t="46475" x="8667750" y="4464050"/>
          <p14:tracePt t="46502" x="8616950" y="4464050"/>
          <p14:tracePt t="46503" x="8572500" y="4464050"/>
          <p14:tracePt t="46540" x="8483600" y="4483100"/>
          <p14:tracePt t="46570" x="8432800" y="4508500"/>
          <p14:tracePt t="46608" x="8362950" y="4559300"/>
          <p14:tracePt t="46637" x="8324850" y="4610100"/>
          <p14:tracePt t="46675" x="8305800" y="4667250"/>
          <p14:tracePt t="46702" x="8305800" y="4711700"/>
          <p14:tracePt t="46738" x="8324850" y="4826000"/>
          <p14:tracePt t="46766" x="8356600" y="4870450"/>
          <p14:tracePt t="46804" x="8432800" y="4908550"/>
          <p14:tracePt t="46835" x="8547100" y="4908550"/>
          <p14:tracePt t="46871" x="8648700" y="4908550"/>
          <p14:tracePt t="46899" x="8782050" y="4908550"/>
          <p14:tracePt t="46941" x="8832850" y="4876800"/>
          <p14:tracePt t="46968" x="8832850" y="4851400"/>
          <p14:tracePt t="47005" x="8845550" y="4781550"/>
          <p14:tracePt t="47034" x="8851900" y="4724400"/>
          <p14:tracePt t="47070" x="8851900" y="4616450"/>
          <p14:tracePt t="47100" x="8839200" y="4565650"/>
          <p14:tracePt t="47141" x="8826500" y="4546600"/>
          <p14:tracePt t="47166" x="8820150" y="4533900"/>
          <p14:tracePt t="47202" x="8807450" y="4527550"/>
          <p14:tracePt t="47203" x="8801100" y="4521200"/>
          <p14:tracePt t="47233" x="8794750" y="4521200"/>
          <p14:tracePt t="47277" x="8743950" y="4508500"/>
          <p14:tracePt t="47372" x="0" y="0"/>
        </p14:tracePtLst>
        <p14:tracePtLst>
          <p14:tracePt t="51164" x="8826500" y="4591050"/>
          <p14:tracePt t="51209" x="8826500" y="4584700"/>
          <p14:tracePt t="51239" x="8826500" y="4578350"/>
          <p14:tracePt t="51271" x="8826500" y="4565650"/>
          <p14:tracePt t="51305" x="8807450" y="4552950"/>
          <p14:tracePt t="51333" x="8794750" y="4552950"/>
          <p14:tracePt t="51371" x="8724900" y="4546600"/>
          <p14:tracePt t="51432" x="8604250" y="4546600"/>
          <p14:tracePt t="51434" x="8585200" y="4546600"/>
          <p14:tracePt t="51498" x="8547100" y="4559300"/>
          <p14:tracePt t="51563" x="8483600" y="4603750"/>
          <p14:tracePt t="51601" x="8464550" y="4622800"/>
          <p14:tracePt t="51631" x="8458200" y="4641850"/>
          <p14:tracePt t="51669" x="8451850" y="4673600"/>
          <p14:tracePt t="51731" x="8445500" y="4737100"/>
          <p14:tracePt t="51844" x="8585200" y="4832350"/>
          <p14:tracePt t="51871" x="8642350" y="4832350"/>
          <p14:tracePt t="51914" x="8743950" y="4832350"/>
          <p14:tracePt t="51939" x="8807450" y="4826000"/>
          <p14:tracePt t="51941" x="8820150" y="4819650"/>
          <p14:tracePt t="51972" x="8845550" y="4813300"/>
          <p14:tracePt t="51973" x="8845550" y="4806950"/>
          <p14:tracePt t="52007" x="8883650" y="4768850"/>
          <p14:tracePt t="52051" x="8940800" y="4724400"/>
          <p14:tracePt t="52078" x="8947150" y="4711700"/>
          <p14:tracePt t="52163" x="8959850" y="4648200"/>
          <p14:tracePt t="52196" x="8959850" y="4603750"/>
          <p14:tracePt t="52228" x="8953500" y="4572000"/>
          <p14:tracePt t="52294" x="8870950" y="4483100"/>
          <p14:tracePt t="52295" x="8864600" y="4470400"/>
          <p14:tracePt t="52360" x="8788400" y="4451350"/>
          <p14:tracePt t="52362" x="8775700" y="4451350"/>
          <p14:tracePt t="52424" x="8724900" y="4438650"/>
          <p14:tracePt t="52426" x="8712200" y="4438650"/>
          <p14:tracePt t="52459" x="8661400" y="4438650"/>
          <p14:tracePt t="52494" x="8591550" y="4457700"/>
          <p14:tracePt t="52526" x="8528050" y="4483100"/>
          <p14:tracePt t="52573" x="8439150" y="4540250"/>
          <p14:tracePt t="52603" x="8401050" y="4591050"/>
          <p14:tracePt t="52648" x="8362950" y="4641850"/>
          <p14:tracePt t="52677" x="8337550" y="4692650"/>
          <p14:tracePt t="52717" x="8312150" y="4756150"/>
          <p14:tracePt t="52783" x="8299450" y="4819650"/>
          <p14:tracePt t="52819" x="8299450" y="4883150"/>
          <p14:tracePt t="52852" x="8312150" y="4927600"/>
          <p14:tracePt t="52886" x="8343900" y="4959350"/>
          <p14:tracePt t="52952" x="8432800" y="4972050"/>
          <p14:tracePt t="53015" x="8610600" y="4972050"/>
          <p14:tracePt t="53080" x="8661400" y="4946650"/>
          <p14:tracePt t="53115" x="8743950" y="4883150"/>
          <p14:tracePt t="53149" x="8826500" y="4826000"/>
          <p14:tracePt t="53151" x="8839200" y="4813300"/>
          <p14:tracePt t="53177" x="8870950" y="4781550"/>
          <p14:tracePt t="53183" x="8883650" y="4762500"/>
          <p14:tracePt t="53248" x="8966200" y="4629150"/>
          <p14:tracePt t="53312" x="8972550" y="4533900"/>
          <p14:tracePt t="53377" x="8947150" y="4438650"/>
          <p14:tracePt t="53412" x="8921750" y="4413250"/>
          <p14:tracePt t="53444" x="8902700" y="4394200"/>
          <p14:tracePt t="53478" x="8883650" y="4387850"/>
          <p14:tracePt t="53542" x="8851900" y="4381500"/>
          <p14:tracePt t="53610" x="8667750" y="4413250"/>
          <p14:tracePt t="53677" x="8496300" y="4508500"/>
          <p14:tracePt t="53711" x="8458200" y="4559300"/>
          <p14:tracePt t="53743" x="8426450" y="4597400"/>
          <p14:tracePt t="53774" x="8401050" y="4629150"/>
          <p14:tracePt t="53807" x="8362950" y="4673600"/>
          <p14:tracePt t="53870" x="8305800" y="4781550"/>
          <p14:tracePt t="53901" x="8293100" y="4826000"/>
          <p14:tracePt t="53938" x="8293100" y="4870450"/>
          <p14:tracePt t="53964" x="8293100" y="4908550"/>
          <p14:tracePt t="54000" x="8299450" y="4940300"/>
          <p14:tracePt t="54027" x="8312150" y="4965700"/>
          <p14:tracePt t="54069" x="8350250" y="4997450"/>
          <p14:tracePt t="54095" x="8388350" y="5016500"/>
          <p14:tracePt t="54138" x="8477250" y="5022850"/>
          <p14:tracePt t="54166" x="8585200" y="5010150"/>
          <p14:tracePt t="54201" x="8680450" y="4984750"/>
          <p14:tracePt t="54230" x="8724900" y="4959350"/>
          <p14:tracePt t="54272" x="8775700" y="4895850"/>
          <p14:tracePt t="54306" x="8813800" y="4857750"/>
          <p14:tracePt t="54371" x="8870950" y="4749800"/>
          <p14:tracePt t="54437" x="8896350" y="4629150"/>
          <p14:tracePt t="54501" x="8896350" y="4527550"/>
          <p14:tracePt t="54504" x="8896350" y="4508500"/>
          <p14:tracePt t="54538" x="8883650" y="4464050"/>
          <p14:tracePt t="54569" x="8870950" y="4432300"/>
          <p14:tracePt t="54616" x="8864600" y="4419600"/>
          <p14:tracePt t="54642" x="8858250" y="4413250"/>
          <p14:tracePt t="54682" x="8832850" y="4406900"/>
          <p14:tracePt t="54712" x="8813800" y="4400550"/>
          <p14:tracePt t="54752" x="8763000" y="4394200"/>
          <p14:tracePt t="54780" x="8724900" y="4394200"/>
          <p14:tracePt t="54821" x="8616950" y="4425950"/>
          <p14:tracePt t="54847" x="8559800" y="4445000"/>
          <p14:tracePt t="54885" x="8477250" y="4495800"/>
          <p14:tracePt t="54911" x="8451850" y="4514850"/>
          <p14:tracePt t="54948" x="8413750" y="4559300"/>
          <p14:tracePt t="54975" x="8401050" y="4572000"/>
          <p14:tracePt t="55014" x="8382000" y="4597400"/>
          <p14:tracePt t="55040" x="8369300" y="4622800"/>
          <p14:tracePt t="55077" x="8350250" y="4673600"/>
          <p14:tracePt t="55105" x="8343900" y="4737100"/>
          <p14:tracePt t="55144" x="8337550" y="4794250"/>
          <p14:tracePt t="55172" x="8337550" y="4813300"/>
          <p14:tracePt t="55214" x="8362950" y="4895850"/>
          <p14:tracePt t="55241" x="8394700" y="4946650"/>
          <p14:tracePt t="55278" x="8426450" y="4984750"/>
          <p14:tracePt t="55306" x="8445500" y="4997450"/>
          <p14:tracePt t="55347" x="8477250" y="5016500"/>
          <p14:tracePt t="55373" x="8528050" y="5016500"/>
          <p14:tracePt t="55374" x="8540750" y="5016500"/>
          <p14:tracePt t="55411" x="8693150" y="4978400"/>
          <p14:tracePt t="55413" x="8724900" y="4965700"/>
          <p14:tracePt t="55441" x="8794750" y="4933950"/>
          <p14:tracePt t="55479" x="8851900" y="4870450"/>
          <p14:tracePt t="55508" x="8883650" y="4813300"/>
          <p14:tracePt t="55546" x="8940800" y="4679950"/>
          <p14:tracePt t="55575" x="8953500" y="4616450"/>
          <p14:tracePt t="55575" x="8953500" y="4597400"/>
          <p14:tracePt t="55612" x="8953500" y="4552950"/>
          <p14:tracePt t="55645" x="8953500" y="4527550"/>
          <p14:tracePt t="55682" x="8928100" y="4495800"/>
          <p14:tracePt t="55711" x="8902700" y="4476750"/>
          <p14:tracePt t="55712" x="8883650" y="4470400"/>
          <p14:tracePt t="55746" x="8851900" y="4464050"/>
          <p14:tracePt t="55774" x="8845550" y="4464050"/>
          <p14:tracePt t="55813" x="8839200" y="4457700"/>
          <p14:tracePt t="55912" x="8832850" y="4470400"/>
          <p14:tracePt t="55912" x="0" y="0"/>
        </p14:tracePtLst>
        <p14:tracePtLst>
          <p14:tracePt t="65372" x="7429500" y="5092700"/>
          <p14:tracePt t="65381" x="7416800" y="5099050"/>
          <p14:tracePt t="65414" x="7346950" y="5181600"/>
          <p14:tracePt t="65445" x="7226300" y="5302250"/>
          <p14:tracePt t="65469" x="7188200" y="5359400"/>
          <p14:tracePt t="65507" x="7181850" y="5403850"/>
          <p14:tracePt t="65540" x="7207250" y="5499100"/>
          <p14:tracePt t="65567" x="7283450" y="5607050"/>
          <p14:tracePt t="65639" x="7461250" y="5753100"/>
          <p14:tracePt t="65667" x="7588250" y="5765800"/>
          <p14:tracePt t="65707" x="7893050" y="5721350"/>
          <p14:tracePt t="65735" x="8089900" y="5657850"/>
          <p14:tracePt t="65771" x="8121650" y="5588000"/>
          <p14:tracePt t="65796" x="8102600" y="5505450"/>
          <p14:tracePt t="65836" x="7956550" y="5308600"/>
          <p14:tracePt t="65866" x="7905750" y="5251450"/>
          <p14:tracePt t="65898" x="7880350" y="5232400"/>
          <p14:tracePt t="65932" x="7861300" y="5213350"/>
          <p14:tracePt t="65963" x="7816850" y="5194300"/>
          <p14:tracePt t="65995" x="7702550" y="5181600"/>
          <p14:tracePt t="66026" x="7562850" y="5175250"/>
          <p14:tracePt t="66089" x="7308850" y="5226050"/>
          <p14:tracePt t="66155" x="7181850" y="5353050"/>
          <p14:tracePt t="66182" x="7150100" y="5429250"/>
          <p14:tracePt t="66217" x="7137400" y="5505450"/>
          <p14:tracePt t="66243" x="7137400" y="5594350"/>
          <p14:tracePt t="66282" x="7207250" y="5734050"/>
          <p14:tracePt t="66310" x="7264400" y="5778500"/>
          <p14:tracePt t="66353" x="7346950" y="5803900"/>
          <p14:tracePt t="66354" x="7359650" y="5803900"/>
          <p14:tracePt t="66416" x="7626350" y="5759450"/>
          <p14:tracePt t="66442" x="7797800" y="5695950"/>
          <p14:tracePt t="66480" x="7937500" y="5600700"/>
          <p14:tracePt t="66509" x="7937500" y="5568950"/>
          <p14:tracePt t="66547" x="7937500" y="5492750"/>
          <p14:tracePt t="66549" x="7931150" y="5467350"/>
          <p14:tracePt t="66575" x="7924800" y="5422900"/>
          <p14:tracePt t="66612" x="7912100" y="5391150"/>
          <p14:tracePt t="66639" x="7886700" y="5359400"/>
          <p14:tracePt t="66682" x="7867650" y="5334000"/>
          <p14:tracePt t="66710" x="7861300" y="5327650"/>
          <p14:tracePt t="66893" x="0" y="0"/>
        </p14:tracePtLst>
        <p14:tracePtLst>
          <p14:tracePt t="80576" x="10775950" y="4953000"/>
          <p14:tracePt t="80583" x="10763250" y="4953000"/>
          <p14:tracePt t="80624" x="10712450" y="4953000"/>
          <p14:tracePt t="80687" x="10617200" y="5022850"/>
          <p14:tracePt t="80751" x="10528300" y="5099050"/>
          <p14:tracePt t="80814" x="10496550" y="5168900"/>
          <p14:tracePt t="80842" x="10490200" y="5238750"/>
          <p14:tracePt t="80883" x="10502900" y="5340350"/>
          <p14:tracePt t="80910" x="10521950" y="5365750"/>
          <p14:tracePt t="80947" x="10566400" y="5391150"/>
          <p14:tracePt t="80974" x="10661650" y="5416550"/>
          <p14:tracePt t="81011" x="10775950" y="5416550"/>
          <p14:tracePt t="81038" x="10839450" y="5416550"/>
          <p14:tracePt t="81077" x="10877550" y="5397500"/>
          <p14:tracePt t="81105" x="10902950" y="5365750"/>
          <p14:tracePt t="81143" x="10960100" y="5295900"/>
          <p14:tracePt t="81171" x="10985500" y="5238750"/>
          <p14:tracePt t="81209" x="10991850" y="5149850"/>
          <p14:tracePt t="81236" x="10991850" y="5118100"/>
          <p14:tracePt t="81274" x="10972800" y="5073650"/>
          <p14:tracePt t="81305" x="10960100" y="5054600"/>
          <p14:tracePt t="81342" x="10934700" y="5035550"/>
          <p14:tracePt t="81344" x="10928350" y="5022850"/>
          <p14:tracePt t="81372" x="10909300" y="5010150"/>
          <p14:tracePt t="81408" x="10858500" y="4984750"/>
          <p14:tracePt t="81409" x="10845800" y="4978400"/>
          <p14:tracePt t="81436" x="10814050" y="4972050"/>
          <p14:tracePt t="81475" x="10769600" y="4972050"/>
          <p14:tracePt t="81502" x="10744200" y="4972050"/>
          <p14:tracePt t="81540" x="10693400" y="4984750"/>
          <p14:tracePt t="81569" x="10655300" y="5010150"/>
          <p14:tracePt t="81617" x="10617200" y="5054600"/>
          <p14:tracePt t="81652" x="10598150" y="5086350"/>
          <p14:tracePt t="81683" x="10591800" y="5149850"/>
          <p14:tracePt t="81721" x="10591800" y="5207000"/>
          <p14:tracePt t="81830" x="10642600" y="5340350"/>
          <p14:tracePt t="81858" x="10642600" y="5346700"/>
          <p14:tracePt t="82012" x="10655300" y="5353050"/>
          <p14:tracePt t="82013" x="10668000" y="5365750"/>
          <p14:tracePt t="82013" x="0" y="0"/>
        </p14:tracePtLst>
        <p14:tracePtLst>
          <p14:tracePt t="82533" x="10426700" y="6057900"/>
          <p14:tracePt t="82581" x="10426700" y="6051550"/>
          <p14:tracePt t="82611" x="10433050" y="6013450"/>
          <p14:tracePt t="82656" x="10471150" y="5930900"/>
          <p14:tracePt t="82657" x="10477500" y="5918200"/>
          <p14:tracePt t="82684" x="10515600" y="5880100"/>
          <p14:tracePt t="82727" x="10566400" y="5854700"/>
          <p14:tracePt t="82753" x="10591800" y="5848350"/>
          <p14:tracePt t="82786" x="10642600" y="5816600"/>
          <p14:tracePt t="82826" x="10712450" y="5765800"/>
          <p14:tracePt t="82853" x="10769600" y="5721350"/>
          <p14:tracePt t="82895" x="10814050" y="5676900"/>
          <p14:tracePt t="82921" x="10826750" y="5632450"/>
          <p14:tracePt t="82957" x="10852150" y="5556250"/>
          <p14:tracePt t="82986" x="10858500" y="5518150"/>
          <p14:tracePt t="82987" x="10858500" y="5511800"/>
          <p14:tracePt t="83022" x="10858500" y="5492750"/>
          <p14:tracePt t="83061" x="10864850" y="5435600"/>
          <p14:tracePt t="83091" x="10864850" y="5403850"/>
          <p14:tracePt t="83134" x="10871200" y="5346700"/>
          <p14:tracePt t="83169" x="10871200" y="5314950"/>
          <p14:tracePt t="83236" x="10871200" y="5289550"/>
          <p14:tracePt t="83302" x="10871200" y="5276850"/>
          <p14:tracePt t="83338" x="10871200" y="5270500"/>
          <p14:tracePt t="83458" x="10871200" y="5289550"/>
          <p14:tracePt t="83485" x="10871200" y="5340350"/>
          <p14:tracePt t="83485" x="0" y="0"/>
        </p14:tracePtLst>
        <p14:tracePtLst>
          <p14:tracePt t="83828" x="10394950" y="5994400"/>
          <p14:tracePt t="83836" x="10407650" y="5994400"/>
          <p14:tracePt t="83896" x="10541000" y="5943600"/>
          <p14:tracePt t="83898" x="10553700" y="5943600"/>
          <p14:tracePt t="83930" x="10604500" y="5911850"/>
          <p14:tracePt t="83963" x="10661650" y="5848350"/>
          <p14:tracePt t="83996" x="10706100" y="5772150"/>
          <p14:tracePt t="84060" x="10775950" y="5632450"/>
          <p14:tracePt t="84125" x="10814050" y="5486400"/>
          <p14:tracePt t="84186" x="10826750" y="5416550"/>
          <p14:tracePt t="84216" x="10826750" y="5365750"/>
          <p14:tracePt t="84252" x="10833100" y="5314950"/>
          <p14:tracePt t="84279" x="10833100" y="5251450"/>
          <p14:tracePt t="84317" x="10833100" y="5213350"/>
          <p14:tracePt t="84345" x="10833100" y="5194300"/>
          <p14:tracePt t="84380" x="10833100" y="5187950"/>
          <p14:tracePt t="84406" x="10833100" y="5181600"/>
          <p14:tracePt t="84777" x="0" y="0"/>
        </p14:tracePtLst>
        <p14:tracePtLst>
          <p14:tracePt t="86309" x="7137400" y="5194300"/>
          <p14:tracePt t="86317" x="7118350" y="5194300"/>
          <p14:tracePt t="86344" x="7054850" y="5194300"/>
          <p14:tracePt t="86383" x="6934200" y="5213350"/>
          <p14:tracePt t="86410" x="6870700" y="5226050"/>
          <p14:tracePt t="86447" x="6807200" y="5257800"/>
          <p14:tracePt t="86478" x="6794500" y="5308600"/>
          <p14:tracePt t="86522" x="6794500" y="5403850"/>
          <p14:tracePt t="86551" x="6794500" y="5448300"/>
          <p14:tracePt t="86595" x="6838950" y="5530850"/>
          <p14:tracePt t="86597" x="6851650" y="5543550"/>
          <p14:tracePt t="86626" x="6864350" y="5562600"/>
          <p14:tracePt t="86669" x="6915150" y="5581650"/>
          <p14:tracePt t="86735" x="7239000" y="5626100"/>
          <p14:tracePt t="86796" x="7366000" y="5645150"/>
          <p14:tracePt t="86798" x="7372350" y="5645150"/>
          <p14:tracePt t="86865" x="7448550" y="5575300"/>
          <p14:tracePt t="86900" x="7480300" y="5530850"/>
          <p14:tracePt t="86933" x="7480300" y="5511800"/>
          <p14:tracePt t="86965" x="7480300" y="5499100"/>
          <p14:tracePt t="87058" x="0" y="0"/>
        </p14:tracePtLst>
        <p14:tracePtLst>
          <p14:tracePt t="87657" x="11334750" y="4324350"/>
          <p14:tracePt t="87695" x="11309350" y="4305300"/>
          <p14:tracePt t="87735" x="11207750" y="4298950"/>
          <p14:tracePt t="87764" x="11150600" y="4311650"/>
          <p14:tracePt t="87802" x="11093450" y="4349750"/>
          <p14:tracePt t="87829" x="11068050" y="4381500"/>
          <p14:tracePt t="87864" x="11036300" y="4451350"/>
          <p14:tracePt t="87889" x="11017250" y="4508500"/>
          <p14:tracePt t="87925" x="11010900" y="4546600"/>
          <p14:tracePt t="87984" x="11017250" y="4603750"/>
          <p14:tracePt t="88012" x="11049000" y="4648200"/>
          <p14:tracePt t="88054" x="11118850" y="4711700"/>
          <p14:tracePt t="88056" x="11125200" y="4718050"/>
          <p14:tracePt t="88087" x="11220450" y="4743450"/>
          <p14:tracePt t="88119" x="11296650" y="4749800"/>
          <p14:tracePt t="88151" x="11423650" y="4743450"/>
          <p14:tracePt t="88178" x="11499850" y="4718050"/>
          <p14:tracePt t="88214" x="11550650" y="4673600"/>
          <p14:tracePt t="88216" x="11557000" y="4654550"/>
          <p14:tracePt t="88244" x="11576050" y="4622800"/>
          <p14:tracePt t="88280" x="11595100" y="4565650"/>
          <p14:tracePt t="88304" x="11601450" y="4508500"/>
          <p14:tracePt t="88339" x="11595100" y="4413250"/>
          <p14:tracePt t="88367" x="11582400" y="4375150"/>
          <p14:tracePt t="88403" x="11563350" y="4349750"/>
          <p14:tracePt t="88430" x="11550650" y="4330700"/>
          <p14:tracePt t="88469" x="11480800" y="4292600"/>
          <p14:tracePt t="88496" x="11430000" y="4273550"/>
          <p14:tracePt t="88534" x="11353800" y="4260850"/>
          <p14:tracePt t="88560" x="11341100" y="4260850"/>
          <p14:tracePt t="88605" x="11277600" y="4286250"/>
          <p14:tracePt t="88634" x="11195050" y="4318000"/>
          <p14:tracePt t="88678" x="11049000" y="4375150"/>
          <p14:tracePt t="88709" x="11036300" y="4381500"/>
          <p14:tracePt t="88805" x="11036300" y="4387850"/>
          <p14:tracePt t="88805" x="0" y="0"/>
        </p14:tracePtLst>
      </p14:laserTraceLst>
    </p:ext>
    <p:ext uri="{E180D4A7-C9FB-4DFB-919C-405C955672EB}">
      <p14:showEvtLst xmlns:p14="http://schemas.microsoft.com/office/powerpoint/2010/main">
        <p14:playEvt time="117" objId="277"/>
        <p14:stopEvt time="98242" objId="277"/>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a:extLst/>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a:extLst/>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a:extLst/>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3244421723"/>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11722" x="5353050" y="806450"/>
          <p14:tracePt t="11795" x="5359400" y="806450"/>
          <p14:tracePt t="11893" x="5365750" y="806450"/>
          <p14:tracePt t="11923" x="5372100" y="806450"/>
          <p14:tracePt t="12003" x="5384800" y="806450"/>
          <p14:tracePt t="12032" x="5397500" y="806450"/>
          <p14:tracePt t="12076" x="5429250" y="806450"/>
          <p14:tracePt t="12104" x="5441950" y="806450"/>
          <p14:tracePt t="12150" x="5473700" y="806450"/>
          <p14:tracePt t="12178" x="5486400" y="806450"/>
          <p14:tracePt t="12185" x="5492750" y="806450"/>
          <p14:tracePt t="12214" x="5499100" y="806450"/>
          <p14:tracePt t="12260" x="5511800" y="806450"/>
          <p14:tracePt t="12291" x="5524500" y="806450"/>
          <p14:tracePt t="12336" x="5556250" y="806450"/>
          <p14:tracePt t="12365" x="5568950" y="806450"/>
          <p14:tracePt t="12403" x="5581650" y="806450"/>
          <p14:tracePt t="12447" x="5632450" y="806450"/>
          <p14:tracePt t="12478" x="5695950" y="806450"/>
          <p14:tracePt t="12479" x="5708650" y="806450"/>
          <p14:tracePt t="12519" x="5772150" y="806450"/>
          <p14:tracePt t="12549" x="5778500" y="806450"/>
          <p14:tracePt t="12593" x="5784850" y="806450"/>
          <p14:tracePt t="12621" x="5797550" y="806450"/>
          <p14:tracePt t="12661" x="5822950" y="800100"/>
          <p14:tracePt t="12664" x="5835650" y="800100"/>
          <p14:tracePt t="12692" x="5873750" y="800100"/>
          <p14:tracePt t="12715" x="5911850" y="800100"/>
          <p14:tracePt t="12745" x="5943600" y="800100"/>
          <p14:tracePt t="12791" x="5949950" y="800100"/>
          <p14:tracePt t="12820" x="5962650" y="793750"/>
          <p14:tracePt t="12868" x="5988050" y="793750"/>
          <p14:tracePt t="12900" x="6007100" y="793750"/>
          <p14:tracePt t="12940" x="6026150" y="793750"/>
          <p14:tracePt t="12969" x="6032500" y="793750"/>
          <p14:tracePt t="13009" x="6038850" y="793750"/>
          <p14:tracePt t="13038" x="6057900" y="793750"/>
          <p14:tracePt t="13083" x="6102350" y="793750"/>
          <p14:tracePt t="13113" x="6121400" y="793750"/>
          <p14:tracePt t="13133" x="6146800" y="793750"/>
          <p14:tracePt t="13166" x="6184900" y="793750"/>
          <p14:tracePt t="13213" x="6210300" y="793750"/>
          <p14:tracePt t="13243" x="6242050" y="793750"/>
          <p14:tracePt t="13285" x="6292850" y="793750"/>
          <p14:tracePt t="13314" x="6343650" y="793750"/>
          <p14:tracePt t="13321" x="6356350" y="793750"/>
          <p14:tracePt t="13351" x="6413500" y="793750"/>
          <p14:tracePt t="13366" x="6445250" y="793750"/>
          <p14:tracePt t="13394" x="6477000" y="793750"/>
          <p14:tracePt t="13433" x="6502400" y="793750"/>
          <p14:tracePt t="13463" x="6546850" y="793750"/>
          <p14:tracePt t="13509" x="6648450" y="793750"/>
          <p14:tracePt t="13537" x="6692900" y="793750"/>
          <p14:tracePt t="13579" x="6743700" y="793750"/>
          <p14:tracePt t="13581" x="6756400" y="793750"/>
          <p14:tracePt t="13608" x="6769100" y="793750"/>
          <p14:tracePt t="13695" x="6800850" y="793750"/>
          <p14:tracePt t="13723" x="6832600" y="793750"/>
          <p14:tracePt t="13730" x="6838950" y="793750"/>
          <p14:tracePt t="13757" x="6851650" y="793750"/>
          <p14:tracePt t="13846" x="6858000" y="793750"/>
          <p14:tracePt t="13874" x="6877050" y="793750"/>
          <p14:tracePt t="13915" x="6934200" y="793750"/>
          <p14:tracePt t="13946" x="6978650" y="793750"/>
          <p14:tracePt t="13991" x="6997700" y="793750"/>
          <p14:tracePt t="14017" x="7029450" y="793750"/>
          <p14:tracePt t="14062" x="7099300" y="800100"/>
          <p14:tracePt t="14091" x="7143750" y="800100"/>
          <p14:tracePt t="14129" x="7169150" y="800100"/>
          <p14:tracePt t="14158" x="7181850" y="800100"/>
          <p14:tracePt t="14173" x="7200900" y="800100"/>
          <p14:tracePt t="14204" x="7245350" y="800100"/>
          <p14:tracePt t="14248" x="7302500" y="800100"/>
          <p14:tracePt t="14276" x="7372350" y="800100"/>
          <p14:tracePt t="14322" x="7410450" y="800100"/>
          <p14:tracePt t="14429" x="7423150" y="793750"/>
          <p14:tracePt t="14542" x="7442200" y="793750"/>
          <p14:tracePt t="14570" x="7448550" y="793750"/>
          <p14:tracePt t="14647" x="7473950" y="793750"/>
          <p14:tracePt t="14675" x="7556500" y="793750"/>
          <p14:tracePt t="14683" x="7575550" y="793750"/>
          <p14:tracePt t="14711" x="7581900" y="793750"/>
          <p14:tracePt t="15132" x="0" y="0"/>
        </p14:tracePtLst>
        <p14:tracePtLst>
          <p14:tracePt t="17873" x="590550" y="1816100"/>
          <p14:tracePt t="17881" x="596900" y="1816100"/>
          <p14:tracePt t="17909" x="603250" y="1816100"/>
          <p14:tracePt t="17951" x="609600" y="1816100"/>
          <p14:tracePt t="17979" x="622300" y="1816100"/>
          <p14:tracePt t="18025" x="660400" y="1816100"/>
          <p14:tracePt t="18054" x="692150" y="1816100"/>
          <p14:tracePt t="18098" x="723900" y="1816100"/>
          <p14:tracePt t="18170" x="730250" y="1816100"/>
          <p14:tracePt t="18198" x="755650" y="1816100"/>
          <p14:tracePt t="18243" x="869950" y="1809750"/>
          <p14:tracePt t="18274" x="920750" y="1809750"/>
          <p14:tracePt t="18318" x="927100" y="1809750"/>
          <p14:tracePt t="18346" x="946150" y="1809750"/>
          <p14:tracePt t="18400" x="1047750" y="1809750"/>
          <p14:tracePt t="18430" x="1117600" y="1809750"/>
          <p14:tracePt t="18475" x="1193800" y="1809750"/>
          <p14:tracePt t="18504" x="1200150" y="1809750"/>
          <p14:tracePt t="18550" x="1225550" y="1809750"/>
          <p14:tracePt t="18580" x="1263650" y="1809750"/>
          <p14:tracePt t="18586" x="1270000" y="1809750"/>
          <p14:tracePt t="18616" x="1301750" y="1809750"/>
          <p14:tracePt t="18655" x="1314450" y="1809750"/>
          <p14:tracePt t="18919" x="0" y="0"/>
        </p14:tracePtLst>
        <p14:tracePtLst>
          <p14:tracePt t="19290" x="1587500" y="1797050"/>
          <p14:tracePt t="19300" x="1593850" y="1797050"/>
          <p14:tracePt t="19329" x="1619250" y="1797050"/>
          <p14:tracePt t="19337" x="1625600" y="1797050"/>
          <p14:tracePt t="19370" x="1663700" y="1803400"/>
          <p14:tracePt t="19417" x="1689100" y="1803400"/>
          <p14:tracePt t="19449" x="1701800" y="1803400"/>
          <p14:tracePt t="19493" x="1746250" y="1803400"/>
          <p14:tracePt t="19497" x="1778000" y="1803400"/>
          <p14:tracePt t="19524" x="1828800" y="1803400"/>
          <p14:tracePt t="19564" x="1911350" y="1803400"/>
          <p14:tracePt t="19594" x="1987550" y="1803400"/>
          <p14:tracePt t="19639" x="2038350" y="1803400"/>
          <p14:tracePt t="19668" x="2051050" y="1803400"/>
          <p14:tracePt t="19714" x="2101850" y="1803400"/>
          <p14:tracePt t="19743" x="2171700" y="1797050"/>
          <p14:tracePt t="19787" x="2279650" y="1797050"/>
          <p14:tracePt t="19818" x="2343150" y="1797050"/>
          <p14:tracePt t="19825" x="2355850" y="1790700"/>
          <p14:tracePt t="19856" x="2387600" y="1790700"/>
          <p14:tracePt t="19905" x="2438400" y="1790700"/>
          <p14:tracePt t="19936" x="2470150" y="1790700"/>
          <p14:tracePt t="19982" x="2520950" y="1784350"/>
          <p14:tracePt t="20011" x="2609850" y="1784350"/>
          <p14:tracePt t="20049" x="2686050" y="1784350"/>
          <p14:tracePt t="20078" x="2743200" y="1784350"/>
          <p14:tracePt t="20129" x="2749550" y="1784350"/>
          <p14:tracePt t="20155" x="2762250" y="1784350"/>
          <p14:tracePt t="20194" x="2857500" y="1778000"/>
          <p14:tracePt t="20227" x="2927350" y="1778000"/>
          <p14:tracePt t="20272" x="2952750" y="1778000"/>
          <p14:tracePt t="20300" x="2984500" y="1778000"/>
          <p14:tracePt t="20301" x="2990850" y="1778000"/>
          <p14:tracePt t="20337" x="3073400" y="1778000"/>
          <p14:tracePt t="20384" x="3175000" y="1778000"/>
          <p14:tracePt t="20416" x="3187700" y="1778000"/>
          <p14:tracePt t="20455" x="3206750" y="1778000"/>
          <p14:tracePt t="20484" x="3232150" y="1778000"/>
          <p14:tracePt t="20527" x="3295650" y="1771650"/>
          <p14:tracePt t="20600" x="3314700" y="1765300"/>
          <p14:tracePt t="20628" x="3340100" y="1765300"/>
          <p14:tracePt t="20667" x="3365500" y="1765300"/>
          <p14:tracePt t="20742" x="3384550" y="1765300"/>
          <p14:tracePt t="20770" x="3416300" y="1765300"/>
          <p14:tracePt t="20792" x="3429000" y="1765300"/>
          <p14:tracePt t="24066" x="3441700" y="1758950"/>
          <p14:tracePt t="24092" x="3454400" y="1752600"/>
          <p14:tracePt t="24138" x="3473450" y="1739900"/>
          <p14:tracePt t="24166" x="3479800" y="1727200"/>
          <p14:tracePt t="24211" x="3492500" y="1708150"/>
          <p14:tracePt t="24239" x="3492500" y="1701800"/>
          <p14:tracePt t="24285" x="3505200" y="1682750"/>
          <p14:tracePt t="24315" x="3505200" y="1670050"/>
          <p14:tracePt t="24365" x="3505200" y="1625600"/>
          <p14:tracePt t="24397" x="3505200" y="1606550"/>
          <p14:tracePt t="24448" x="3498850" y="1574800"/>
          <p14:tracePt t="24479" x="3486150" y="1549400"/>
          <p14:tracePt t="24520" x="3467100" y="1511300"/>
          <p14:tracePt t="24550" x="3454400" y="1473200"/>
          <p14:tracePt t="24558" x="3448050" y="1466850"/>
          <p14:tracePt t="24589" x="3435350" y="1454150"/>
          <p14:tracePt t="24633" x="3429000" y="1441450"/>
          <p14:tracePt t="24661" x="3403600" y="1416050"/>
          <p14:tracePt t="24680" x="3397250" y="1409700"/>
          <p14:tracePt t="24708" x="3384550" y="1403350"/>
          <p14:tracePt t="24752" x="3378200" y="1397000"/>
          <p14:tracePt t="24779" x="3371850" y="1397000"/>
          <p14:tracePt t="24825" x="3359150" y="1397000"/>
          <p14:tracePt t="24855" x="3346450" y="1397000"/>
          <p14:tracePt t="24903" x="3333750" y="1397000"/>
          <p14:tracePt t="24933" x="3321050" y="1403350"/>
          <p14:tracePt t="24979" x="3302000" y="1441450"/>
          <p14:tracePt t="25009" x="3282950" y="1466850"/>
          <p14:tracePt t="25054" x="3270250" y="1485900"/>
          <p14:tracePt t="25055" x="3270250" y="1492250"/>
          <p14:tracePt t="25083" x="3263900" y="1504950"/>
          <p14:tracePt t="25121" x="3257550" y="1517650"/>
          <p14:tracePt t="25151" x="3251200" y="1536700"/>
          <p14:tracePt t="25153" x="3251200" y="1543050"/>
          <p14:tracePt t="25192" x="3244850" y="1574800"/>
          <p14:tracePt t="25222" x="3244850" y="1587500"/>
          <p14:tracePt t="25267" x="3244850" y="1606550"/>
          <p14:tracePt t="25295" x="3244850" y="1619250"/>
          <p14:tracePt t="25339" x="3244850" y="1657350"/>
          <p14:tracePt t="25368" x="3251200" y="1670050"/>
          <p14:tracePt t="25406" x="3257550" y="1676400"/>
          <p14:tracePt t="25435" x="3270250" y="1676400"/>
          <p14:tracePt t="25476" x="3302000" y="1682750"/>
          <p14:tracePt t="25479" x="3308350" y="1682750"/>
          <p14:tracePt t="25509" x="3352800" y="1689100"/>
          <p14:tracePt t="25550" x="3390900" y="1689100"/>
          <p14:tracePt t="25582" x="3416300" y="1689100"/>
          <p14:tracePt t="25589" x="3422650" y="1689100"/>
          <p14:tracePt t="25620" x="3441700" y="1682750"/>
          <p14:tracePt t="25665" x="3467100" y="1670050"/>
          <p14:tracePt t="25668" x="3473450" y="1663700"/>
          <p14:tracePt t="25696" x="3479800" y="1651000"/>
          <p14:tracePt t="25737" x="3486150" y="1638300"/>
          <p14:tracePt t="25765" x="3486150" y="1625600"/>
          <p14:tracePt t="25807" x="3492500" y="1600200"/>
          <p14:tracePt t="25838" x="3492500" y="1581150"/>
          <p14:tracePt t="25884" x="3492500" y="1555750"/>
          <p14:tracePt t="25886" x="3492500" y="1549400"/>
          <p14:tracePt t="25916" x="3486150" y="1524000"/>
          <p14:tracePt t="25962" x="3479800" y="1485900"/>
          <p14:tracePt t="25990" x="3467100" y="1460500"/>
          <p14:tracePt t="26034" x="3460750" y="1428750"/>
          <p14:tracePt t="26063" x="3454400" y="1416050"/>
          <p14:tracePt t="26105" x="3441700" y="1409700"/>
          <p14:tracePt t="26132" x="3435350" y="1403350"/>
          <p14:tracePt t="26138" x="3429000" y="1403350"/>
          <p14:tracePt t="26166" x="3416300" y="1390650"/>
          <p14:tracePt t="26213" x="3397250" y="1384300"/>
          <p14:tracePt t="26245" x="3390900" y="1377950"/>
          <p14:tracePt t="26289" x="3365500" y="1377950"/>
          <p14:tracePt t="26315" x="3352800" y="1377950"/>
          <p14:tracePt t="26332" x="3340100" y="1377950"/>
          <p14:tracePt t="26359" x="3327400" y="1390650"/>
          <p14:tracePt t="26400" x="3302000" y="1409700"/>
          <p14:tracePt t="26428" x="3289300" y="1416050"/>
          <p14:tracePt t="26473" x="3270250" y="1441450"/>
          <p14:tracePt t="26501" x="3270250" y="1454150"/>
          <p14:tracePt t="26541" x="3263900" y="1473200"/>
          <p14:tracePt t="26572" x="3257550" y="1485900"/>
          <p14:tracePt t="26613" x="3251200" y="1504950"/>
          <p14:tracePt t="26643" x="3251200" y="1530350"/>
          <p14:tracePt t="26689" x="3251200" y="1562100"/>
          <p14:tracePt t="26692" x="3251200" y="1568450"/>
          <p14:tracePt t="26720" x="3251200" y="1587500"/>
          <p14:tracePt t="26765" x="3263900" y="1606550"/>
          <p14:tracePt t="26797" x="3276600" y="1625600"/>
          <p14:tracePt t="26843" x="3276600" y="1631950"/>
          <p14:tracePt t="27002" x="0" y="0"/>
        </p14:tracePtLst>
        <p14:tracePtLst>
          <p14:tracePt t="27697" x="4540250" y="1682750"/>
          <p14:tracePt t="27855" x="4552950" y="1682750"/>
          <p14:tracePt t="27888" x="4565650" y="1682750"/>
          <p14:tracePt t="27938" x="4597400" y="1682750"/>
          <p14:tracePt t="27940" x="4610100" y="1689100"/>
          <p14:tracePt t="27970" x="4635500" y="1689100"/>
          <p14:tracePt t="27984" x="4660900" y="1689100"/>
          <p14:tracePt t="28013" x="4711700" y="1689100"/>
          <p14:tracePt t="28059" x="4768850" y="1689100"/>
          <p14:tracePt t="28087" x="4787900" y="1689100"/>
          <p14:tracePt t="28125" x="4813300" y="1689100"/>
          <p14:tracePt t="28156" x="4838700" y="1689100"/>
          <p14:tracePt t="28200" x="4876800" y="1689100"/>
          <p14:tracePt t="28229" x="4883150" y="1689100"/>
          <p14:tracePt t="28272" x="4895850" y="1689100"/>
          <p14:tracePt t="28300" x="4914900" y="1689100"/>
          <p14:tracePt t="28318" x="4959350" y="1689100"/>
          <p14:tracePt t="28348" x="4997450" y="1689100"/>
          <p14:tracePt t="28355" x="5022850" y="1689100"/>
          <p14:tracePt t="28383" x="5054600" y="1689100"/>
          <p14:tracePt t="28516" x="5073650" y="1689100"/>
          <p14:tracePt t="28546" x="5105400" y="1689100"/>
          <p14:tracePt t="28592" x="5137150" y="1682750"/>
          <p14:tracePt t="28666" x="5156200" y="1682750"/>
          <p14:tracePt t="28697" x="5168900" y="1676400"/>
          <p14:tracePt t="28742" x="5213350" y="1663700"/>
          <p14:tracePt t="28770" x="5257800" y="1663700"/>
          <p14:tracePt t="28805" x="5270500" y="1663700"/>
          <p14:tracePt t="28999" x="5194300" y="1663700"/>
          <p14:tracePt t="29030" x="5073650" y="1670050"/>
          <p14:tracePt t="29069" x="4895850" y="1670050"/>
          <p14:tracePt t="29096" x="4851400" y="1670050"/>
          <p14:tracePt t="29104" x="4845050" y="1670050"/>
          <p14:tracePt t="29130" x="4838700" y="1670050"/>
          <p14:tracePt t="29174" x="4819650" y="1676400"/>
          <p14:tracePt t="29204" x="4775200" y="1682750"/>
          <p14:tracePt t="29243" x="4724400" y="1689100"/>
          <p14:tracePt t="29274" x="4699000" y="1689100"/>
          <p14:tracePt t="29593" x="4711700" y="1695450"/>
          <p14:tracePt t="29661" x="4826000" y="1695450"/>
          <p14:tracePt t="29690" x="4870450" y="1695450"/>
          <p14:tracePt t="29732" x="4908550" y="1695450"/>
          <p14:tracePt t="29762" x="4921250" y="1695450"/>
          <p14:tracePt t="29807" x="4959350" y="1695450"/>
          <p14:tracePt t="29834" x="4978400" y="1695450"/>
          <p14:tracePt t="29878" x="4997450" y="1689100"/>
          <p14:tracePt t="29908" x="5035550" y="1689100"/>
          <p14:tracePt t="29948" x="5105400" y="1689100"/>
          <p14:tracePt t="29979" x="5118100" y="1689100"/>
          <p14:tracePt t="30108" x="5124450" y="1689100"/>
          <p14:tracePt t="30135" x="5130800" y="1689100"/>
          <p14:tracePt t="30179" x="5143500" y="1689100"/>
          <p14:tracePt t="30421" x="5137150" y="1689100"/>
          <p14:tracePt t="30423" x="5118100" y="1689100"/>
          <p14:tracePt t="30450" x="5067300" y="1689100"/>
          <p14:tracePt t="30495" x="4940300" y="1689100"/>
          <p14:tracePt t="30524" x="4914900" y="1695450"/>
          <p14:tracePt t="30568" x="4902200" y="1695450"/>
          <p14:tracePt t="30598" x="4876800" y="1695450"/>
          <p14:tracePt t="30644" x="4813300" y="1695450"/>
          <p14:tracePt t="30646" x="4787900" y="1695450"/>
          <p14:tracePt t="30673" x="4743450" y="1695450"/>
          <p14:tracePt t="30687" x="4724400" y="1695450"/>
          <p14:tracePt t="30714" x="4711700" y="1701800"/>
          <p14:tracePt t="31064" x="4743450" y="1701800"/>
          <p14:tracePt t="31066" x="4756150" y="1701800"/>
          <p14:tracePt t="31097" x="4806950" y="1701800"/>
          <p14:tracePt t="31099" x="4826000" y="1701800"/>
          <p14:tracePt t="31144" x="4883150" y="1701800"/>
          <p14:tracePt t="31146" x="4895850" y="1701800"/>
          <p14:tracePt t="31171" x="4921250" y="1701800"/>
          <p14:tracePt t="31212" x="4972050" y="1701800"/>
          <p14:tracePt t="31243" x="5003800" y="1701800"/>
          <p14:tracePt t="31288" x="5080000" y="1701800"/>
          <p14:tracePt t="31317" x="5130800" y="1701800"/>
          <p14:tracePt t="31357" x="5156200" y="1701800"/>
          <p14:tracePt t="31965" x="5156200" y="1695450"/>
          <p14:tracePt t="31993" x="5143500" y="1695450"/>
          <p14:tracePt t="32038" x="5118100" y="1695450"/>
          <p14:tracePt t="32040" x="5111750" y="1695450"/>
          <p14:tracePt t="32068" x="5080000" y="1695450"/>
          <p14:tracePt t="32075" x="5060950" y="1695450"/>
          <p14:tracePt t="32103" x="5022850" y="1695450"/>
          <p14:tracePt t="32147" x="4933950" y="1689100"/>
          <p14:tracePt t="32174" x="4895850" y="1689100"/>
          <p14:tracePt t="32214" x="4857750" y="1689100"/>
          <p14:tracePt t="32246" x="4838700" y="1689100"/>
          <p14:tracePt t="32291" x="4813300" y="1689100"/>
          <p14:tracePt t="32319" x="4800600" y="1689100"/>
          <p14:tracePt t="32360" x="4762500" y="1689100"/>
          <p14:tracePt t="32362" x="4756150" y="1695450"/>
          <p14:tracePt t="32391" x="4724400" y="1695450"/>
          <p14:tracePt t="32406" x="4718050" y="1695450"/>
          <p14:tracePt t="32435" x="4699000" y="1701800"/>
          <p14:tracePt t="32753" x="4743450" y="1701800"/>
          <p14:tracePt t="32782" x="4794250" y="1701800"/>
          <p14:tracePt t="32791" x="4806950" y="1701800"/>
          <p14:tracePt t="32819" x="4838700" y="1701800"/>
          <p14:tracePt t="32840" x="4851400" y="1701800"/>
          <p14:tracePt t="32871" x="4864100" y="1701800"/>
          <p14:tracePt t="32919" x="4902200" y="1701800"/>
          <p14:tracePt t="32950" x="4940300" y="1701800"/>
          <p14:tracePt t="32995" x="5016500" y="1701800"/>
          <p14:tracePt t="33026" x="5041900" y="1701800"/>
          <p14:tracePt t="33064" x="5067300" y="1701800"/>
          <p14:tracePt t="33094" x="5073650" y="1701800"/>
          <p14:tracePt t="33133" x="5105400" y="1701800"/>
          <p14:tracePt t="33163" x="5130800" y="1701800"/>
          <p14:tracePt t="33176" x="5143500" y="1701800"/>
          <p14:tracePt t="33203" x="5168900" y="1701800"/>
          <p14:tracePt t="33246" x="5219700" y="1701800"/>
          <p14:tracePt t="33248" x="5219700" y="1695450"/>
          <p14:tracePt t="33276" x="5232400" y="1695450"/>
          <p14:tracePt t="34366" x="5226050" y="1695450"/>
          <p14:tracePt t="34395" x="5213350" y="1695450"/>
          <p14:tracePt t="34441" x="5143500" y="1695450"/>
          <p14:tracePt t="34442" x="5130800" y="1695450"/>
          <p14:tracePt t="34470" x="5067300" y="1695450"/>
          <p14:tracePt t="34492" x="5022850" y="1695450"/>
          <p14:tracePt t="34520" x="4997450" y="1695450"/>
          <p14:tracePt t="34562" x="4959350" y="1695450"/>
          <p14:tracePt t="34592" x="4933950" y="1695450"/>
          <p14:tracePt t="34637" x="4826000" y="1695450"/>
          <p14:tracePt t="34668" x="4768850" y="1695450"/>
          <p14:tracePt t="34713" x="4743450" y="1695450"/>
          <p14:tracePt t="38615" x="4775200" y="1695450"/>
          <p14:tracePt t="38642" x="4826000" y="1695450"/>
          <p14:tracePt t="38680" x="4927600" y="1695450"/>
          <p14:tracePt t="38681" x="4972050" y="1695450"/>
          <p14:tracePt t="38714" x="5092700" y="1695450"/>
          <p14:tracePt t="38760" x="5137150" y="1695450"/>
          <p14:tracePt t="39156" x="0" y="0"/>
        </p14:tracePtLst>
        <p14:tracePtLst>
          <p14:tracePt t="40400" x="3879850" y="1739900"/>
          <p14:tracePt t="40611" x="3956050" y="1746250"/>
          <p14:tracePt t="40613" x="3975100" y="1746250"/>
          <p14:tracePt t="40639" x="4064000" y="1746250"/>
          <p14:tracePt t="40687" x="4191000" y="1746250"/>
          <p14:tracePt t="40716" x="4216400" y="1746250"/>
          <p14:tracePt t="40762" x="4260850" y="1746250"/>
          <p14:tracePt t="40792" x="4324350" y="1720850"/>
          <p14:tracePt t="40838" x="4394200" y="1689100"/>
          <p14:tracePt t="40867" x="4406900" y="1676400"/>
          <p14:tracePt t="40873" x="4413250" y="1670050"/>
          <p14:tracePt t="40904" x="4425950" y="1631950"/>
          <p14:tracePt t="40951" x="4445000" y="1581150"/>
          <p14:tracePt t="40980" x="4445000" y="1555750"/>
          <p14:tracePt t="41026" x="4445000" y="1524000"/>
          <p14:tracePt t="41054" x="4445000" y="1498600"/>
          <p14:tracePt t="41094" x="4432300" y="1435100"/>
          <p14:tracePt t="41123" x="4406900" y="1390650"/>
          <p14:tracePt t="41167" x="4375150" y="1346200"/>
          <p14:tracePt t="41193" x="4349750" y="1327150"/>
          <p14:tracePt t="41240" x="4286250" y="1289050"/>
          <p14:tracePt t="41266" x="4248150" y="1276350"/>
          <p14:tracePt t="41312" x="4184650" y="1257300"/>
          <p14:tracePt t="41341" x="4146550" y="1250950"/>
          <p14:tracePt t="41381" x="4095750" y="1250950"/>
          <p14:tracePt t="41410" x="4044950" y="1257300"/>
          <p14:tracePt t="41445" x="3994150" y="1295400"/>
          <p14:tracePt t="41492" x="3924300" y="1346200"/>
          <p14:tracePt t="41519" x="3911600" y="1365250"/>
          <p14:tracePt t="41567" x="3892550" y="1397000"/>
          <p14:tracePt t="41595" x="3886200" y="1422400"/>
          <p14:tracePt t="41633" x="3860800" y="1479550"/>
          <p14:tracePt t="41637" x="3860800" y="1492250"/>
          <p14:tracePt t="41665" x="3848100" y="1524000"/>
          <p14:tracePt t="41710" x="3848100" y="1581150"/>
          <p14:tracePt t="41738" x="3848100" y="1600200"/>
          <p14:tracePt t="41779" x="3860800" y="1644650"/>
          <p14:tracePt t="41781" x="3867150" y="1657350"/>
          <p14:tracePt t="41812" x="3879850" y="1676400"/>
          <p14:tracePt t="41813" x="3879850" y="1682750"/>
          <p14:tracePt t="41860" x="3905250" y="1708150"/>
          <p14:tracePt t="41893" x="3930650" y="1727200"/>
          <p14:tracePt t="41900" x="3943350" y="1733550"/>
          <p14:tracePt t="41928" x="3994150" y="1758950"/>
          <p14:tracePt t="41952" x="4057650" y="1778000"/>
          <p14:tracePt t="41981" x="4102100" y="1784350"/>
          <p14:tracePt t="41985" x="4114800" y="1784350"/>
          <p14:tracePt t="42024" x="4197350" y="1790700"/>
          <p14:tracePt t="42052" x="4248150" y="1790700"/>
          <p14:tracePt t="42090" x="4324350" y="1790700"/>
          <p14:tracePt t="42120" x="4375150" y="1778000"/>
          <p14:tracePt t="42166" x="4425950" y="1765300"/>
          <p14:tracePt t="42169" x="4438650" y="1752600"/>
          <p14:tracePt t="42197" x="4457700" y="1733550"/>
          <p14:tracePt t="42236" x="4489450" y="1663700"/>
          <p14:tracePt t="42265" x="4508500" y="1600200"/>
          <p14:tracePt t="42305" x="4508500" y="1549400"/>
          <p14:tracePt t="42336" x="4508500" y="1524000"/>
          <p14:tracePt t="42381" x="4502150" y="1473200"/>
          <p14:tracePt t="42408" x="4489450" y="1441450"/>
          <p14:tracePt t="42447" x="4457700" y="1403350"/>
          <p14:tracePt t="42478" x="4438650" y="1371600"/>
          <p14:tracePt t="42517" x="4413250" y="1352550"/>
          <p14:tracePt t="42545" x="4394200" y="1339850"/>
          <p14:tracePt t="42548" x="4387850" y="1339850"/>
          <p14:tracePt t="42556" x="4381500" y="1339850"/>
          <p14:tracePt t="42583" x="4343400" y="1327150"/>
          <p14:tracePt t="42590" x="4324350" y="1327150"/>
          <p14:tracePt t="42621" x="4273550" y="1320800"/>
          <p14:tracePt t="42666" x="4197350" y="1320800"/>
          <p14:tracePt t="42697" x="4159250" y="1314450"/>
          <p14:tracePt t="42745" x="4108450" y="1320800"/>
          <p14:tracePt t="42775" x="4051300" y="1346200"/>
          <p14:tracePt t="42813" x="3962400" y="1384300"/>
          <p14:tracePt t="42845" x="3930650" y="1403350"/>
          <p14:tracePt t="42891" x="3898900" y="1428750"/>
          <p14:tracePt t="42893" x="3892550" y="1441450"/>
          <p14:tracePt t="42920" x="3879850" y="1454150"/>
          <p14:tracePt t="42967" x="3854450" y="1492250"/>
          <p14:tracePt t="42996" x="3848100" y="1517650"/>
          <p14:tracePt t="43040" x="3835400" y="1555750"/>
          <p14:tracePt t="43067" x="3835400" y="1568450"/>
          <p14:tracePt t="43073" x="3835400" y="1574800"/>
          <p14:tracePt t="43100" x="3835400" y="1600200"/>
          <p14:tracePt t="43141" x="3841750" y="1631950"/>
          <p14:tracePt t="43143" x="3841750" y="1638300"/>
          <p14:tracePt t="43175" x="3867150" y="1682750"/>
          <p14:tracePt t="43223" x="3886200" y="1701800"/>
          <p14:tracePt t="43225" x="3886200" y="1714500"/>
          <p14:tracePt t="43253" x="3905250" y="1720850"/>
          <p14:tracePt t="43292" x="3956050" y="1752600"/>
          <p14:tracePt t="43323" x="4032250" y="1771650"/>
          <p14:tracePt t="43367" x="4133850" y="1778000"/>
          <p14:tracePt t="43394" x="4229100" y="1778000"/>
          <p14:tracePt t="43433" x="4343400" y="1765300"/>
          <p14:tracePt t="43465" x="4387850" y="1746250"/>
          <p14:tracePt t="43511" x="4413250" y="1708150"/>
          <p14:tracePt t="43514" x="4419600" y="1701800"/>
          <p14:tracePt t="43542" x="4432300" y="1651000"/>
          <p14:tracePt t="43586" x="4457700" y="1587500"/>
          <p14:tracePt t="43587" x="4457700" y="1581150"/>
          <p14:tracePt t="43616" x="4457700" y="1562100"/>
          <p14:tracePt t="43623" x="4457700" y="1543050"/>
          <p14:tracePt t="43651" x="4457700" y="1524000"/>
          <p14:tracePt t="43689" x="4445000" y="1492250"/>
          <p14:tracePt t="43691" x="4432300" y="1485900"/>
          <p14:tracePt t="43718" x="4419600" y="1466850"/>
          <p14:tracePt t="43728" x="4413250" y="1460500"/>
          <p14:tracePt t="43757" x="4387850" y="1441450"/>
          <p14:tracePt t="43765" x="4375150" y="1435100"/>
          <p14:tracePt t="43793" x="4362450" y="1422400"/>
          <p14:tracePt t="43837" x="4330700" y="1403350"/>
          <p14:tracePt t="43866" x="4305300" y="1397000"/>
          <p14:tracePt t="43874" x="4292600" y="1397000"/>
          <p14:tracePt t="43903" x="4254500" y="1390650"/>
          <p14:tracePt t="43950" x="4197350" y="1390650"/>
          <p14:tracePt t="43980" x="4159250" y="1390650"/>
          <p14:tracePt t="43981" x="4152900" y="1390650"/>
          <p14:tracePt t="44018" x="4127500" y="1390650"/>
          <p14:tracePt t="44046" x="4095750" y="1397000"/>
          <p14:tracePt t="44086" x="4057650" y="1397000"/>
          <p14:tracePt t="44114" x="4019550" y="1409700"/>
          <p14:tracePt t="44121" x="4006850" y="1409700"/>
          <p14:tracePt t="44146" x="3981450" y="1422400"/>
          <p14:tracePt t="44155" x="3968750" y="1428750"/>
          <p14:tracePt t="44183" x="3905250" y="1447800"/>
          <p14:tracePt t="44229" x="3873500" y="1454150"/>
          <p14:tracePt t="44231" x="3867150" y="1454150"/>
          <p14:tracePt t="44257" x="3860800" y="1460500"/>
          <p14:tracePt t="44265" x="3854450" y="1466850"/>
          <p14:tracePt t="44292" x="3848100" y="1473200"/>
          <p14:tracePt t="44332" x="3829050" y="1485900"/>
          <p14:tracePt t="44359" x="3810000" y="1498600"/>
          <p14:tracePt t="44406" x="3810000" y="1504950"/>
          <p14:tracePt t="44434" x="3803650" y="1517650"/>
          <p14:tracePt t="44479" x="3797300" y="1530350"/>
          <p14:tracePt t="44505" x="3797300" y="1536700"/>
          <p14:tracePt t="44544" x="3797300" y="1543050"/>
          <p14:tracePt t="44573" x="3797300" y="1549400"/>
          <p14:tracePt t="44618" x="3797300" y="1555750"/>
          <p14:tracePt t="44645" x="3797300" y="1562100"/>
          <p14:tracePt t="44683" x="3797300" y="1568450"/>
          <p14:tracePt t="44713" x="3797300" y="1574800"/>
          <p14:tracePt t="44758" x="3797300" y="1587500"/>
          <p14:tracePt t="44784" x="3797300" y="1593850"/>
          <p14:tracePt t="44828" x="3797300" y="1600200"/>
          <p14:tracePt t="44857" x="3797300" y="1612900"/>
          <p14:tracePt t="44897" x="3803650" y="1619250"/>
          <p14:tracePt t="44928" x="3803650" y="1625600"/>
          <p14:tracePt t="45103" x="0" y="0"/>
        </p14:tracePtLst>
        <p14:tracePtLst>
          <p14:tracePt t="48558" x="1257300" y="3263900"/>
          <p14:tracePt t="48750" x="1454150" y="3263900"/>
          <p14:tracePt t="48779" x="1631950" y="3263900"/>
          <p14:tracePt t="48826" x="1841500" y="3263900"/>
          <p14:tracePt t="48856" x="1892300" y="3270250"/>
          <p14:tracePt t="48902" x="1936750" y="3270250"/>
          <p14:tracePt t="48904" x="1949450" y="3270250"/>
          <p14:tracePt t="48933" x="2000250" y="3270250"/>
          <p14:tracePt t="48984" x="2178050" y="3276600"/>
          <p14:tracePt t="49014" x="2247900" y="3276600"/>
          <p14:tracePt t="49015" x="2260600" y="3276600"/>
          <p14:tracePt t="49054" x="2349500" y="3276600"/>
          <p14:tracePt t="49056" x="2368550" y="3276600"/>
          <p14:tracePt t="49084" x="2387600" y="3276600"/>
          <p14:tracePt t="49128" x="2406650" y="3270250"/>
          <p14:tracePt t="49157" x="2438400" y="3270250"/>
          <p14:tracePt t="49198" x="2533650" y="3270250"/>
          <p14:tracePt t="49230" x="2603500" y="3270250"/>
          <p14:tracePt t="49271" x="2647950" y="3270250"/>
          <p14:tracePt t="49306" x="2679700" y="3270250"/>
          <p14:tracePt t="49344" x="2724150" y="3263900"/>
          <p14:tracePt t="49372" x="2781300" y="3251200"/>
          <p14:tracePt t="49412" x="2844800" y="3251200"/>
          <p14:tracePt t="49440" x="2876550" y="3251200"/>
          <p14:tracePt t="49477" x="2908300" y="3251200"/>
          <p14:tracePt t="49505" x="2927350" y="3251200"/>
          <p14:tracePt t="49544" x="2984500" y="3251200"/>
          <p14:tracePt t="49573" x="3016250" y="3244850"/>
          <p14:tracePt t="49620" x="3028950" y="3244850"/>
          <p14:tracePt t="49739" x="3035300" y="3244850"/>
          <p14:tracePt t="50360" x="3028950" y="3244850"/>
          <p14:tracePt t="50362" x="3022600" y="3244850"/>
          <p14:tracePt t="50388" x="2984500" y="3244850"/>
          <p14:tracePt t="50434" x="2908300" y="3244850"/>
          <p14:tracePt t="50463" x="2882900" y="3244850"/>
          <p14:tracePt t="50509" x="2863850" y="3244850"/>
          <p14:tracePt t="50536" x="2851150" y="3244850"/>
          <p14:tracePt t="50544" x="2844800" y="3244850"/>
          <p14:tracePt t="50574" x="2806700" y="3244850"/>
          <p14:tracePt t="50620" x="2724150" y="3251200"/>
          <p14:tracePt t="50653" x="2717800" y="3251200"/>
          <p14:tracePt t="50919" x="2749550" y="3251200"/>
          <p14:tracePt t="50948" x="2774950" y="3251200"/>
          <p14:tracePt t="50994" x="2813050" y="3251200"/>
          <p14:tracePt t="51295" x="0" y="0"/>
        </p14:tracePtLst>
        <p14:tracePtLst>
          <p14:tracePt t="51805" x="3575050" y="3219450"/>
          <p14:tracePt t="51931" x="3613150" y="3219450"/>
          <p14:tracePt t="51960" x="3689350" y="3219450"/>
          <p14:tracePt t="51971" x="3714750" y="3219450"/>
          <p14:tracePt t="51998" x="3784600" y="3219450"/>
          <p14:tracePt t="51999" x="3803650" y="3219450"/>
          <p14:tracePt t="52038" x="3879850" y="3219450"/>
          <p14:tracePt t="52068" x="3911600" y="3219450"/>
          <p14:tracePt t="52105" x="3987800" y="3219450"/>
          <p14:tracePt t="52137" x="4051300" y="3213100"/>
          <p14:tracePt t="52183" x="4133850" y="3206750"/>
          <p14:tracePt t="52216" x="4191000" y="3200400"/>
          <p14:tracePt t="52264" x="4292600" y="3194050"/>
          <p14:tracePt t="52292" x="4343400" y="3194050"/>
          <p14:tracePt t="52332" x="4381500" y="3187700"/>
          <p14:tracePt t="52360" x="4400550" y="3181350"/>
          <p14:tracePt t="52400" x="4432300" y="3175000"/>
          <p14:tracePt t="52429" x="4445000" y="3175000"/>
          <p14:tracePt t="52474" x="4451350" y="3175000"/>
          <p14:tracePt t="52722" x="4438650" y="3162300"/>
          <p14:tracePt t="52749" x="4394200" y="3162300"/>
          <p14:tracePt t="52795" x="4318000" y="3162300"/>
          <p14:tracePt t="52824" x="4305300" y="3162300"/>
          <p14:tracePt t="52918" x="4298950" y="3162300"/>
          <p14:tracePt t="52947" x="4273550" y="3162300"/>
          <p14:tracePt t="52990" x="4229100" y="3162300"/>
          <p14:tracePt t="53021" x="4184650" y="3162300"/>
          <p14:tracePt t="53069" x="4133850" y="3162300"/>
          <p14:tracePt t="53100" x="4095750" y="3162300"/>
          <p14:tracePt t="53107" x="4089400" y="3162300"/>
          <p14:tracePt t="53137" x="4019550" y="3168650"/>
          <p14:tracePt t="53182" x="3905250" y="3175000"/>
          <p14:tracePt t="53210" x="3873500" y="3175000"/>
          <p14:tracePt t="53219" x="3860800" y="3175000"/>
          <p14:tracePt t="53247" x="3854450" y="3175000"/>
          <p14:tracePt t="53291" x="3848100" y="3175000"/>
          <p14:tracePt t="53530" x="0" y="0"/>
        </p14:tracePtLst>
        <p14:tracePtLst>
          <p14:tracePt t="58857" x="1536700" y="5181600"/>
          <p14:tracePt t="58892" x="1549400" y="5187950"/>
          <p14:tracePt t="58934" x="1581150" y="5194300"/>
          <p14:tracePt t="58967" x="1625600" y="5200650"/>
          <p14:tracePt t="59017" x="1689100" y="5207000"/>
          <p14:tracePt t="59046" x="1727200" y="5213350"/>
          <p14:tracePt t="59095" x="1866900" y="5213350"/>
          <p14:tracePt t="59124" x="1924050" y="5213350"/>
          <p14:tracePt t="59172" x="2019300" y="5213350"/>
          <p14:tracePt t="59174" x="2025650" y="5213350"/>
          <p14:tracePt t="59201" x="2089150" y="5213350"/>
          <p14:tracePt t="59248" x="2273300" y="5187950"/>
          <p14:tracePt t="59277" x="2330450" y="5175250"/>
          <p14:tracePt t="59279" x="2355850" y="5168900"/>
          <p14:tracePt t="59319" x="2387600" y="5162550"/>
          <p14:tracePt t="59321" x="2387600" y="5156200"/>
          <p14:tracePt t="59350" x="2413000" y="5143500"/>
          <p14:tracePt t="59357" x="2425700" y="5137150"/>
          <p14:tracePt t="59386" x="2457450" y="5111750"/>
          <p14:tracePt t="59433" x="2514600" y="5041900"/>
          <p14:tracePt t="59461" x="2527300" y="5016500"/>
          <p14:tracePt t="59500" x="2533650" y="4991100"/>
          <p14:tracePt t="59529" x="2540000" y="4972050"/>
          <p14:tracePt t="59568" x="2540000" y="4914900"/>
          <p14:tracePt t="59570" x="2540000" y="4902200"/>
          <p14:tracePt t="59598" x="2540000" y="4876800"/>
          <p14:tracePt t="59606" x="2540000" y="4870450"/>
          <p14:tracePt t="59633" x="2540000" y="4851400"/>
          <p14:tracePt t="59679" x="2482850" y="4826000"/>
          <p14:tracePt t="59707" x="2330450" y="4800600"/>
          <p14:tracePt t="59716" x="2311400" y="4800600"/>
          <p14:tracePt t="59744" x="2197100" y="4794250"/>
          <p14:tracePt t="59751" x="2178050" y="4794250"/>
          <p14:tracePt t="59780" x="2063750" y="4794250"/>
          <p14:tracePt t="59819" x="1968500" y="4794250"/>
          <p14:tracePt t="59849" x="1917700" y="4806950"/>
          <p14:tracePt t="59856" x="1898650" y="4806950"/>
          <p14:tracePt t="59889" x="1835150" y="4819650"/>
          <p14:tracePt t="59939" x="1758950" y="4826000"/>
          <p14:tracePt t="59940" x="1746250" y="4826000"/>
          <p14:tracePt t="59975" x="1714500" y="4838700"/>
          <p14:tracePt t="59983" x="1708150" y="4838700"/>
          <p14:tracePt t="60011" x="1701800" y="4845050"/>
          <p14:tracePt t="60048" x="1682750" y="4870450"/>
          <p14:tracePt t="60077" x="1663700" y="4883150"/>
          <p14:tracePt t="60115" x="1657350" y="4895850"/>
          <p14:tracePt t="60144" x="1651000" y="4921250"/>
          <p14:tracePt t="60182" x="1651000" y="4965700"/>
          <p14:tracePt t="60215" x="1651000" y="4984750"/>
          <p14:tracePt t="60262" x="1651000" y="5016500"/>
          <p14:tracePt t="60292" x="1657350" y="5035550"/>
          <p14:tracePt t="60342" x="1701800" y="5073650"/>
          <p14:tracePt t="60374" x="1758950" y="5105400"/>
          <p14:tracePt t="60416" x="1847850" y="5130800"/>
          <p14:tracePt t="60448" x="1962150" y="5143500"/>
          <p14:tracePt t="60488" x="2114550" y="5162550"/>
          <p14:tracePt t="60520" x="2159000" y="5162550"/>
          <p14:tracePt t="60566" x="2260600" y="5162550"/>
          <p14:tracePt t="60595" x="2438400" y="5149850"/>
          <p14:tracePt t="60638" x="2540000" y="5143500"/>
          <p14:tracePt t="60639" x="2546350" y="5143500"/>
          <p14:tracePt t="60667" x="2546350" y="5137150"/>
          <p14:tracePt t="60713" x="2552700" y="5118100"/>
          <p14:tracePt t="60714" x="2552700" y="5111750"/>
          <p14:tracePt t="60949" x="0" y="0"/>
        </p14:tracePtLst>
        <p14:tracePtLst>
          <p14:tracePt t="72619" x="10337800" y="6083300"/>
          <p14:tracePt t="72667" x="10356850" y="6057900"/>
          <p14:tracePt t="72695" x="10375900" y="6013450"/>
          <p14:tracePt t="72736" x="10375900" y="5861050"/>
          <p14:tracePt t="72766" x="10356850" y="5791200"/>
          <p14:tracePt t="72809" x="10344150" y="5727700"/>
          <p14:tracePt t="72837" x="10337800" y="5695950"/>
          <p14:tracePt t="72876" x="10325100" y="5594350"/>
          <p14:tracePt t="72908" x="10318750" y="5518150"/>
          <p14:tracePt t="72917" x="10318750" y="5492750"/>
          <p14:tracePt t="72945" x="10312400" y="5435600"/>
          <p14:tracePt t="72947" x="10312400" y="5403850"/>
          <p14:tracePt t="72991" x="10280650" y="5264150"/>
          <p14:tracePt t="73020" x="10261600" y="5181600"/>
          <p14:tracePt t="73060" x="10242550" y="5099050"/>
          <p14:tracePt t="73088" x="10223500" y="5016500"/>
          <p14:tracePt t="73095" x="10223500" y="5010150"/>
          <p14:tracePt t="73122" x="10204450" y="4965700"/>
          <p14:tracePt t="73163" x="10179050" y="4927600"/>
          <p14:tracePt t="73193" x="10134600" y="4902200"/>
          <p14:tracePt t="73207" x="10109200" y="4889500"/>
          <p14:tracePt t="73235" x="10039350" y="4857750"/>
          <p14:tracePt t="73275" x="9956800" y="4813300"/>
          <p14:tracePt t="73302" x="9899650" y="4794250"/>
          <p14:tracePt t="73343" x="9779000" y="4762500"/>
          <p14:tracePt t="73372" x="9734550" y="4749800"/>
          <p14:tracePt t="73417" x="9702800" y="4743450"/>
          <p14:tracePt t="73447" x="9671050" y="4737100"/>
          <p14:tracePt t="73494" x="9556750" y="4724400"/>
          <p14:tracePt t="73522" x="9486900" y="4718050"/>
          <p14:tracePt t="73530" x="9455150" y="4718050"/>
          <p14:tracePt t="73559" x="9283700" y="4718050"/>
          <p14:tracePt t="73605" x="9150350" y="4711700"/>
          <p14:tracePt t="73634" x="9086850" y="4699000"/>
          <p14:tracePt t="73673" x="9061450" y="4692650"/>
          <p14:tracePt t="73704" x="9036050" y="4686300"/>
          <p14:tracePt t="73749" x="8940800" y="4660900"/>
          <p14:tracePt t="73750" x="8890000" y="4654550"/>
          <p14:tracePt t="73779" x="8807450" y="4635500"/>
          <p14:tracePt t="73825" x="8578850" y="4578350"/>
          <p14:tracePt t="73855" x="8489950" y="4565650"/>
          <p14:tracePt t="73896" x="8382000" y="4533900"/>
          <p14:tracePt t="74133" x="0" y="0"/>
        </p14:tracePtLst>
        <p14:tracePtLst>
          <p14:tracePt t="76688" x="9759950" y="5416550"/>
          <p14:tracePt t="76697" x="9728200" y="5429250"/>
          <p14:tracePt t="76731" x="9620250" y="5511800"/>
          <p14:tracePt t="76773" x="9525000" y="5581650"/>
          <p14:tracePt t="76801" x="9525000" y="5619750"/>
          <p14:tracePt t="76842" x="9544050" y="5734050"/>
          <p14:tracePt t="76874" x="9563100" y="5791200"/>
          <p14:tracePt t="76921" x="9652000" y="5892800"/>
          <p14:tracePt t="76952" x="9759950" y="5969000"/>
          <p14:tracePt t="77003" x="9950450" y="5994400"/>
          <p14:tracePt t="77031" x="9988550" y="5994400"/>
          <p14:tracePt t="77077" x="10033000" y="5943600"/>
          <p14:tracePt t="77106" x="10128250" y="5873750"/>
          <p14:tracePt t="77146" x="10191750" y="5810250"/>
          <p14:tracePt t="77175" x="10204450" y="5740400"/>
          <p14:tracePt t="77184" x="10204450" y="5708650"/>
          <p14:tracePt t="77211" x="10179050" y="5613400"/>
          <p14:tracePt t="77222" x="10166350" y="5600700"/>
          <p14:tracePt t="77250" x="10153650" y="5575300"/>
          <p14:tracePt t="77290" x="10128250" y="5562600"/>
          <p14:tracePt t="77321" x="10109200" y="5562600"/>
          <p14:tracePt t="77393" x="0" y="0"/>
        </p14:tracePtLst>
        <p14:tracePtLst>
          <p14:tracePt t="77845" x="11296650" y="4635500"/>
          <p14:tracePt t="77855" x="11258550" y="4635500"/>
          <p14:tracePt t="77889" x="11112500" y="4635500"/>
          <p14:tracePt t="77933" x="11036300" y="4660900"/>
          <p14:tracePt t="77964" x="11004550" y="4743450"/>
          <p14:tracePt t="78008" x="10979150" y="4870450"/>
          <p14:tracePt t="78037" x="10998200" y="4933950"/>
          <p14:tracePt t="78045" x="11010900" y="4953000"/>
          <p14:tracePt t="78072" x="11087100" y="5022850"/>
          <p14:tracePt t="78081" x="11093450" y="5029200"/>
          <p14:tracePt t="78108" x="11131550" y="5029200"/>
          <p14:tracePt t="78148" x="11322050" y="4984750"/>
          <p14:tracePt t="78175" x="11506200" y="4940300"/>
          <p14:tracePt t="78196" x="11550650" y="4927600"/>
          <p14:tracePt t="78223" x="11557000" y="4921250"/>
          <p14:tracePt t="78265" x="11569700" y="4870450"/>
          <p14:tracePt t="78292" x="11576050" y="4800600"/>
          <p14:tracePt t="78335" x="11582400" y="4718050"/>
          <p14:tracePt t="78337" x="11582400" y="4705350"/>
          <p14:tracePt t="78366" x="11569700" y="4686300"/>
          <p14:tracePt t="78375" x="11563350" y="4679950"/>
          <p14:tracePt t="78404" x="11544300" y="4654550"/>
          <p14:tracePt t="78443" x="11518900" y="4635500"/>
          <p14:tracePt t="78470" x="11461750" y="4622800"/>
          <p14:tracePt t="78509" x="11303000" y="4616450"/>
          <p14:tracePt t="78537" x="11182350" y="4622800"/>
          <p14:tracePt t="78579" x="11131550" y="4654550"/>
          <p14:tracePt t="78606" x="11112500" y="4679950"/>
          <p14:tracePt t="78646" x="11093450" y="4756150"/>
          <p14:tracePt t="78675" x="11087100" y="4794250"/>
          <p14:tracePt t="78716" x="11087100" y="4806950"/>
          <p14:tracePt t="78860" x="0" y="0"/>
        </p14:tracePtLst>
        <p14:tracePtLst>
          <p14:tracePt t="82447" x="8401050" y="4800600"/>
          <p14:tracePt t="82457" x="8426450" y="4813300"/>
          <p14:tracePt t="82486" x="8458200" y="4819650"/>
          <p14:tracePt t="82489" x="8470900" y="4819650"/>
          <p14:tracePt t="82497" x="8483600" y="4819650"/>
          <p14:tracePt t="82524" x="8559800" y="4832350"/>
          <p14:tracePt t="82567" x="8699500" y="4832350"/>
          <p14:tracePt t="82597" x="8788400" y="4832350"/>
          <p14:tracePt t="82637" x="8826500" y="4826000"/>
          <p14:tracePt t="82669" x="8864600" y="4794250"/>
          <p14:tracePt t="82713" x="8921750" y="4762500"/>
          <p14:tracePt t="82716" x="8928100" y="4756150"/>
          <p14:tracePt t="82744" x="8940800" y="4743450"/>
          <p14:tracePt t="82787" x="8947150" y="4705350"/>
          <p14:tracePt t="82821" x="8947150" y="4673600"/>
          <p14:tracePt t="82830" x="8947150" y="4667250"/>
          <p14:tracePt t="82857" x="8947150" y="4648200"/>
          <p14:tracePt t="82912" x="8909050" y="4610100"/>
          <p14:tracePt t="82942" x="8845550" y="4591050"/>
          <p14:tracePt t="82958" x="8820150" y="4578350"/>
          <p14:tracePt t="83007" x="8731250" y="4546600"/>
          <p14:tracePt t="83050" x="8699500" y="4533900"/>
          <p14:tracePt t="83078" x="8655050" y="4533900"/>
          <p14:tracePt t="83124" x="8528050" y="4565650"/>
          <p14:tracePt t="83126" x="8509000" y="4572000"/>
          <p14:tracePt t="83157" x="8439150" y="4597400"/>
          <p14:tracePt t="83206" x="8369300" y="4629150"/>
          <p14:tracePt t="83209" x="8362950" y="4635500"/>
          <p14:tracePt t="83235" x="8350250" y="4660900"/>
          <p14:tracePt t="83275" x="8337550" y="4692650"/>
          <p14:tracePt t="83303" x="8337550" y="4711700"/>
          <p14:tracePt t="83311" x="8337550" y="4724400"/>
          <p14:tracePt t="83344" x="8337550" y="4756150"/>
          <p14:tracePt t="83384" x="8362950" y="4806950"/>
          <p14:tracePt t="83411" x="8382000" y="4819650"/>
          <p14:tracePt t="83452" x="8432800" y="4845050"/>
          <p14:tracePt t="83483" x="8489950" y="4864100"/>
          <p14:tracePt t="83524" x="8693150" y="4870450"/>
          <p14:tracePt t="83554" x="8832850" y="4851400"/>
          <p14:tracePt t="83595" x="8909050" y="4832350"/>
          <p14:tracePt t="83625" x="8928100" y="4800600"/>
          <p14:tracePt t="83665" x="8972550" y="4724400"/>
          <p14:tracePt t="83694" x="8985250" y="4686300"/>
          <p14:tracePt t="83703" x="8991600" y="4673600"/>
          <p14:tracePt t="83731" x="8991600" y="4648200"/>
          <p14:tracePt t="83770" x="8991600" y="4616450"/>
          <p14:tracePt t="83796" x="8991600" y="4584700"/>
          <p14:tracePt t="83842" x="8972550" y="4552950"/>
          <p14:tracePt t="83844" x="8966200" y="4546600"/>
          <p14:tracePt t="83871" x="8953500" y="4540250"/>
          <p14:tracePt t="83913" x="8921750" y="4521200"/>
          <p14:tracePt t="83941" x="8870950" y="4508500"/>
          <p14:tracePt t="83985" x="8750300" y="4502150"/>
          <p14:tracePt t="83987" x="8737600" y="4502150"/>
          <p14:tracePt t="84015" x="8648700" y="4502150"/>
          <p14:tracePt t="84060" x="8578850" y="4508500"/>
          <p14:tracePt t="84061" x="8566150" y="4514850"/>
          <p14:tracePt t="84089" x="8534400" y="4527550"/>
          <p14:tracePt t="84128" x="8489950" y="4559300"/>
          <p14:tracePt t="84158" x="8445500" y="4597400"/>
          <p14:tracePt t="84197" x="8413750" y="4635500"/>
          <p14:tracePt t="84198" x="8407400" y="4648200"/>
          <p14:tracePt t="84226" x="8388350" y="4667250"/>
          <p14:tracePt t="84234" x="8382000" y="4679950"/>
          <p14:tracePt t="84262" x="8375650" y="4718050"/>
          <p14:tracePt t="84304" x="8369300" y="4749800"/>
          <p14:tracePt t="84332" x="8369300" y="4775200"/>
          <p14:tracePt t="84336" x="8369300" y="4781550"/>
          <p14:tracePt t="84376" x="8369300" y="4826000"/>
          <p14:tracePt t="84407" x="8388350" y="4864100"/>
          <p14:tracePt t="84447" x="8445500" y="4914900"/>
          <p14:tracePt t="84477" x="8483600" y="4921250"/>
          <p14:tracePt t="84485" x="8496300" y="4921250"/>
          <p14:tracePt t="84510" x="8547100" y="4921250"/>
          <p14:tracePt t="84512" x="8572500" y="4921250"/>
          <p14:tracePt t="84558" x="8667750" y="4921250"/>
          <p14:tracePt t="84559" x="8686800" y="4921250"/>
          <p14:tracePt t="84587" x="8718550" y="4914900"/>
          <p14:tracePt t="84632" x="8775700" y="4883150"/>
          <p14:tracePt t="84633" x="8782050" y="4876800"/>
          <p14:tracePt t="84662" x="8832850" y="4838700"/>
          <p14:tracePt t="84676" x="8858250" y="4819650"/>
          <p14:tracePt t="84706" x="8896350" y="4787900"/>
          <p14:tracePt t="84753" x="8928100" y="4730750"/>
          <p14:tracePt t="84782" x="8934450" y="4711700"/>
          <p14:tracePt t="84822" x="8940800" y="4699000"/>
          <p14:tracePt t="84850" x="8940800" y="4679950"/>
          <p14:tracePt t="84858" x="8947150" y="4667250"/>
          <p14:tracePt t="84888" x="8947150" y="4641850"/>
          <p14:tracePt t="84930" x="8947150" y="4616450"/>
          <p14:tracePt t="84959" x="8947150" y="4597400"/>
          <p14:tracePt t="85002" x="8947150" y="4572000"/>
          <p14:tracePt t="85004" x="8947150" y="4565650"/>
          <p14:tracePt t="85032" x="8940800" y="4546600"/>
          <p14:tracePt t="85078" x="8934450" y="4521200"/>
          <p14:tracePt t="85106" x="8928100" y="4514850"/>
          <p14:tracePt t="85145" x="8921750" y="4508500"/>
          <p14:tracePt t="85173" x="8921750" y="4502150"/>
          <p14:tracePt t="85222" x="8909050" y="4489450"/>
          <p14:tracePt t="85249" x="8890000" y="4483100"/>
          <p14:tracePt t="85294" x="8858250" y="4476750"/>
          <p14:tracePt t="85321" x="8839200" y="4476750"/>
          <p14:tracePt t="85362" x="8801100" y="4476750"/>
          <p14:tracePt t="85390" x="8763000" y="4476750"/>
          <p14:tracePt t="85430" x="8693150" y="4483100"/>
          <p14:tracePt t="85459" x="8636000" y="4502150"/>
          <p14:tracePt t="85499" x="8572500" y="4514850"/>
          <p14:tracePt t="85530" x="8521700" y="4533900"/>
          <p14:tracePt t="85569" x="8470900" y="4559300"/>
          <p14:tracePt t="85597" x="8451850" y="4572000"/>
          <p14:tracePt t="85638" x="8407400" y="4597400"/>
          <p14:tracePt t="85666" x="8369300" y="4629150"/>
          <p14:tracePt t="85674" x="8356600" y="4641850"/>
          <p14:tracePt t="85702" x="8331200" y="4660900"/>
          <p14:tracePt t="85743" x="8305800" y="4679950"/>
          <p14:tracePt t="85745" x="8299450" y="4686300"/>
          <p14:tracePt t="85773" x="8293100" y="4699000"/>
          <p14:tracePt t="85781" x="8293100" y="4705350"/>
          <p14:tracePt t="85810" x="8274050" y="4737100"/>
          <p14:tracePt t="85852" x="8267700" y="4781550"/>
          <p14:tracePt t="85879" x="8267700" y="4800600"/>
          <p14:tracePt t="85896" x="8267700" y="4813300"/>
          <p14:tracePt t="85897" x="8267700" y="4819650"/>
          <p14:tracePt t="85926" x="8267700" y="4826000"/>
          <p14:tracePt t="85971" x="8293100" y="4876800"/>
          <p14:tracePt t="85978" x="8305800" y="4895850"/>
          <p14:tracePt t="86006" x="8324850" y="4908550"/>
          <p14:tracePt t="86046" x="8394700" y="4965700"/>
          <p14:tracePt t="86076" x="8464550" y="4984750"/>
          <p14:tracePt t="86121" x="8566150" y="5003800"/>
          <p14:tracePt t="86150" x="8655050" y="5003800"/>
          <p14:tracePt t="86157" x="8674100" y="4997450"/>
          <p14:tracePt t="86186" x="8743950" y="4978400"/>
          <p14:tracePt t="86226" x="8820150" y="4946650"/>
          <p14:tracePt t="86228" x="8832850" y="4940300"/>
          <p14:tracePt t="86256" x="8870950" y="4908550"/>
          <p14:tracePt t="86297" x="8921750" y="4826000"/>
          <p14:tracePt t="86327" x="8947150" y="4787900"/>
          <p14:tracePt t="86367" x="8959850" y="4737100"/>
          <p14:tracePt t="86398" x="8966200" y="4699000"/>
          <p14:tracePt t="86443" x="8966200" y="4648200"/>
          <p14:tracePt t="86445" x="8966200" y="4635500"/>
          <p14:tracePt t="86471" x="8966200" y="4610100"/>
          <p14:tracePt t="86511" x="8959850" y="4584700"/>
          <p14:tracePt t="86541" x="8959850" y="4572000"/>
          <p14:tracePt t="86549" x="8959850" y="4559300"/>
          <p14:tracePt t="86577" x="8953500" y="4546600"/>
          <p14:tracePt t="86618" x="8940800" y="4521200"/>
          <p14:tracePt t="86646" x="8940800" y="4514850"/>
          <p14:tracePt t="86656" x="8934450" y="4508500"/>
          <p14:tracePt t="86684" x="8934450" y="4502150"/>
          <p14:tracePt t="86730" x="8915400" y="4483100"/>
          <p14:tracePt t="86887" x="8896350" y="4476750"/>
          <p14:tracePt t="86917" x="8851900" y="4464050"/>
          <p14:tracePt t="86961" x="8801100" y="4464050"/>
          <p14:tracePt t="86993" x="8775700" y="4464050"/>
          <p14:tracePt t="87034" x="8743950" y="4464050"/>
          <p14:tracePt t="87064" x="8699500" y="4470400"/>
          <p14:tracePt t="87108" x="8610600" y="4502150"/>
          <p14:tracePt t="87110" x="8604250" y="4502150"/>
          <p14:tracePt t="87139" x="8566150" y="4521200"/>
          <p14:tracePt t="87179" x="8528050" y="4540250"/>
          <p14:tracePt t="87211" x="8509000" y="4552950"/>
          <p14:tracePt t="87250" x="8477250" y="4591050"/>
          <p14:tracePt t="87282" x="8432800" y="4635500"/>
          <p14:tracePt t="87328" x="8401050" y="4667250"/>
          <p14:tracePt t="87330" x="8401050" y="4673600"/>
          <p14:tracePt t="87358" x="8388350" y="4699000"/>
          <p14:tracePt t="87398" x="8356600" y="4749800"/>
          <p14:tracePt t="87399" x="8356600" y="4756150"/>
          <p14:tracePt t="87428" x="8343900" y="4781550"/>
          <p14:tracePt t="87477" x="8343900" y="4826000"/>
          <p14:tracePt t="87506" x="8343900" y="4857750"/>
          <p14:tracePt t="87515" x="8343900" y="4864100"/>
          <p14:tracePt t="87544" x="8350250" y="4883150"/>
          <p14:tracePt t="87584" x="8356600" y="4902200"/>
          <p14:tracePt t="87610" x="8362950" y="4908550"/>
          <p14:tracePt t="87651" x="8394700" y="4921250"/>
          <p14:tracePt t="87681" x="8445500" y="4927600"/>
          <p14:tracePt t="87682" x="8451850" y="4933950"/>
          <p14:tracePt t="87734" x="8553450" y="4940300"/>
          <p14:tracePt t="87764" x="8578850" y="4940300"/>
          <p14:tracePt t="87806" x="8597900" y="4940300"/>
          <p14:tracePt t="87978" x="0" y="0"/>
        </p14:tracePtLst>
        <p14:tracePtLst>
          <p14:tracePt t="93581" x="7956550" y="4870450"/>
          <p14:tracePt t="93591" x="7950200" y="4864100"/>
          <p14:tracePt t="93619" x="7924800" y="4845050"/>
          <p14:tracePt t="93662" x="7867650" y="4832350"/>
          <p14:tracePt t="93690" x="7823200" y="4832350"/>
          <p14:tracePt t="93737" x="7664450" y="4832350"/>
          <p14:tracePt t="93764" x="7575550" y="4832350"/>
          <p14:tracePt t="93803" x="7480300" y="4857750"/>
          <p14:tracePt t="93832" x="7454900" y="4876800"/>
          <p14:tracePt t="93880" x="7366000" y="4940300"/>
          <p14:tracePt t="93909" x="7308850" y="4978400"/>
          <p14:tracePt t="93955" x="7283450" y="5003800"/>
          <p14:tracePt t="93988" x="7270750" y="5029200"/>
          <p14:tracePt t="94030" x="7232650" y="5130800"/>
          <p14:tracePt t="94032" x="7226300" y="5149850"/>
          <p14:tracePt t="94065" x="7219950" y="5200650"/>
          <p14:tracePt t="94113" x="7219950" y="5264150"/>
          <p14:tracePt t="94142" x="7219950" y="5308600"/>
          <p14:tracePt t="94192" x="7226300" y="5384800"/>
          <p14:tracePt t="94193" x="7232650" y="5391150"/>
          <p14:tracePt t="94226" x="7277100" y="5461000"/>
          <p14:tracePt t="94236" x="7283450" y="5473700"/>
          <p14:tracePt t="94265" x="7334250" y="5537200"/>
          <p14:tracePt t="94309" x="7404100" y="5600700"/>
          <p14:tracePt t="94337" x="7442200" y="5632450"/>
          <p14:tracePt t="94338" x="7461250" y="5645150"/>
          <p14:tracePt t="94385" x="7626350" y="5689600"/>
          <p14:tracePt t="94385" x="7651750" y="5702300"/>
          <p14:tracePt t="94413" x="7734300" y="5715000"/>
          <p14:tracePt t="94421" x="7759700" y="5715000"/>
          <p14:tracePt t="94450" x="7880350" y="5715000"/>
          <p14:tracePt t="94496" x="8032750" y="5632450"/>
          <p14:tracePt t="94499" x="8077200" y="5600700"/>
          <p14:tracePt t="94528" x="8166100" y="5524500"/>
          <p14:tracePt t="94569" x="8223250" y="5403850"/>
          <p14:tracePt t="94599" x="8235950" y="5295900"/>
          <p14:tracePt t="94608" x="8235950" y="5270500"/>
          <p14:tracePt t="94634" x="8235950" y="5213350"/>
          <p14:tracePt t="94636" x="8229600" y="5200650"/>
          <p14:tracePt t="94676" x="8210550" y="5143500"/>
          <p14:tracePt t="94707" x="8191500" y="5118100"/>
          <p14:tracePt t="94708" x="8185150" y="5111750"/>
          <p14:tracePt t="94746" x="8147050" y="5073650"/>
          <p14:tracePt t="94748" x="8140700" y="5067300"/>
          <p14:tracePt t="94776" x="8089900" y="5029200"/>
          <p14:tracePt t="94818" x="8001000" y="4984750"/>
          <p14:tracePt t="94820" x="7975600" y="4978400"/>
          <p14:tracePt t="94851" x="7931150" y="4978400"/>
          <p14:tracePt t="94859" x="7924800" y="4978400"/>
          <p14:tracePt t="94888" x="7848600" y="4978400"/>
          <p14:tracePt t="94928" x="7727950" y="4978400"/>
          <p14:tracePt t="94955" x="7645400" y="4991100"/>
          <p14:tracePt t="95005" x="7537450" y="5016500"/>
          <p14:tracePt t="95033" x="7493000" y="5041900"/>
          <p14:tracePt t="95072" x="7423150" y="5099050"/>
          <p14:tracePt t="95103" x="7397750" y="5124450"/>
          <p14:tracePt t="95111" x="7385050" y="5137150"/>
          <p14:tracePt t="95139" x="7366000" y="5175250"/>
          <p14:tracePt t="95180" x="7321550" y="5270500"/>
          <p14:tracePt t="95208" x="7302500" y="5346700"/>
          <p14:tracePt t="95249" x="7302500" y="5410200"/>
          <p14:tracePt t="95279" x="7302500" y="5461000"/>
          <p14:tracePt t="95320" x="7366000" y="5562600"/>
          <p14:tracePt t="95349" x="7397750" y="5594350"/>
          <p14:tracePt t="95357" x="7410450" y="5594350"/>
          <p14:tracePt t="95384" x="7473950" y="5619750"/>
          <p14:tracePt t="95425" x="7512050" y="5626100"/>
          <p14:tracePt t="95427" x="7524750" y="5632450"/>
          <p14:tracePt t="95458" x="7581900" y="5632450"/>
          <p14:tracePt t="95498" x="7632700" y="5632450"/>
          <p14:tracePt t="95529" x="7683500" y="5613400"/>
          <p14:tracePt t="95529" x="7696200" y="5607050"/>
          <p14:tracePt t="95570" x="7753350" y="5562600"/>
          <p14:tracePt t="95601" x="7772400" y="5524500"/>
          <p14:tracePt t="95601" x="7778750" y="5518150"/>
          <p14:tracePt t="95636" x="7785100" y="5461000"/>
          <p14:tracePt t="95643" x="7785100" y="5441950"/>
          <p14:tracePt t="95671" x="7791450" y="5410200"/>
          <p14:tracePt t="95713" x="7791450" y="5378450"/>
          <p14:tracePt t="95826" x="0" y="0"/>
        </p14:tracePtLst>
        <p14:tracePtLst>
          <p14:tracePt t="100489" x="7683500" y="5130800"/>
          <p14:tracePt t="100498" x="7639050" y="5118100"/>
          <p14:tracePt t="100526" x="7562850" y="5111750"/>
          <p14:tracePt t="100534" x="7512050" y="5111750"/>
          <p14:tracePt t="100565" x="7435850" y="5124450"/>
          <p14:tracePt t="100635" x="7283450" y="5353050"/>
          <p14:tracePt t="100637" x="7270750" y="5384800"/>
          <p14:tracePt t="100664" x="7239000" y="5473700"/>
          <p14:tracePt t="100672" x="7239000" y="5486400"/>
          <p14:tracePt t="100698" x="7239000" y="5524500"/>
          <p14:tracePt t="100706" x="7245350" y="5537200"/>
          <p14:tracePt t="100735" x="7270750" y="5594350"/>
          <p14:tracePt t="100776" x="7359650" y="5676900"/>
          <p14:tracePt t="100803" x="7448550" y="5708650"/>
          <p14:tracePt t="100843" x="7639050" y="5734050"/>
          <p14:tracePt t="100872" x="7696200" y="5740400"/>
          <p14:tracePt t="100912" x="7734300" y="5715000"/>
          <p14:tracePt t="100943" x="7854950" y="5524500"/>
          <p14:tracePt t="100987" x="7924800" y="5276850"/>
          <p14:tracePt t="101016" x="7924800" y="5219700"/>
          <p14:tracePt t="101061" x="7899400" y="5207000"/>
          <p14:tracePt t="101089" x="7848600" y="5207000"/>
          <p14:tracePt t="101133" x="7734300" y="5213350"/>
          <p14:tracePt t="101161" x="7715250" y="5213350"/>
          <p14:tracePt t="101200" x="0" y="0"/>
        </p14:tracePtLst>
        <p14:tracePtLst>
          <p14:tracePt t="101631" x="10382250" y="4425950"/>
          <p14:tracePt t="101639" x="10375900" y="4425950"/>
          <p14:tracePt t="101648" x="10369550" y="4425950"/>
          <p14:tracePt t="101674" x="10337800" y="4419600"/>
          <p14:tracePt t="101722" x="10160000" y="4483100"/>
          <p14:tracePt t="101724" x="10115550" y="4514850"/>
          <p14:tracePt t="101754" x="10033000" y="4603750"/>
          <p14:tracePt t="101801" x="9956800" y="4762500"/>
          <p14:tracePt t="101829" x="9950450" y="4870450"/>
          <p14:tracePt t="101869" x="9982200" y="4984750"/>
          <p14:tracePt t="101872" x="10007600" y="5041900"/>
          <p14:tracePt t="101903" x="10052050" y="5187950"/>
          <p14:tracePt t="101911" x="10064750" y="5213350"/>
          <p14:tracePt t="101939" x="10083800" y="5289550"/>
          <p14:tracePt t="101982" x="10140950" y="5410200"/>
          <p14:tracePt t="102015" x="10204450" y="5486400"/>
          <p14:tracePt t="102060" x="10280650" y="5543550"/>
          <p14:tracePt t="102088" x="10426700" y="5562600"/>
          <p14:tracePt t="102128" x="10737850" y="5549900"/>
          <p14:tracePt t="102156" x="10896600" y="5492750"/>
          <p14:tracePt t="102196" x="10985500" y="5353050"/>
          <p14:tracePt t="102200" x="10985500" y="5308600"/>
          <p14:tracePt t="102227" x="10985500" y="5187950"/>
          <p14:tracePt t="102234" x="10985500" y="5168900"/>
          <p14:tracePt t="102265" x="10953750" y="4991100"/>
          <p14:tracePt t="102311" x="10896600" y="4876800"/>
          <p14:tracePt t="102313" x="10871200" y="4838700"/>
          <p14:tracePt t="102340" x="10801350" y="4762500"/>
          <p14:tracePt t="102347" x="10782300" y="4749800"/>
          <p14:tracePt t="102374" x="10693400" y="4673600"/>
          <p14:tracePt t="102415" x="10560050" y="4603750"/>
          <p14:tracePt t="102416" x="10547350" y="4597400"/>
          <p14:tracePt t="102445" x="10477500" y="4597400"/>
          <p14:tracePt t="102488" x="10198100" y="4667250"/>
          <p14:tracePt t="102491" x="10140950" y="4686300"/>
          <p14:tracePt t="102519" x="9912350" y="4749800"/>
          <p14:tracePt t="102557" x="9671050" y="4845050"/>
          <p14:tracePt t="102585" x="9658350" y="4914900"/>
          <p14:tracePt t="102624" x="9683750" y="5105400"/>
          <p14:tracePt t="102626" x="9696450" y="5149850"/>
          <p14:tracePt t="102655" x="9728200" y="5232400"/>
          <p14:tracePt t="102695" x="9861550" y="5384800"/>
          <p14:tracePt t="102722" x="9956800" y="5422900"/>
          <p14:tracePt t="102724" x="10001250" y="5429250"/>
          <p14:tracePt t="102732" x="10064750" y="5435600"/>
          <p14:tracePt t="102758" x="10274300" y="5416550"/>
          <p14:tracePt t="102767" x="10363200" y="5397500"/>
          <p14:tracePt t="102795" x="10604500" y="5302250"/>
          <p14:tracePt t="102836" x="10883900" y="5105400"/>
          <p14:tracePt t="102864" x="10883900" y="5041900"/>
          <p14:tracePt t="102913" x="10852150" y="4940300"/>
          <p14:tracePt t="102941" x="10852150" y="4927600"/>
          <p14:tracePt t="103068" x="0" y="0"/>
        </p14:tracePtLst>
        <p14:tracePtLst>
          <p14:tracePt t="106493" x="11372850" y="5492750"/>
          <p14:tracePt t="106501" x="11366500" y="5492750"/>
          <p14:tracePt t="106528" x="11353800" y="5473700"/>
          <p14:tracePt t="106569" x="11334750" y="5454650"/>
          <p14:tracePt t="106596" x="11309350" y="5448300"/>
          <p14:tracePt t="106636" x="11207750" y="5429250"/>
          <p14:tracePt t="106667" x="11137900" y="5422900"/>
          <p14:tracePt t="106675" x="11093450" y="5422900"/>
          <p14:tracePt t="106705" x="11004550" y="5422900"/>
          <p14:tracePt t="106746" x="10979150" y="5422900"/>
          <p14:tracePt t="106773" x="10966450" y="5435600"/>
          <p14:tracePt t="106813" x="10915650" y="5499100"/>
          <p14:tracePt t="106814" x="10902950" y="5505450"/>
          <p14:tracePt t="106844" x="10877550" y="5562600"/>
          <p14:tracePt t="106884" x="10839450" y="5645150"/>
          <p14:tracePt t="106914" x="10814050" y="5695950"/>
          <p14:tracePt t="106923" x="10801350" y="5727700"/>
          <p14:tracePt t="106954" x="10795000" y="5784850"/>
          <p14:tracePt t="106997" x="10795000" y="5867400"/>
          <p14:tracePt t="107026" x="10795000" y="5930900"/>
          <p14:tracePt t="107065" x="10814050" y="5994400"/>
          <p14:tracePt t="107094" x="10833100" y="6032500"/>
          <p14:tracePt t="107132" x="10883900" y="6089650"/>
          <p14:tracePt t="107160" x="10922000" y="6121400"/>
          <p14:tracePt t="107201" x="11017250" y="6153150"/>
          <p14:tracePt t="107231" x="11137900" y="6153150"/>
          <p14:tracePt t="107248" x="11201400" y="6153150"/>
          <p14:tracePt t="107277" x="11303000" y="6153150"/>
          <p14:tracePt t="107318" x="11347450" y="6102350"/>
          <p14:tracePt t="107349" x="11385550" y="5981700"/>
          <p14:tracePt t="107390" x="11455400" y="5746750"/>
          <p14:tracePt t="107421" x="11461750" y="5645150"/>
          <p14:tracePt t="107468" x="11417300" y="5549900"/>
          <p14:tracePt t="107498" x="11379200" y="5518150"/>
          <p14:tracePt t="107540" x="11245850" y="5448300"/>
          <p14:tracePt t="107568" x="11144250" y="5429250"/>
          <p14:tracePt t="107610" x="11029950" y="5429250"/>
          <p14:tracePt t="107640" x="10909300" y="5454650"/>
          <p14:tracePt t="107640" x="10883900" y="5467350"/>
          <p14:tracePt t="107682" x="10744200" y="5568950"/>
          <p14:tracePt t="107710" x="10706100" y="5600700"/>
          <p14:tracePt t="107752" x="10629900" y="5708650"/>
          <p14:tracePt t="107782" x="10604500" y="5753100"/>
          <p14:tracePt t="107823" x="10598150" y="5854700"/>
          <p14:tracePt t="107852" x="10598150" y="5911850"/>
          <p14:tracePt t="107861" x="10598150" y="5930900"/>
          <p14:tracePt t="107889" x="10617200" y="5981700"/>
          <p14:tracePt t="107940" x="10718800" y="6096000"/>
          <p14:tracePt t="107975" x="10807700" y="6146800"/>
          <p14:tracePt t="108016" x="10883900" y="6165850"/>
          <p14:tracePt t="108045" x="10934700" y="6165850"/>
          <p14:tracePt t="108085" x="11029950" y="6121400"/>
          <p14:tracePt t="108112" x="11118850" y="6051550"/>
          <p14:tracePt t="108157" x="11169650" y="5981700"/>
          <p14:tracePt t="108187" x="11182350" y="5918200"/>
          <p14:tracePt t="108226" x="11182350" y="5784850"/>
          <p14:tracePt t="108255" x="11176000" y="5695950"/>
          <p14:tracePt t="108297" x="11131550" y="5594350"/>
          <p14:tracePt t="108327" x="11106150" y="5556250"/>
          <p14:tracePt t="108368" x="11087100" y="5543550"/>
          <p14:tracePt t="108395" x="11068050" y="5537200"/>
          <p14:tracePt t="108435" x="10991850" y="5537200"/>
          <p14:tracePt t="108438" x="10979150" y="5537200"/>
          <p14:tracePt t="108466" x="10934700" y="5549900"/>
          <p14:tracePt t="108507" x="10826750" y="5619750"/>
          <p14:tracePt t="108537" x="10763250" y="5689600"/>
          <p14:tracePt t="108546" x="10763250" y="5695950"/>
          <p14:tracePt t="108575" x="10744200" y="5727700"/>
          <p14:tracePt t="108618" x="10737850" y="5784850"/>
          <p14:tracePt t="108649" x="10737850" y="5848350"/>
          <p14:tracePt t="108658" x="10737850" y="5854700"/>
          <p14:tracePt t="108689" x="10737850" y="5905500"/>
          <p14:tracePt t="108730" x="10750550" y="5962650"/>
          <p14:tracePt t="108759" x="10769600" y="6007100"/>
          <p14:tracePt t="108761" x="10782300" y="6026150"/>
          <p14:tracePt t="108809" x="10852150" y="6096000"/>
          <p14:tracePt t="108838" x="10890250" y="6115050"/>
          <p14:tracePt t="108846" x="10909300" y="6121400"/>
          <p14:tracePt t="108874" x="11068050" y="6146800"/>
          <p14:tracePt t="108924" x="11334750" y="6140450"/>
          <p14:tracePt t="108953" x="11430000" y="6096000"/>
          <p14:tracePt t="108999" x="11512550" y="6019800"/>
          <p14:tracePt t="109029" x="11550650" y="5988050"/>
          <p14:tracePt t="109070" x="11588750" y="5943600"/>
          <p14:tracePt t="109096" x="11607800" y="5892800"/>
          <p14:tracePt t="109098" x="11607800" y="5886450"/>
          <p14:tracePt t="109137" x="11620500" y="5822950"/>
          <p14:tracePt t="109139" x="11626850" y="5791200"/>
          <p14:tracePt t="109168" x="11626850" y="5746750"/>
          <p14:tracePt t="109176" x="11626850" y="5740400"/>
          <p14:tracePt t="109206" x="11626850" y="5657850"/>
          <p14:tracePt t="109254" x="11607800" y="5562600"/>
          <p14:tracePt t="109283" x="11595100" y="5530850"/>
          <p14:tracePt t="109324" x="11569700" y="5511800"/>
          <p14:tracePt t="109355" x="11544300" y="5505450"/>
          <p14:tracePt t="109356" x="11525250" y="5499100"/>
          <p14:tracePt t="109391" x="11461750" y="5492750"/>
          <p14:tracePt t="109436" x="11334750" y="5480050"/>
          <p14:tracePt t="109437" x="11322050" y="5480050"/>
          <p14:tracePt t="109466" x="11239500" y="5480050"/>
          <p14:tracePt t="109475" x="11220450" y="5486400"/>
          <p14:tracePt t="109504" x="11169650" y="5499100"/>
          <p14:tracePt t="109550" x="11131550" y="5518150"/>
          <p14:tracePt t="109578" x="11099800" y="5549900"/>
          <p14:tracePt t="109618" x="11068050" y="5600700"/>
          <p14:tracePt t="109646" x="11049000" y="5638800"/>
          <p14:tracePt t="109654" x="11049000" y="5645150"/>
          <p14:tracePt t="109681" x="11029950" y="5676900"/>
          <p14:tracePt t="109724" x="11029950" y="5740400"/>
          <p14:tracePt t="109727" x="11029950" y="5753100"/>
          <p14:tracePt t="109755" x="11029950" y="5772150"/>
          <p14:tracePt t="109795" x="11049000" y="5810250"/>
          <p14:tracePt t="109825" x="11099800" y="5861050"/>
          <p14:tracePt t="109871" x="11214100" y="5924550"/>
          <p14:tracePt t="109873" x="11233150" y="5930900"/>
          <p14:tracePt t="109902" x="11315700" y="5943600"/>
          <p14:tracePt t="109911" x="11334750" y="5943600"/>
          <p14:tracePt t="109940" x="11398250" y="5943600"/>
          <p14:tracePt t="109984" x="11499850" y="5924550"/>
          <p14:tracePt t="110016" x="11537950" y="5899150"/>
          <p14:tracePt t="110060" x="11576050" y="5835650"/>
          <p14:tracePt t="110087" x="11588750" y="5810250"/>
          <p14:tracePt t="110095" x="11595100" y="5791200"/>
          <p14:tracePt t="110125" x="11601450" y="5721350"/>
          <p14:tracePt t="110164" x="11588750" y="5645150"/>
          <p14:tracePt t="110192" x="11563350" y="5600700"/>
          <p14:tracePt t="110238" x="11525250" y="5562600"/>
          <p14:tracePt t="110266" x="11525250" y="5556250"/>
          <p14:tracePt t="110305" x="11512550" y="5549900"/>
          <p14:tracePt t="110307" x="11499850" y="5549900"/>
          <p14:tracePt t="110334" x="11480800" y="5543550"/>
          <p14:tracePt t="110352" x="11442700" y="5537200"/>
          <p14:tracePt t="110381" x="11360150" y="5530850"/>
          <p14:tracePt t="110390" x="11341100" y="5524500"/>
          <p14:tracePt t="110417" x="11303000" y="5524500"/>
          <p14:tracePt t="110424" x="11283950" y="5524500"/>
          <p14:tracePt t="110451" x="11264900" y="5524500"/>
          <p14:tracePt t="110493" x="11233150" y="5524500"/>
          <p14:tracePt t="110523" x="11207750" y="5530850"/>
          <p14:tracePt t="110564" x="11112500" y="5588000"/>
          <p14:tracePt t="110566" x="11106150" y="5594350"/>
          <p14:tracePt t="110596" x="11068050" y="5619750"/>
          <p14:tracePt t="110635" x="11049000" y="5645150"/>
          <p14:tracePt t="110637" x="11049000" y="5651500"/>
          <p14:tracePt t="110664" x="11036300" y="5689600"/>
          <p14:tracePt t="110686" x="11029950" y="5727700"/>
          <p14:tracePt t="110716" x="11029950" y="5797550"/>
          <p14:tracePt t="110724" x="11029950" y="5810250"/>
          <p14:tracePt t="110752" x="11042650" y="5880100"/>
          <p14:tracePt t="110794" x="11080750" y="5937250"/>
          <p14:tracePt t="110825" x="11093450" y="5943600"/>
          <p14:tracePt t="110833" x="11099800" y="5949950"/>
          <p14:tracePt t="110860" x="11156950" y="5962650"/>
          <p14:tracePt t="110903" x="11391900" y="5988050"/>
          <p14:tracePt t="110939" x="11493500" y="5988050"/>
          <p14:tracePt t="110987" x="11499850" y="5962650"/>
          <p14:tracePt t="111020" x="11506200" y="5905500"/>
          <p14:tracePt t="111058" x="11518900" y="5765800"/>
          <p14:tracePt t="111086" x="11518900" y="5715000"/>
          <p14:tracePt t="111127" x="11506200" y="5645150"/>
          <p14:tracePt t="111129" x="11499850" y="5632450"/>
          <p14:tracePt t="111157" x="11493500" y="5619750"/>
          <p14:tracePt t="111202" x="11487150" y="5607050"/>
          <p14:tracePt t="111205" x="11487150" y="5600700"/>
          <p14:tracePt t="111234" x="11474450" y="5588000"/>
          <p14:tracePt t="111279" x="11442700" y="5556250"/>
          <p14:tracePt t="111309" x="11391900" y="5524500"/>
          <p14:tracePt t="111349" x="11341100" y="5505450"/>
          <p14:tracePt t="111377" x="11309350" y="5505450"/>
          <p14:tracePt t="111379" x="11290300" y="5505450"/>
          <p14:tracePt t="111424" x="11220450" y="5524500"/>
          <p14:tracePt t="111453" x="11150600" y="5562600"/>
          <p14:tracePt t="111498" x="11087100" y="5613400"/>
          <p14:tracePt t="111526" x="11074400" y="5651500"/>
          <p14:tracePt t="111569" x="11055350" y="5721350"/>
          <p14:tracePt t="111598" x="11049000" y="5759450"/>
          <p14:tracePt t="111639" x="11049000" y="5822950"/>
          <p14:tracePt t="111667" x="11061700" y="5873750"/>
          <p14:tracePt t="111670" x="11068050" y="5886450"/>
          <p14:tracePt t="111716" x="11106150" y="5943600"/>
          <p14:tracePt t="111718" x="11112500" y="5956300"/>
          <p14:tracePt t="111746" x="11150600" y="5994400"/>
          <p14:tracePt t="111753" x="11156950" y="5994400"/>
          <p14:tracePt t="111783" x="11182350" y="6013450"/>
          <p14:tracePt t="111829" x="11277600" y="6013450"/>
          <p14:tracePt t="111832" x="11296650" y="6013450"/>
          <p14:tracePt t="111861" x="11410950" y="6013450"/>
          <p14:tracePt t="111902" x="11544300" y="5988050"/>
          <p14:tracePt t="111904" x="11557000" y="5988050"/>
          <p14:tracePt t="111934" x="11563350" y="5969000"/>
          <p14:tracePt t="111936" x="11563350" y="5962650"/>
          <p14:tracePt t="111980" x="11569700" y="5867400"/>
          <p14:tracePt t="111983" x="11569700" y="5848350"/>
          <p14:tracePt t="112018" x="11569700" y="5784850"/>
          <p14:tracePt t="112058" x="11544300" y="5702300"/>
          <p14:tracePt t="112086" x="11518900" y="5651500"/>
          <p14:tracePt t="112127" x="11487150" y="5588000"/>
          <p14:tracePt t="112156" x="11474450" y="5568950"/>
          <p14:tracePt t="112241" x="11442700" y="5556250"/>
          <p14:tracePt t="112273" x="11404600" y="5556250"/>
          <p14:tracePt t="112319" x="11328400" y="5537200"/>
          <p14:tracePt t="112322" x="11315700" y="5537200"/>
          <p14:tracePt t="112348" x="11303000" y="5530850"/>
          <p14:tracePt t="112392" x="11290300" y="5530850"/>
          <p14:tracePt t="112422" x="11252200" y="5530850"/>
          <p14:tracePt t="112467" x="11169650" y="5549900"/>
          <p14:tracePt t="112495" x="11106150" y="5575300"/>
          <p14:tracePt t="112504" x="11093450" y="5581650"/>
          <p14:tracePt t="112532" x="11036300" y="5607050"/>
          <p14:tracePt t="112574" x="11017250" y="5626100"/>
          <p14:tracePt t="112601" x="11004550" y="5657850"/>
          <p14:tracePt t="112609" x="10998200" y="5664200"/>
          <p14:tracePt t="112637" x="10991850" y="5702300"/>
          <p14:tracePt t="112679" x="10985500" y="5746750"/>
          <p14:tracePt t="112709" x="10985500" y="5784850"/>
          <p14:tracePt t="112763" x="10998200" y="5848350"/>
          <p14:tracePt t="112765" x="11004550" y="5861050"/>
          <p14:tracePt t="112791" x="11023600" y="5899150"/>
          <p14:tracePt t="112835" x="11068050" y="5924550"/>
          <p14:tracePt t="112837" x="11087100" y="5930900"/>
          <p14:tracePt t="112866" x="11131550" y="5943600"/>
          <p14:tracePt t="112874" x="11144250" y="5943600"/>
          <p14:tracePt t="112902" x="11220450" y="5943600"/>
          <p14:tracePt t="112911" x="11239500" y="5943600"/>
          <p14:tracePt t="112940" x="11296650" y="5930900"/>
          <p14:tracePt t="112990" x="11366500" y="5873750"/>
          <p14:tracePt t="112991" x="11372850" y="5854700"/>
          <p14:tracePt t="113019" x="11404600" y="5778500"/>
          <p14:tracePt t="113059" x="11410950" y="5689600"/>
          <p14:tracePt t="113085" x="11410950" y="5664200"/>
          <p14:tracePt t="113286" x="0" y="0"/>
        </p14:tracePtLst>
        <p14:tracePtLst>
          <p14:tracePt t="117806" x="1035050" y="4552950"/>
          <p14:tracePt t="117816" x="977900" y="4533900"/>
          <p14:tracePt t="117858" x="825500" y="4502150"/>
          <p14:tracePt t="117889" x="762000" y="4502150"/>
          <p14:tracePt t="117961" x="609600" y="4622800"/>
          <p14:tracePt t="117992" x="514350" y="4692650"/>
          <p14:tracePt t="118032" x="419100" y="4743450"/>
          <p14:tracePt t="118060" x="393700" y="4787900"/>
          <p14:tracePt t="118067" x="381000" y="4800600"/>
          <p14:tracePt t="118093" x="355600" y="4838700"/>
          <p14:tracePt t="118140" x="292100" y="5092700"/>
          <p14:tracePt t="118168" x="279400" y="5219700"/>
          <p14:tracePt t="118169" x="273050" y="5257800"/>
          <p14:tracePt t="118217" x="247650" y="5467350"/>
          <p14:tracePt t="118245" x="247650" y="5568950"/>
          <p14:tracePt t="118253" x="254000" y="5645150"/>
          <p14:tracePt t="118281" x="304800" y="5816600"/>
          <p14:tracePt t="118321" x="431800" y="5988050"/>
          <p14:tracePt t="118323" x="450850" y="6000750"/>
          <p14:tracePt t="118354" x="527050" y="6076950"/>
          <p14:tracePt t="118357" x="552450" y="6096000"/>
          <p14:tracePt t="118396" x="641350" y="6184900"/>
          <p14:tracePt t="118424" x="698500" y="6210300"/>
          <p14:tracePt t="118471" x="1060450" y="6197600"/>
          <p14:tracePt t="118501" x="1263650" y="6115050"/>
          <p14:tracePt t="118548" x="1365250" y="5930900"/>
          <p14:tracePt t="118577" x="1377950" y="5753100"/>
          <p14:tracePt t="118617" x="1371600" y="5505450"/>
          <p14:tracePt t="118646" x="1339850" y="5327650"/>
          <p14:tracePt t="118687" x="1301750" y="5168900"/>
          <p14:tracePt t="118719" x="1250950" y="5003800"/>
          <p14:tracePt t="118765" x="1225550" y="4940300"/>
          <p14:tracePt t="118766" x="1219200" y="4927600"/>
          <p14:tracePt t="118793" x="1212850" y="4921250"/>
          <p14:tracePt t="118800" x="1212850" y="4914900"/>
          <p14:tracePt t="118829" x="1193800" y="4902200"/>
          <p14:tracePt t="118878" x="1092200" y="4883150"/>
          <p14:tracePt t="118880" x="1066800" y="4876800"/>
          <p14:tracePt t="118909" x="1009650" y="4864100"/>
          <p14:tracePt t="118912" x="984250" y="4857750"/>
          <p14:tracePt t="118958" x="952500" y="4851400"/>
          <p14:tracePt t="118994" x="895350" y="4851400"/>
          <p14:tracePt t="119035" x="723900" y="4864100"/>
          <p14:tracePt t="119065" x="603250" y="4908550"/>
          <p14:tracePt t="119110" x="488950" y="4984750"/>
          <p14:tracePt t="119137" x="425450" y="5041900"/>
          <p14:tracePt t="119177" x="368300" y="5111750"/>
          <p14:tracePt t="119179" x="361950" y="5124450"/>
          <p14:tracePt t="119207" x="304800" y="5238750"/>
          <p14:tracePt t="119253" x="247650" y="5391150"/>
          <p14:tracePt t="119283" x="228600" y="5480050"/>
          <p14:tracePt t="119330" x="215900" y="5657850"/>
          <p14:tracePt t="119359" x="215900" y="5734050"/>
          <p14:tracePt t="119406" x="247650" y="5822950"/>
          <p14:tracePt t="119435" x="273050" y="5899150"/>
          <p14:tracePt t="119442" x="279400" y="5911850"/>
          <p14:tracePt t="119469" x="292100" y="5937250"/>
          <p14:tracePt t="119514" x="323850" y="5975350"/>
          <p14:tracePt t="119541" x="349250" y="5994400"/>
          <p14:tracePt t="119550" x="361950" y="5994400"/>
          <p14:tracePt t="119579" x="450850" y="6000750"/>
          <p14:tracePt t="119626" x="615950" y="5988050"/>
          <p14:tracePt t="119628" x="660400" y="5975350"/>
          <p14:tracePt t="119656" x="723900" y="5962650"/>
          <p14:tracePt t="119701" x="857250" y="5765800"/>
          <p14:tracePt t="119729" x="914400" y="5575300"/>
          <p14:tracePt t="119747" x="952500" y="5441950"/>
          <p14:tracePt t="119775" x="971550" y="5238750"/>
          <p14:tracePt t="119816" x="946150" y="4997450"/>
          <p14:tracePt t="119846" x="857250" y="4775200"/>
          <p14:tracePt t="119892" x="742950" y="4578350"/>
          <p14:tracePt t="119923" x="711200" y="4527550"/>
          <p14:tracePt t="119974" x="704850" y="4521200"/>
          <p14:tracePt t="120051" x="660400" y="4521200"/>
          <p14:tracePt t="120079" x="590550" y="4521200"/>
          <p14:tracePt t="120121" x="520700" y="4540250"/>
          <p14:tracePt t="120152" x="488950" y="4552950"/>
          <p14:tracePt t="120194" x="412750" y="4629150"/>
          <p14:tracePt t="120223" x="323850" y="4768850"/>
          <p14:tracePt t="120263" x="273050" y="4959350"/>
          <p14:tracePt t="120294" x="254000" y="5168900"/>
          <p14:tracePt t="120302" x="254000" y="5200650"/>
          <p14:tracePt t="120331" x="254000" y="5435600"/>
          <p14:tracePt t="120371" x="260350" y="5645150"/>
          <p14:tracePt t="120401" x="285750" y="5740400"/>
          <p14:tracePt t="120410" x="292100" y="5753100"/>
          <p14:tracePt t="120439" x="330200" y="5867400"/>
          <p14:tracePt t="120479" x="387350" y="5994400"/>
          <p14:tracePt t="120506" x="419100" y="6045200"/>
          <p14:tracePt t="120547" x="463550" y="6076950"/>
          <p14:tracePt t="120575" x="501650" y="6076950"/>
          <p14:tracePt t="120614" x="603250" y="6076950"/>
          <p14:tracePt t="120644" x="615950" y="6076950"/>
          <p14:tracePt t="120683" x="673100" y="6019800"/>
          <p14:tracePt t="120712" x="730250" y="5924550"/>
          <p14:tracePt t="120752" x="831850" y="5759450"/>
          <p14:tracePt t="120756" x="831850" y="5746750"/>
          <p14:tracePt t="120783" x="850900" y="5664200"/>
          <p14:tracePt t="120828" x="857250" y="5549900"/>
          <p14:tracePt t="120856" x="857250" y="5505450"/>
          <p14:tracePt t="120863" x="857250" y="5499100"/>
          <p14:tracePt t="120890" x="857250" y="5492750"/>
          <p14:tracePt t="120980" x="0" y="0"/>
        </p14:tracePtLst>
      </p14:laserTraceLst>
    </p:ext>
    <p:ext uri="{E180D4A7-C9FB-4DFB-919C-405C955672EB}">
      <p14:showEvtLst xmlns:p14="http://schemas.microsoft.com/office/powerpoint/2010/main">
        <p14:playEvt time="118" objId="556"/>
        <p14:stopEvt time="121452" objId="556"/>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extLst>
      <p:ext uri="{BB962C8B-B14F-4D97-AF65-F5344CB8AC3E}">
        <p14:creationId xmlns:p14="http://schemas.microsoft.com/office/powerpoint/2010/main" val="326997515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2867039415"/>
              </p:ext>
            </p:extLst>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50438293"/>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3505498251"/>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47408317"/>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07393240"/>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AC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86976561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 </a:t>
                      </a:r>
                      <a:r>
                        <a:rPr lang="en-US" altLang="zh-CN" sz="1800" dirty="0">
                          <a:solidFill>
                            <a:srgbClr val="C00000"/>
                          </a:solidFill>
                          <a:sym typeface="Wingdings" panose="05000000000000000000" pitchFamily="2" charset="2"/>
                        </a:rPr>
                        <a:t> AC</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87289498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 </a:t>
                      </a:r>
                      <a:r>
                        <a:rPr lang="en-US" altLang="zh-CN" sz="1800" dirty="0">
                          <a:sym typeface="Wingdings" panose="05000000000000000000" pitchFamily="2" charset="2"/>
                        </a:rPr>
                        <a:t> AC</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E499356-4EB4-4656-8C85-276859F9FAA3}"/>
              </a:ext>
            </a:extLst>
          </p:cNvPr>
          <p:cNvPicPr>
            <a:picLocks noChangeAspect="1"/>
          </p:cNvPicPr>
          <p:nvPr/>
        </p:nvPicPr>
        <p:blipFill rotWithShape="1">
          <a:blip r:embed="rId2">
            <a:clrChange>
              <a:clrFrom>
                <a:srgbClr val="FFFFFF"/>
              </a:clrFrom>
              <a:clrTo>
                <a:srgbClr val="FFFFFF">
                  <a:alpha val="0"/>
                </a:srgbClr>
              </a:clrTo>
            </a:clrChange>
          </a:blip>
          <a:srcRect b="5562"/>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数据通路不同、执行周期不同</a:t>
            </a:r>
            <a:endParaRPr lang="en-US" altLang="zh-CN" sz="2400" dirty="0"/>
          </a:p>
          <a:p>
            <a:pPr lvl="1">
              <a:lnSpc>
                <a:spcPct val="150000"/>
              </a:lnSpc>
            </a:pPr>
            <a:r>
              <a:rPr lang="zh-CN" altLang="en-US" sz="2400" dirty="0"/>
              <a:t>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03" indent="-325103">
              <a:lnSpc>
                <a:spcPct val="150000"/>
              </a:lnSpc>
              <a:spcBef>
                <a:spcPts val="569"/>
              </a:spcBef>
              <a:spcAft>
                <a:spcPts val="569"/>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p>
          <a:p>
            <a:pPr>
              <a:lnSpc>
                <a:spcPct val="150000"/>
              </a:lnSpc>
            </a:pPr>
            <a:endParaRPr lang="en-US" altLang="zh-CN" sz="3000" dirty="0"/>
          </a:p>
          <a:p>
            <a:pPr lvl="1"/>
            <a:endParaRPr lang="en-US" altLang="zh-CN" sz="2400" dirty="0"/>
          </a:p>
        </p:txBody>
      </p:sp>
    </p:spTree>
    <p:extLst>
      <p:ext uri="{BB962C8B-B14F-4D97-AF65-F5344CB8AC3E}">
        <p14:creationId xmlns:p14="http://schemas.microsoft.com/office/powerpoint/2010/main" val="310656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a:grpSpLocks/>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a:grpSpLocks/>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a:grpSpLocks/>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a:grpSpLocks/>
          </p:cNvGrpSpPr>
          <p:nvPr/>
        </p:nvGrpSpPr>
        <p:grpSpPr bwMode="auto">
          <a:xfrm>
            <a:off x="6214206" y="1246144"/>
            <a:ext cx="1542326" cy="4680369"/>
            <a:chOff x="378" y="1089"/>
            <a:chExt cx="989" cy="2431"/>
          </a:xfrm>
        </p:grpSpPr>
        <p:grpSp>
          <p:nvGrpSpPr>
            <p:cNvPr id="42" name="Group 19"/>
            <p:cNvGrpSpPr>
              <a:grpSpLocks/>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4113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118911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p>
        </p:txBody>
      </p:sp>
    </p:spTree>
    <p:extLst>
      <p:ext uri="{BB962C8B-B14F-4D97-AF65-F5344CB8AC3E}">
        <p14:creationId xmlns:p14="http://schemas.microsoft.com/office/powerpoint/2010/main" val="239678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p>
        </p:txBody>
      </p:sp>
      <p:graphicFrame>
        <p:nvGraphicFramePr>
          <p:cNvPr id="7" name="表格 6"/>
          <p:cNvGraphicFramePr>
            <a:graphicFrameLocks noGrp="1"/>
          </p:cNvGraphicFramePr>
          <p:nvPr>
            <p:extLst/>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7"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p>
        </p:txBody>
      </p:sp>
      <p:sp>
        <p:nvSpPr>
          <p:cNvPr id="20" name="TextBox 24">
            <a:extLst>
              <a:ext uri="{FF2B5EF4-FFF2-40B4-BE49-F238E27FC236}">
                <a16:creationId xmlns:a16="http://schemas.microsoft.com/office/drawing/2014/main" id="{18D4D9DF-CF35-4FDF-9708-F52E658BC36C}"/>
              </a:ext>
            </a:extLst>
          </p:cNvPr>
          <p:cNvSpPr txBox="1"/>
          <p:nvPr/>
        </p:nvSpPr>
        <p:spPr>
          <a:xfrm>
            <a:off x="5231660" y="775158"/>
            <a:ext cx="6571731" cy="2695738"/>
          </a:xfrm>
          <a:prstGeom prst="rect">
            <a:avLst/>
          </a:prstGeom>
          <a:solidFill>
            <a:schemeClr val="bg1"/>
          </a:solidFill>
          <a:ln>
            <a:noFill/>
          </a:ln>
        </p:spPr>
        <p:txBody>
          <a:bodyPr wrap="square" rtlCol="0">
            <a:spAutoFit/>
          </a:bodyPr>
          <a:lstStyle/>
          <a:p>
            <a:pPr marL="325103" marR="0" lvl="0"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marR="0" lvl="0"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68953493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extLst mod="1">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3" name="组合 22">
            <a:extLst>
              <a:ext uri="{FF2B5EF4-FFF2-40B4-BE49-F238E27FC236}">
                <a16:creationId xmlns:a16="http://schemas.microsoft.com/office/drawing/2014/main" id="{A99C6A97-13DF-4B4F-952B-83473C4A34B2}"/>
              </a:ext>
            </a:extLst>
          </p:cNvPr>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306" name="Text Box 78">
              <a:extLst>
                <a:ext uri="{FF2B5EF4-FFF2-40B4-BE49-F238E27FC236}">
                  <a16:creationId xmlns:a16="http://schemas.microsoft.com/office/drawing/2014/main" id="{5AE48F52-91C2-4EDB-9C72-15BD26AB0E25}"/>
                </a:ext>
              </a:extLst>
            </p:cNvPr>
            <p:cNvSpPr txBox="1">
              <a:spLocks noChangeArrowheads="1"/>
            </p:cNvSpPr>
            <p:nvPr/>
          </p:nvSpPr>
          <p:spPr bwMode="auto">
            <a:xfrm>
              <a:off x="1248416" y="2781130"/>
              <a:ext cx="1417350" cy="33855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a:extLst>
              <a:ext uri="{FF2B5EF4-FFF2-40B4-BE49-F238E27FC236}">
                <a16:creationId xmlns:a16="http://schemas.microsoft.com/office/drawing/2014/main" id="{D745AAB8-DEDD-4147-9DEC-06708669DCA4}"/>
              </a:ext>
            </a:extLst>
          </p:cNvPr>
          <p:cNvGrpSpPr/>
          <p:nvPr/>
        </p:nvGrpSpPr>
        <p:grpSpPr>
          <a:xfrm>
            <a:off x="1242459" y="4056357"/>
            <a:ext cx="9413719" cy="338554"/>
            <a:chOff x="788737" y="4782860"/>
            <a:chExt cx="5724432" cy="406333"/>
          </a:xfrm>
        </p:grpSpPr>
        <p:sp>
          <p:nvSpPr>
            <p:cNvPr id="308" name="Text Box 66">
              <a:extLst>
                <a:ext uri="{FF2B5EF4-FFF2-40B4-BE49-F238E27FC236}">
                  <a16:creationId xmlns:a16="http://schemas.microsoft.com/office/drawing/2014/main" id="{C034D544-1D87-48CE-97A5-620925C52E36}"/>
                </a:ext>
              </a:extLst>
            </p:cNvPr>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a:extLst>
                <a:ext uri="{FF2B5EF4-FFF2-40B4-BE49-F238E27FC236}">
                  <a16:creationId xmlns:a16="http://schemas.microsoft.com/office/drawing/2014/main" id="{42D359BD-036F-4673-809C-7C00CB401EB3}"/>
                </a:ext>
              </a:extLst>
            </p:cNvPr>
            <p:cNvGrpSpPr/>
            <p:nvPr/>
          </p:nvGrpSpPr>
          <p:grpSpPr>
            <a:xfrm>
              <a:off x="1674914" y="4877829"/>
              <a:ext cx="4838255" cy="238808"/>
              <a:chOff x="1674914" y="4877829"/>
              <a:chExt cx="4838255" cy="238808"/>
            </a:xfrm>
          </p:grpSpPr>
          <p:sp>
            <p:nvSpPr>
              <p:cNvPr id="311" name="Line 85">
                <a:extLst>
                  <a:ext uri="{FF2B5EF4-FFF2-40B4-BE49-F238E27FC236}">
                    <a16:creationId xmlns:a16="http://schemas.microsoft.com/office/drawing/2014/main" id="{9CA7A784-0B1E-4776-8D16-2A8488553B66}"/>
                  </a:ext>
                </a:extLst>
              </p:cNvPr>
              <p:cNvSpPr>
                <a:spLocks noChangeShapeType="1"/>
              </p:cNvSpPr>
              <p:nvPr/>
            </p:nvSpPr>
            <p:spPr bwMode="auto">
              <a:xfrm>
                <a:off x="1674914" y="5108386"/>
                <a:ext cx="59440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object 62">
                <a:extLst>
                  <a:ext uri="{FF2B5EF4-FFF2-40B4-BE49-F238E27FC236}">
                    <a16:creationId xmlns:a16="http://schemas.microsoft.com/office/drawing/2014/main" id="{EC3440C4-D4B8-417F-92B3-605C8314914B}"/>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13" name="Line 87">
                <a:extLst>
                  <a:ext uri="{FF2B5EF4-FFF2-40B4-BE49-F238E27FC236}">
                    <a16:creationId xmlns:a16="http://schemas.microsoft.com/office/drawing/2014/main" id="{BFE123A7-E3B8-404B-B5E1-5FFCCE45B67A}"/>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8">
                <a:extLst>
                  <a:ext uri="{FF2B5EF4-FFF2-40B4-BE49-F238E27FC236}">
                    <a16:creationId xmlns:a16="http://schemas.microsoft.com/office/drawing/2014/main" id="{0B7993F1-6C7C-41A9-BA3C-6702359BBB53}"/>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89">
                <a:extLst>
                  <a:ext uri="{FF2B5EF4-FFF2-40B4-BE49-F238E27FC236}">
                    <a16:creationId xmlns:a16="http://schemas.microsoft.com/office/drawing/2014/main" id="{7CD8F640-3D1E-4945-AC7E-DCE6DA45E38C}"/>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16" name="Line 90">
                <a:extLst>
                  <a:ext uri="{FF2B5EF4-FFF2-40B4-BE49-F238E27FC236}">
                    <a16:creationId xmlns:a16="http://schemas.microsoft.com/office/drawing/2014/main" id="{951F3DBB-FD40-4449-9D5A-EB1ACE1DD484}"/>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7" name="object 62">
                <a:extLst>
                  <a:ext uri="{FF2B5EF4-FFF2-40B4-BE49-F238E27FC236}">
                    <a16:creationId xmlns:a16="http://schemas.microsoft.com/office/drawing/2014/main" id="{46617489-FD7A-42F1-80A0-5FCED7C61D1E}"/>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18" name="组合 317">
                <a:extLst>
                  <a:ext uri="{FF2B5EF4-FFF2-40B4-BE49-F238E27FC236}">
                    <a16:creationId xmlns:a16="http://schemas.microsoft.com/office/drawing/2014/main" id="{D90D3D51-A609-464A-832A-71989AC924B9}"/>
                  </a:ext>
                </a:extLst>
              </p:cNvPr>
              <p:cNvGrpSpPr/>
              <p:nvPr/>
            </p:nvGrpSpPr>
            <p:grpSpPr>
              <a:xfrm>
                <a:off x="4696905" y="4888968"/>
                <a:ext cx="1816264" cy="227669"/>
                <a:chOff x="2540945" y="4762352"/>
                <a:chExt cx="1816264" cy="304709"/>
              </a:xfrm>
            </p:grpSpPr>
            <p:sp>
              <p:nvSpPr>
                <p:cNvPr id="325" name="Line 87">
                  <a:extLst>
                    <a:ext uri="{FF2B5EF4-FFF2-40B4-BE49-F238E27FC236}">
                      <a16:creationId xmlns:a16="http://schemas.microsoft.com/office/drawing/2014/main" id="{7360BE43-B171-4575-BB0F-24870B742052}"/>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6" name="Line 88">
                  <a:extLst>
                    <a:ext uri="{FF2B5EF4-FFF2-40B4-BE49-F238E27FC236}">
                      <a16:creationId xmlns:a16="http://schemas.microsoft.com/office/drawing/2014/main" id="{FBC24DAC-1C47-4C37-B6EB-EECE3AE184E8}"/>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7" name="Line 89">
                  <a:extLst>
                    <a:ext uri="{FF2B5EF4-FFF2-40B4-BE49-F238E27FC236}">
                      <a16:creationId xmlns:a16="http://schemas.microsoft.com/office/drawing/2014/main" id="{F489B30B-0883-4609-8CB2-6DCB742090DF}"/>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28" name="Line 90">
                  <a:extLst>
                    <a:ext uri="{FF2B5EF4-FFF2-40B4-BE49-F238E27FC236}">
                      <a16:creationId xmlns:a16="http://schemas.microsoft.com/office/drawing/2014/main" id="{6E609637-6F98-4066-A969-DC7EA331A128}"/>
                    </a:ext>
                  </a:extLst>
                </p:cNvPr>
                <p:cNvSpPr>
                  <a:spLocks noChangeShapeType="1"/>
                </p:cNvSpPr>
                <p:nvPr/>
              </p:nvSpPr>
              <p:spPr bwMode="auto">
                <a:xfrm>
                  <a:off x="3147014" y="5067059"/>
                  <a:ext cx="121019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329" name="组合 328">
            <a:extLst>
              <a:ext uri="{FF2B5EF4-FFF2-40B4-BE49-F238E27FC236}">
                <a16:creationId xmlns:a16="http://schemas.microsoft.com/office/drawing/2014/main" id="{8D78DC54-C7BB-46E7-989B-2BFC8CD08133}"/>
              </a:ext>
            </a:extLst>
          </p:cNvPr>
          <p:cNvGrpSpPr/>
          <p:nvPr/>
        </p:nvGrpSpPr>
        <p:grpSpPr>
          <a:xfrm>
            <a:off x="1136989" y="4467467"/>
            <a:ext cx="9529586" cy="338554"/>
            <a:chOff x="119088" y="4786788"/>
            <a:chExt cx="5794890" cy="406334"/>
          </a:xfrm>
        </p:grpSpPr>
        <p:sp>
          <p:nvSpPr>
            <p:cNvPr id="330" name="Text Box 66">
              <a:extLst>
                <a:ext uri="{FF2B5EF4-FFF2-40B4-BE49-F238E27FC236}">
                  <a16:creationId xmlns:a16="http://schemas.microsoft.com/office/drawing/2014/main" id="{1A3148F5-D867-436E-B9F6-1D7E5DB71FD5}"/>
                </a:ext>
              </a:extLst>
            </p:cNvPr>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a:extLst>
                <a:ext uri="{FF2B5EF4-FFF2-40B4-BE49-F238E27FC236}">
                  <a16:creationId xmlns:a16="http://schemas.microsoft.com/office/drawing/2014/main" id="{DD3D2675-22FA-439C-A1E4-F0D0B5BA599B}"/>
                </a:ext>
              </a:extLst>
            </p:cNvPr>
            <p:cNvGrpSpPr/>
            <p:nvPr/>
          </p:nvGrpSpPr>
          <p:grpSpPr>
            <a:xfrm>
              <a:off x="1073568" y="4877829"/>
              <a:ext cx="4840410" cy="238808"/>
              <a:chOff x="1073568" y="4877829"/>
              <a:chExt cx="4840410" cy="238808"/>
            </a:xfrm>
          </p:grpSpPr>
          <p:sp>
            <p:nvSpPr>
              <p:cNvPr id="333" name="Line 85">
                <a:extLst>
                  <a:ext uri="{FF2B5EF4-FFF2-40B4-BE49-F238E27FC236}">
                    <a16:creationId xmlns:a16="http://schemas.microsoft.com/office/drawing/2014/main" id="{3A1B2472-52CB-4375-B6F1-8CA0543D2E8E}"/>
                  </a:ext>
                </a:extLst>
              </p:cNvPr>
              <p:cNvSpPr>
                <a:spLocks noChangeShapeType="1"/>
              </p:cNvSpPr>
              <p:nvPr/>
            </p:nvSpPr>
            <p:spPr bwMode="auto">
              <a:xfrm>
                <a:off x="1073568" y="5108386"/>
                <a:ext cx="1195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sp>
            <p:nvSpPr>
              <p:cNvPr id="334" name="object 62">
                <a:extLst>
                  <a:ext uri="{FF2B5EF4-FFF2-40B4-BE49-F238E27FC236}">
                    <a16:creationId xmlns:a16="http://schemas.microsoft.com/office/drawing/2014/main" id="{BC644BF6-CB6B-4141-AD24-0FBB75B83781}"/>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35" name="Line 87">
                <a:extLst>
                  <a:ext uri="{FF2B5EF4-FFF2-40B4-BE49-F238E27FC236}">
                    <a16:creationId xmlns:a16="http://schemas.microsoft.com/office/drawing/2014/main" id="{AC6C3D78-DFA3-4F41-8EE9-CDA6058EDFE9}"/>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6" name="Line 88">
                <a:extLst>
                  <a:ext uri="{FF2B5EF4-FFF2-40B4-BE49-F238E27FC236}">
                    <a16:creationId xmlns:a16="http://schemas.microsoft.com/office/drawing/2014/main" id="{B2A9B6F3-6393-4F4B-A057-3C66D35975B0}"/>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7" name="Line 89">
                <a:extLst>
                  <a:ext uri="{FF2B5EF4-FFF2-40B4-BE49-F238E27FC236}">
                    <a16:creationId xmlns:a16="http://schemas.microsoft.com/office/drawing/2014/main" id="{E8285115-084D-4539-824A-D5687EAE399A}"/>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38" name="Line 90">
                <a:extLst>
                  <a:ext uri="{FF2B5EF4-FFF2-40B4-BE49-F238E27FC236}">
                    <a16:creationId xmlns:a16="http://schemas.microsoft.com/office/drawing/2014/main" id="{B7255E77-3447-424E-AB1E-22FCE0F19C9D}"/>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9" name="object 62">
                <a:extLst>
                  <a:ext uri="{FF2B5EF4-FFF2-40B4-BE49-F238E27FC236}">
                    <a16:creationId xmlns:a16="http://schemas.microsoft.com/office/drawing/2014/main" id="{11952FDD-E373-443C-90AA-43F91793CDC8}"/>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40" name="组合 339">
                <a:extLst>
                  <a:ext uri="{FF2B5EF4-FFF2-40B4-BE49-F238E27FC236}">
                    <a16:creationId xmlns:a16="http://schemas.microsoft.com/office/drawing/2014/main" id="{10B0AF82-781D-43D9-9E49-C923F539745A}"/>
                  </a:ext>
                </a:extLst>
              </p:cNvPr>
              <p:cNvGrpSpPr/>
              <p:nvPr/>
            </p:nvGrpSpPr>
            <p:grpSpPr>
              <a:xfrm>
                <a:off x="4696905" y="4888968"/>
                <a:ext cx="1217073" cy="227669"/>
                <a:chOff x="2540945" y="4762352"/>
                <a:chExt cx="1217073" cy="304709"/>
              </a:xfrm>
            </p:grpSpPr>
            <p:sp>
              <p:nvSpPr>
                <p:cNvPr id="346" name="Line 87">
                  <a:extLst>
                    <a:ext uri="{FF2B5EF4-FFF2-40B4-BE49-F238E27FC236}">
                      <a16:creationId xmlns:a16="http://schemas.microsoft.com/office/drawing/2014/main" id="{43922F5A-0E05-45E9-BC7E-B4FF4EA64613}"/>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7" name="Line 88">
                  <a:extLst>
                    <a:ext uri="{FF2B5EF4-FFF2-40B4-BE49-F238E27FC236}">
                      <a16:creationId xmlns:a16="http://schemas.microsoft.com/office/drawing/2014/main" id="{9CC6317F-69E5-46D9-81AA-3690CF7C69C5}"/>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8" name="Line 89">
                  <a:extLst>
                    <a:ext uri="{FF2B5EF4-FFF2-40B4-BE49-F238E27FC236}">
                      <a16:creationId xmlns:a16="http://schemas.microsoft.com/office/drawing/2014/main" id="{2A22736F-216F-4389-9802-EE789B5F8716}"/>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49" name="Line 90">
                  <a:extLst>
                    <a:ext uri="{FF2B5EF4-FFF2-40B4-BE49-F238E27FC236}">
                      <a16:creationId xmlns:a16="http://schemas.microsoft.com/office/drawing/2014/main" id="{DF68C3D0-CC64-4C6D-A9B8-9F93531C379B}"/>
                    </a:ext>
                  </a:extLst>
                </p:cNvPr>
                <p:cNvSpPr>
                  <a:spLocks noChangeShapeType="1"/>
                </p:cNvSpPr>
                <p:nvPr/>
              </p:nvSpPr>
              <p:spPr bwMode="auto">
                <a:xfrm>
                  <a:off x="3147014" y="5067059"/>
                  <a:ext cx="61100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350" name="组合 349">
            <a:extLst>
              <a:ext uri="{FF2B5EF4-FFF2-40B4-BE49-F238E27FC236}">
                <a16:creationId xmlns:a16="http://schemas.microsoft.com/office/drawing/2014/main" id="{A626610E-9FCE-4A59-BBC3-0AF797403A0F}"/>
              </a:ext>
            </a:extLst>
          </p:cNvPr>
          <p:cNvGrpSpPr/>
          <p:nvPr/>
        </p:nvGrpSpPr>
        <p:grpSpPr>
          <a:xfrm>
            <a:off x="966573" y="4896138"/>
            <a:ext cx="9705864" cy="338554"/>
            <a:chOff x="-597437" y="4775331"/>
            <a:chExt cx="5902086" cy="406333"/>
          </a:xfrm>
        </p:grpSpPr>
        <p:sp>
          <p:nvSpPr>
            <p:cNvPr id="351" name="Text Box 66">
              <a:extLst>
                <a:ext uri="{FF2B5EF4-FFF2-40B4-BE49-F238E27FC236}">
                  <a16:creationId xmlns:a16="http://schemas.microsoft.com/office/drawing/2014/main" id="{DB3DAD06-AD1A-487F-A378-5792717DF1B9}"/>
                </a:ext>
              </a:extLst>
            </p:cNvPr>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a:extLst>
                <a:ext uri="{FF2B5EF4-FFF2-40B4-BE49-F238E27FC236}">
                  <a16:creationId xmlns:a16="http://schemas.microsoft.com/office/drawing/2014/main" id="{B3C01C18-B890-4F34-BF54-50CB3E2D6C0C}"/>
                </a:ext>
              </a:extLst>
            </p:cNvPr>
            <p:cNvGrpSpPr/>
            <p:nvPr/>
          </p:nvGrpSpPr>
          <p:grpSpPr>
            <a:xfrm>
              <a:off x="456505" y="4877829"/>
              <a:ext cx="4848144" cy="238808"/>
              <a:chOff x="456505" y="4877829"/>
              <a:chExt cx="4848144" cy="238808"/>
            </a:xfrm>
          </p:grpSpPr>
          <p:sp>
            <p:nvSpPr>
              <p:cNvPr id="354" name="Line 85">
                <a:extLst>
                  <a:ext uri="{FF2B5EF4-FFF2-40B4-BE49-F238E27FC236}">
                    <a16:creationId xmlns:a16="http://schemas.microsoft.com/office/drawing/2014/main" id="{8DBBA898-4387-4E1D-B211-00D3A1E27EA4}"/>
                  </a:ext>
                </a:extLst>
              </p:cNvPr>
              <p:cNvSpPr>
                <a:spLocks noChangeShapeType="1"/>
              </p:cNvSpPr>
              <p:nvPr/>
            </p:nvSpPr>
            <p:spPr bwMode="auto">
              <a:xfrm>
                <a:off x="456505" y="5108386"/>
                <a:ext cx="181281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5" name="object 62">
                <a:extLst>
                  <a:ext uri="{FF2B5EF4-FFF2-40B4-BE49-F238E27FC236}">
                    <a16:creationId xmlns:a16="http://schemas.microsoft.com/office/drawing/2014/main" id="{E8C619AD-C945-4869-8B96-EE6AFF633B73}"/>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6" name="Line 87">
                <a:extLst>
                  <a:ext uri="{FF2B5EF4-FFF2-40B4-BE49-F238E27FC236}">
                    <a16:creationId xmlns:a16="http://schemas.microsoft.com/office/drawing/2014/main" id="{D1A4F631-F088-48B1-AF6A-2061A03C14E8}"/>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7" name="Line 88">
                <a:extLst>
                  <a:ext uri="{FF2B5EF4-FFF2-40B4-BE49-F238E27FC236}">
                    <a16:creationId xmlns:a16="http://schemas.microsoft.com/office/drawing/2014/main" id="{891399C2-183E-41DD-B00C-25B07B46A164}"/>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8" name="Line 89">
                <a:extLst>
                  <a:ext uri="{FF2B5EF4-FFF2-40B4-BE49-F238E27FC236}">
                    <a16:creationId xmlns:a16="http://schemas.microsoft.com/office/drawing/2014/main" id="{928C21A3-A18A-4EA1-884D-E3A510DE39FE}"/>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59" name="Line 90">
                <a:extLst>
                  <a:ext uri="{FF2B5EF4-FFF2-40B4-BE49-F238E27FC236}">
                    <a16:creationId xmlns:a16="http://schemas.microsoft.com/office/drawing/2014/main" id="{E48F835E-309B-49CE-B692-EB0E297FB649}"/>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0" name="object 62">
                <a:extLst>
                  <a:ext uri="{FF2B5EF4-FFF2-40B4-BE49-F238E27FC236}">
                    <a16:creationId xmlns:a16="http://schemas.microsoft.com/office/drawing/2014/main" id="{9122FFC4-CA36-4FDF-B1E3-99CFEE8F0067}"/>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61" name="组合 360">
                <a:extLst>
                  <a:ext uri="{FF2B5EF4-FFF2-40B4-BE49-F238E27FC236}">
                    <a16:creationId xmlns:a16="http://schemas.microsoft.com/office/drawing/2014/main" id="{5CA9B615-F5E1-4C77-AB62-6934848EDB34}"/>
                  </a:ext>
                </a:extLst>
              </p:cNvPr>
              <p:cNvGrpSpPr/>
              <p:nvPr/>
            </p:nvGrpSpPr>
            <p:grpSpPr>
              <a:xfrm>
                <a:off x="4696905" y="4888968"/>
                <a:ext cx="607744" cy="227669"/>
                <a:chOff x="2540945" y="4762352"/>
                <a:chExt cx="607744" cy="304709"/>
              </a:xfrm>
            </p:grpSpPr>
            <p:sp>
              <p:nvSpPr>
                <p:cNvPr id="363" name="Line 87">
                  <a:extLst>
                    <a:ext uri="{FF2B5EF4-FFF2-40B4-BE49-F238E27FC236}">
                      <a16:creationId xmlns:a16="http://schemas.microsoft.com/office/drawing/2014/main" id="{6292B688-8356-4702-8E32-42D3E2B79220}"/>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4" name="Line 88">
                  <a:extLst>
                    <a:ext uri="{FF2B5EF4-FFF2-40B4-BE49-F238E27FC236}">
                      <a16:creationId xmlns:a16="http://schemas.microsoft.com/office/drawing/2014/main" id="{C32AABCC-9097-4FD9-B8CC-2453DB051442}"/>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5" name="Line 89">
                  <a:extLst>
                    <a:ext uri="{FF2B5EF4-FFF2-40B4-BE49-F238E27FC236}">
                      <a16:creationId xmlns:a16="http://schemas.microsoft.com/office/drawing/2014/main" id="{7EDBD8C9-091C-476A-80CB-356DCE8836E8}"/>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grpSp>
        </p:grpSp>
      </p:grpSp>
      <p:grpSp>
        <p:nvGrpSpPr>
          <p:cNvPr id="3" name="组合 2">
            <a:extLst>
              <a:ext uri="{FF2B5EF4-FFF2-40B4-BE49-F238E27FC236}">
                <a16:creationId xmlns:a16="http://schemas.microsoft.com/office/drawing/2014/main" id="{C48C1F7D-EA62-4A75-8FC7-C10C6339F535}"/>
              </a:ext>
            </a:extLst>
          </p:cNvPr>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grpSp>
        <p:sp>
          <p:nvSpPr>
            <p:cNvPr id="367" name="Text Box 78">
              <a:extLst>
                <a:ext uri="{FF2B5EF4-FFF2-40B4-BE49-F238E27FC236}">
                  <a16:creationId xmlns:a16="http://schemas.microsoft.com/office/drawing/2014/main" id="{0C5B4EAC-FDA8-4D23-A0B6-00515A7A5389}"/>
                </a:ext>
              </a:extLst>
            </p:cNvPr>
            <p:cNvSpPr txBox="1">
              <a:spLocks noChangeArrowheads="1"/>
            </p:cNvSpPr>
            <p:nvPr/>
          </p:nvSpPr>
          <p:spPr bwMode="auto">
            <a:xfrm>
              <a:off x="1239053" y="3177446"/>
              <a:ext cx="1417350" cy="33855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a:extLst>
              <a:ext uri="{FF2B5EF4-FFF2-40B4-BE49-F238E27FC236}">
                <a16:creationId xmlns:a16="http://schemas.microsoft.com/office/drawing/2014/main" id="{1E37EFFA-A374-4E4E-AEC5-D7694D4F4DCA}"/>
              </a:ext>
            </a:extLst>
          </p:cNvPr>
          <p:cNvGrpSpPr/>
          <p:nvPr/>
        </p:nvGrpSpPr>
        <p:grpSpPr>
          <a:xfrm>
            <a:off x="1274219" y="5384628"/>
            <a:ext cx="9399725" cy="338554"/>
            <a:chOff x="244302" y="1753517"/>
            <a:chExt cx="11433972" cy="406334"/>
          </a:xfrm>
        </p:grpSpPr>
        <p:sp>
          <p:nvSpPr>
            <p:cNvPr id="369" name="Line 12">
              <a:extLst>
                <a:ext uri="{FF2B5EF4-FFF2-40B4-BE49-F238E27FC236}">
                  <a16:creationId xmlns:a16="http://schemas.microsoft.com/office/drawing/2014/main" id="{9478C514-90DB-4330-B1AD-3EA28D42DAB1}"/>
                </a:ext>
              </a:extLst>
            </p:cNvPr>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0" name="Line 13">
              <a:extLst>
                <a:ext uri="{FF2B5EF4-FFF2-40B4-BE49-F238E27FC236}">
                  <a16:creationId xmlns:a16="http://schemas.microsoft.com/office/drawing/2014/main" id="{41384CBD-5B8B-46EC-909B-1CA29ADC6B5E}"/>
                </a:ext>
              </a:extLst>
            </p:cNvPr>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2" name="Line 15">
              <a:extLst>
                <a:ext uri="{FF2B5EF4-FFF2-40B4-BE49-F238E27FC236}">
                  <a16:creationId xmlns:a16="http://schemas.microsoft.com/office/drawing/2014/main" id="{9155BE1E-DEFE-4CD8-9B8C-23B2A73C8F93}"/>
                </a:ext>
              </a:extLst>
            </p:cNvPr>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3" name="Line 16">
              <a:extLst>
                <a:ext uri="{FF2B5EF4-FFF2-40B4-BE49-F238E27FC236}">
                  <a16:creationId xmlns:a16="http://schemas.microsoft.com/office/drawing/2014/main" id="{AC6BC844-A6C6-49AF-AA76-99B132EDEF1C}"/>
                </a:ext>
              </a:extLst>
            </p:cNvPr>
            <p:cNvSpPr>
              <a:spLocks noChangeShapeType="1"/>
            </p:cNvSpPr>
            <p:nvPr/>
          </p:nvSpPr>
          <p:spPr bwMode="auto">
            <a:xfrm>
              <a:off x="2572348" y="2101221"/>
              <a:ext cx="59366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5" name="Line 18">
              <a:extLst>
                <a:ext uri="{FF2B5EF4-FFF2-40B4-BE49-F238E27FC236}">
                  <a16:creationId xmlns:a16="http://schemas.microsoft.com/office/drawing/2014/main" id="{B2262C6C-5870-4C74-92BA-A7EE856864B9}"/>
                </a:ext>
              </a:extLst>
            </p:cNvPr>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7" name="Line 20">
              <a:extLst>
                <a:ext uri="{FF2B5EF4-FFF2-40B4-BE49-F238E27FC236}">
                  <a16:creationId xmlns:a16="http://schemas.microsoft.com/office/drawing/2014/main" id="{6A65564F-69A8-42B6-B51B-9D9D27527760}"/>
                </a:ext>
              </a:extLst>
            </p:cNvPr>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8" name="Line 21">
              <a:extLst>
                <a:ext uri="{FF2B5EF4-FFF2-40B4-BE49-F238E27FC236}">
                  <a16:creationId xmlns:a16="http://schemas.microsoft.com/office/drawing/2014/main" id="{1C88D4B1-53FB-4FF3-9866-B82AE19D7B8F}"/>
                </a:ext>
              </a:extLst>
            </p:cNvPr>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9" name="Line 23">
              <a:extLst>
                <a:ext uri="{FF2B5EF4-FFF2-40B4-BE49-F238E27FC236}">
                  <a16:creationId xmlns:a16="http://schemas.microsoft.com/office/drawing/2014/main" id="{30A38EDF-D642-4968-955B-19DCDB80762B}"/>
                </a:ext>
              </a:extLst>
            </p:cNvPr>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0" name="Line 24">
              <a:extLst>
                <a:ext uri="{FF2B5EF4-FFF2-40B4-BE49-F238E27FC236}">
                  <a16:creationId xmlns:a16="http://schemas.microsoft.com/office/drawing/2014/main" id="{9646941E-21DA-435C-AEBC-B85B6210449E}"/>
                </a:ext>
              </a:extLst>
            </p:cNvPr>
            <p:cNvSpPr>
              <a:spLocks noChangeShapeType="1"/>
            </p:cNvSpPr>
            <p:nvPr/>
          </p:nvSpPr>
          <p:spPr bwMode="auto">
            <a:xfrm>
              <a:off x="3787837" y="2101222"/>
              <a:ext cx="60634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4" name="Line 52">
              <a:extLst>
                <a:ext uri="{FF2B5EF4-FFF2-40B4-BE49-F238E27FC236}">
                  <a16:creationId xmlns:a16="http://schemas.microsoft.com/office/drawing/2014/main" id="{E3F59B07-4346-4F0A-BFD9-BAC1A7C2333B}"/>
                </a:ext>
              </a:extLst>
            </p:cNvPr>
            <p:cNvSpPr>
              <a:spLocks noChangeShapeType="1"/>
            </p:cNvSpPr>
            <p:nvPr/>
          </p:nvSpPr>
          <p:spPr bwMode="auto">
            <a:xfrm>
              <a:off x="1978352" y="2101222"/>
              <a:ext cx="289287"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5" name="Text Box 129">
              <a:extLst>
                <a:ext uri="{FF2B5EF4-FFF2-40B4-BE49-F238E27FC236}">
                  <a16:creationId xmlns:a16="http://schemas.microsoft.com/office/drawing/2014/main" id="{8330D070-869F-4BDD-8972-751A691AA06E}"/>
                </a:ext>
              </a:extLst>
            </p:cNvPr>
            <p:cNvSpPr txBox="1">
              <a:spLocks noChangeArrowheads="1"/>
            </p:cNvSpPr>
            <p:nvPr/>
          </p:nvSpPr>
          <p:spPr bwMode="auto">
            <a:xfrm>
              <a:off x="244302" y="1753517"/>
              <a:ext cx="1637963" cy="4063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a:extLst>
                <a:ext uri="{FF2B5EF4-FFF2-40B4-BE49-F238E27FC236}">
                  <a16:creationId xmlns:a16="http://schemas.microsoft.com/office/drawing/2014/main" id="{24618B22-8558-4478-A38E-265344E40F1B}"/>
                </a:ext>
              </a:extLst>
            </p:cNvPr>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7" name="Line 13">
              <a:extLst>
                <a:ext uri="{FF2B5EF4-FFF2-40B4-BE49-F238E27FC236}">
                  <a16:creationId xmlns:a16="http://schemas.microsoft.com/office/drawing/2014/main" id="{4A438E48-E0AA-4D7E-BF3D-6204F9CE8582}"/>
                </a:ext>
              </a:extLst>
            </p:cNvPr>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9" name="Line 15">
              <a:extLst>
                <a:ext uri="{FF2B5EF4-FFF2-40B4-BE49-F238E27FC236}">
                  <a16:creationId xmlns:a16="http://schemas.microsoft.com/office/drawing/2014/main" id="{903A1DE0-02A3-4E99-8879-9812B022F0B6}"/>
                </a:ext>
              </a:extLst>
            </p:cNvPr>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0" name="Line 16">
              <a:extLst>
                <a:ext uri="{FF2B5EF4-FFF2-40B4-BE49-F238E27FC236}">
                  <a16:creationId xmlns:a16="http://schemas.microsoft.com/office/drawing/2014/main" id="{5FEA8199-8530-4624-BAEA-431E0DF8BFE9}"/>
                </a:ext>
              </a:extLst>
            </p:cNvPr>
            <p:cNvSpPr>
              <a:spLocks noChangeShapeType="1"/>
            </p:cNvSpPr>
            <p:nvPr/>
          </p:nvSpPr>
          <p:spPr bwMode="auto">
            <a:xfrm>
              <a:off x="4991606" y="2101222"/>
              <a:ext cx="9107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2" name="Line 18">
              <a:extLst>
                <a:ext uri="{FF2B5EF4-FFF2-40B4-BE49-F238E27FC236}">
                  <a16:creationId xmlns:a16="http://schemas.microsoft.com/office/drawing/2014/main" id="{C836F92C-325A-4941-9AC9-F8A379FEEDB9}"/>
                </a:ext>
              </a:extLst>
            </p:cNvPr>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5" name="Line 21">
              <a:extLst>
                <a:ext uri="{FF2B5EF4-FFF2-40B4-BE49-F238E27FC236}">
                  <a16:creationId xmlns:a16="http://schemas.microsoft.com/office/drawing/2014/main" id="{6E97D6A5-4C8E-465A-A458-6689623E235F}"/>
                </a:ext>
              </a:extLst>
            </p:cNvPr>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6" name="Line 23">
              <a:extLst>
                <a:ext uri="{FF2B5EF4-FFF2-40B4-BE49-F238E27FC236}">
                  <a16:creationId xmlns:a16="http://schemas.microsoft.com/office/drawing/2014/main" id="{DC91454A-A06B-47B2-9BCD-01925D243858}"/>
                </a:ext>
              </a:extLst>
            </p:cNvPr>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7" name="Line 24">
              <a:extLst>
                <a:ext uri="{FF2B5EF4-FFF2-40B4-BE49-F238E27FC236}">
                  <a16:creationId xmlns:a16="http://schemas.microsoft.com/office/drawing/2014/main" id="{B53FF3A4-6C61-48CC-98C6-72DD35DB3EA9}"/>
                </a:ext>
              </a:extLst>
            </p:cNvPr>
            <p:cNvSpPr>
              <a:spLocks noChangeShapeType="1"/>
            </p:cNvSpPr>
            <p:nvPr/>
          </p:nvSpPr>
          <p:spPr bwMode="auto">
            <a:xfrm>
              <a:off x="6207095" y="2101222"/>
              <a:ext cx="6356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1" name="Line 52">
              <a:extLst>
                <a:ext uri="{FF2B5EF4-FFF2-40B4-BE49-F238E27FC236}">
                  <a16:creationId xmlns:a16="http://schemas.microsoft.com/office/drawing/2014/main" id="{50070624-D455-4B7B-847B-C1AF586F58C4}"/>
                </a:ext>
              </a:extLst>
            </p:cNvPr>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2" name="Line 12">
              <a:extLst>
                <a:ext uri="{FF2B5EF4-FFF2-40B4-BE49-F238E27FC236}">
                  <a16:creationId xmlns:a16="http://schemas.microsoft.com/office/drawing/2014/main" id="{93F14C93-C336-4AFB-AA2B-3D3FDCF7A743}"/>
                </a:ext>
              </a:extLst>
            </p:cNvPr>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3" name="Line 13">
              <a:extLst>
                <a:ext uri="{FF2B5EF4-FFF2-40B4-BE49-F238E27FC236}">
                  <a16:creationId xmlns:a16="http://schemas.microsoft.com/office/drawing/2014/main" id="{A50C3106-2C87-4A21-99DF-4852447AD768}"/>
                </a:ext>
              </a:extLst>
            </p:cNvPr>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5" name="Line 15">
              <a:extLst>
                <a:ext uri="{FF2B5EF4-FFF2-40B4-BE49-F238E27FC236}">
                  <a16:creationId xmlns:a16="http://schemas.microsoft.com/office/drawing/2014/main" id="{6BA2A547-9DCF-4C4B-BF2E-85503A4DF578}"/>
                </a:ext>
              </a:extLst>
            </p:cNvPr>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6" name="Line 16">
              <a:extLst>
                <a:ext uri="{FF2B5EF4-FFF2-40B4-BE49-F238E27FC236}">
                  <a16:creationId xmlns:a16="http://schemas.microsoft.com/office/drawing/2014/main" id="{CB659E68-7684-45BE-8420-A78C6AA24ADD}"/>
                </a:ext>
              </a:extLst>
            </p:cNvPr>
            <p:cNvSpPr>
              <a:spLocks noChangeShapeType="1"/>
            </p:cNvSpPr>
            <p:nvPr/>
          </p:nvSpPr>
          <p:spPr bwMode="auto">
            <a:xfrm>
              <a:off x="7421380" y="2109685"/>
              <a:ext cx="75926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8" name="Line 18">
              <a:extLst>
                <a:ext uri="{FF2B5EF4-FFF2-40B4-BE49-F238E27FC236}">
                  <a16:creationId xmlns:a16="http://schemas.microsoft.com/office/drawing/2014/main" id="{FC8C7594-4E69-403F-81B2-5C39922F5E1B}"/>
                </a:ext>
              </a:extLst>
            </p:cNvPr>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0" name="Line 20">
              <a:extLst>
                <a:ext uri="{FF2B5EF4-FFF2-40B4-BE49-F238E27FC236}">
                  <a16:creationId xmlns:a16="http://schemas.microsoft.com/office/drawing/2014/main" id="{3A88DCA1-CE55-483C-913D-5A4DE04C23AA}"/>
                </a:ext>
              </a:extLst>
            </p:cNvPr>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1" name="Line 21">
              <a:extLst>
                <a:ext uri="{FF2B5EF4-FFF2-40B4-BE49-F238E27FC236}">
                  <a16:creationId xmlns:a16="http://schemas.microsoft.com/office/drawing/2014/main" id="{4A3F77F7-4B97-4E6B-9EEE-8289C478CE50}"/>
                </a:ext>
              </a:extLst>
            </p:cNvPr>
            <p:cNvSpPr>
              <a:spLocks noChangeShapeType="1"/>
            </p:cNvSpPr>
            <p:nvPr/>
          </p:nvSpPr>
          <p:spPr bwMode="auto">
            <a:xfrm>
              <a:off x="8332158" y="1806651"/>
              <a:ext cx="28479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2" name="Line 23">
              <a:extLst>
                <a:ext uri="{FF2B5EF4-FFF2-40B4-BE49-F238E27FC236}">
                  <a16:creationId xmlns:a16="http://schemas.microsoft.com/office/drawing/2014/main" id="{0C12DA90-AF9E-4EC9-8F4C-BC9A1B7E2D64}"/>
                </a:ext>
              </a:extLst>
            </p:cNvPr>
            <p:cNvSpPr>
              <a:spLocks noChangeShapeType="1"/>
            </p:cNvSpPr>
            <p:nvPr/>
          </p:nvSpPr>
          <p:spPr bwMode="auto">
            <a:xfrm>
              <a:off x="86265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3" name="Line 24">
              <a:extLst>
                <a:ext uri="{FF2B5EF4-FFF2-40B4-BE49-F238E27FC236}">
                  <a16:creationId xmlns:a16="http://schemas.microsoft.com/office/drawing/2014/main" id="{3F397398-8585-4990-AB1D-EEBF2230468C}"/>
                </a:ext>
              </a:extLst>
            </p:cNvPr>
            <p:cNvSpPr>
              <a:spLocks noChangeShapeType="1"/>
            </p:cNvSpPr>
            <p:nvPr/>
          </p:nvSpPr>
          <p:spPr bwMode="auto">
            <a:xfrm>
              <a:off x="8636868" y="2109685"/>
              <a:ext cx="618933"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7" name="Line 52">
              <a:extLst>
                <a:ext uri="{FF2B5EF4-FFF2-40B4-BE49-F238E27FC236}">
                  <a16:creationId xmlns:a16="http://schemas.microsoft.com/office/drawing/2014/main" id="{67DBCAFB-7FAA-40CA-B3BB-B7296171C747}"/>
                </a:ext>
              </a:extLst>
            </p:cNvPr>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8" name="Line 12">
              <a:extLst>
                <a:ext uri="{FF2B5EF4-FFF2-40B4-BE49-F238E27FC236}">
                  <a16:creationId xmlns:a16="http://schemas.microsoft.com/office/drawing/2014/main" id="{52D7C68F-75B2-4204-8B07-C5EE3C377E6C}"/>
                </a:ext>
              </a:extLst>
            </p:cNvPr>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9" name="Line 13">
              <a:extLst>
                <a:ext uri="{FF2B5EF4-FFF2-40B4-BE49-F238E27FC236}">
                  <a16:creationId xmlns:a16="http://schemas.microsoft.com/office/drawing/2014/main" id="{5698786A-8CB4-4A82-BFB1-BD92AF8128E9}"/>
                </a:ext>
              </a:extLst>
            </p:cNvPr>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1" name="Line 15">
              <a:extLst>
                <a:ext uri="{FF2B5EF4-FFF2-40B4-BE49-F238E27FC236}">
                  <a16:creationId xmlns:a16="http://schemas.microsoft.com/office/drawing/2014/main" id="{B7B20859-4C3F-4561-A54D-C9704CB73999}"/>
                </a:ext>
              </a:extLst>
            </p:cNvPr>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2" name="Line 16">
              <a:extLst>
                <a:ext uri="{FF2B5EF4-FFF2-40B4-BE49-F238E27FC236}">
                  <a16:creationId xmlns:a16="http://schemas.microsoft.com/office/drawing/2014/main" id="{7F91A9E6-0138-46F1-8434-6CDEF01BD98B}"/>
                </a:ext>
              </a:extLst>
            </p:cNvPr>
            <p:cNvSpPr>
              <a:spLocks noChangeShapeType="1"/>
            </p:cNvSpPr>
            <p:nvPr/>
          </p:nvSpPr>
          <p:spPr bwMode="auto">
            <a:xfrm>
              <a:off x="9840638" y="2109685"/>
              <a:ext cx="635646"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4" name="Line 18">
              <a:extLst>
                <a:ext uri="{FF2B5EF4-FFF2-40B4-BE49-F238E27FC236}">
                  <a16:creationId xmlns:a16="http://schemas.microsoft.com/office/drawing/2014/main" id="{5ADD6CBE-9F48-4239-B933-A655D785775D}"/>
                </a:ext>
              </a:extLst>
            </p:cNvPr>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6" name="Line 20">
              <a:extLst>
                <a:ext uri="{FF2B5EF4-FFF2-40B4-BE49-F238E27FC236}">
                  <a16:creationId xmlns:a16="http://schemas.microsoft.com/office/drawing/2014/main" id="{F8606767-D786-4F34-823B-38EB084B8DC3}"/>
                </a:ext>
              </a:extLst>
            </p:cNvPr>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7" name="Line 21">
              <a:extLst>
                <a:ext uri="{FF2B5EF4-FFF2-40B4-BE49-F238E27FC236}">
                  <a16:creationId xmlns:a16="http://schemas.microsoft.com/office/drawing/2014/main" id="{168019E7-873A-464A-8527-240816DF6948}"/>
                </a:ext>
              </a:extLst>
            </p:cNvPr>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8" name="Line 23">
              <a:extLst>
                <a:ext uri="{FF2B5EF4-FFF2-40B4-BE49-F238E27FC236}">
                  <a16:creationId xmlns:a16="http://schemas.microsoft.com/office/drawing/2014/main" id="{9552AAD1-8E0E-4098-B912-51A5D0F93419}"/>
                </a:ext>
              </a:extLst>
            </p:cNvPr>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9" name="Line 24">
              <a:extLst>
                <a:ext uri="{FF2B5EF4-FFF2-40B4-BE49-F238E27FC236}">
                  <a16:creationId xmlns:a16="http://schemas.microsoft.com/office/drawing/2014/main" id="{DB8CC12F-A46B-4AE9-A1E4-A4CFF08D3AF2}"/>
                </a:ext>
              </a:extLst>
            </p:cNvPr>
            <p:cNvSpPr>
              <a:spLocks noChangeShapeType="1"/>
            </p:cNvSpPr>
            <p:nvPr/>
          </p:nvSpPr>
          <p:spPr bwMode="auto">
            <a:xfrm>
              <a:off x="11056125" y="2109685"/>
              <a:ext cx="61318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3" name="Line 52">
              <a:extLst>
                <a:ext uri="{FF2B5EF4-FFF2-40B4-BE49-F238E27FC236}">
                  <a16:creationId xmlns:a16="http://schemas.microsoft.com/office/drawing/2014/main" id="{0BE54877-5803-4742-8C76-A3CC6EAC960B}"/>
                </a:ext>
              </a:extLst>
            </p:cNvPr>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4" name="Line 52">
              <a:extLst>
                <a:ext uri="{FF2B5EF4-FFF2-40B4-BE49-F238E27FC236}">
                  <a16:creationId xmlns:a16="http://schemas.microsoft.com/office/drawing/2014/main" id="{CB712AB0-C5BF-4A17-832F-5F72B906AE98}"/>
                </a:ext>
              </a:extLst>
            </p:cNvPr>
            <p:cNvSpPr>
              <a:spLocks noChangeShapeType="1"/>
            </p:cNvSpPr>
            <p:nvPr/>
          </p:nvSpPr>
          <p:spPr bwMode="auto">
            <a:xfrm>
              <a:off x="11659039" y="2109686"/>
              <a:ext cx="192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grpSp>
        <p:nvGrpSpPr>
          <p:cNvPr id="453" name="组合 452">
            <a:extLst>
              <a:ext uri="{FF2B5EF4-FFF2-40B4-BE49-F238E27FC236}">
                <a16:creationId xmlns:a16="http://schemas.microsoft.com/office/drawing/2014/main" id="{4FBA4692-FF34-4455-BC98-6332C8AD9B2C}"/>
              </a:ext>
            </a:extLst>
          </p:cNvPr>
          <p:cNvGrpSpPr/>
          <p:nvPr/>
        </p:nvGrpSpPr>
        <p:grpSpPr>
          <a:xfrm>
            <a:off x="1300038" y="5833326"/>
            <a:ext cx="9361059" cy="338554"/>
            <a:chOff x="-330814" y="1794289"/>
            <a:chExt cx="11386938" cy="406334"/>
          </a:xfrm>
        </p:grpSpPr>
        <p:sp>
          <p:nvSpPr>
            <p:cNvPr id="454" name="Line 12">
              <a:extLst>
                <a:ext uri="{FF2B5EF4-FFF2-40B4-BE49-F238E27FC236}">
                  <a16:creationId xmlns:a16="http://schemas.microsoft.com/office/drawing/2014/main" id="{ACF2B443-6E51-4CEC-9CB6-B86C84A838A4}"/>
                </a:ext>
              </a:extLst>
            </p:cNvPr>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5" name="Line 13">
              <a:extLst>
                <a:ext uri="{FF2B5EF4-FFF2-40B4-BE49-F238E27FC236}">
                  <a16:creationId xmlns:a16="http://schemas.microsoft.com/office/drawing/2014/main" id="{2AF9EC62-1969-47F3-B32A-B90E2B34C544}"/>
                </a:ext>
              </a:extLst>
            </p:cNvPr>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6" name="Line 15">
              <a:extLst>
                <a:ext uri="{FF2B5EF4-FFF2-40B4-BE49-F238E27FC236}">
                  <a16:creationId xmlns:a16="http://schemas.microsoft.com/office/drawing/2014/main" id="{4270B0DE-1522-4712-80FB-36181B803A74}"/>
                </a:ext>
              </a:extLst>
            </p:cNvPr>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7" name="Line 16">
              <a:extLst>
                <a:ext uri="{FF2B5EF4-FFF2-40B4-BE49-F238E27FC236}">
                  <a16:creationId xmlns:a16="http://schemas.microsoft.com/office/drawing/2014/main" id="{36224E0C-863B-4971-8FE7-116EEFD94429}"/>
                </a:ext>
              </a:extLst>
            </p:cNvPr>
            <p:cNvSpPr>
              <a:spLocks noChangeShapeType="1"/>
            </p:cNvSpPr>
            <p:nvPr/>
          </p:nvSpPr>
          <p:spPr bwMode="auto">
            <a:xfrm>
              <a:off x="2572348" y="2101221"/>
              <a:ext cx="59366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8" name="Line 18">
              <a:extLst>
                <a:ext uri="{FF2B5EF4-FFF2-40B4-BE49-F238E27FC236}">
                  <a16:creationId xmlns:a16="http://schemas.microsoft.com/office/drawing/2014/main" id="{521B32DB-DB9E-47C7-9E96-D901FC434589}"/>
                </a:ext>
              </a:extLst>
            </p:cNvPr>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9" name="Line 20">
              <a:extLst>
                <a:ext uri="{FF2B5EF4-FFF2-40B4-BE49-F238E27FC236}">
                  <a16:creationId xmlns:a16="http://schemas.microsoft.com/office/drawing/2014/main" id="{21115B9C-B297-4785-AB67-0A68899202BD}"/>
                </a:ext>
              </a:extLst>
            </p:cNvPr>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0" name="Line 21">
              <a:extLst>
                <a:ext uri="{FF2B5EF4-FFF2-40B4-BE49-F238E27FC236}">
                  <a16:creationId xmlns:a16="http://schemas.microsoft.com/office/drawing/2014/main" id="{AA82EA76-AAE3-440E-87C7-776AF575FE9E}"/>
                </a:ext>
              </a:extLst>
            </p:cNvPr>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1" name="Line 23">
              <a:extLst>
                <a:ext uri="{FF2B5EF4-FFF2-40B4-BE49-F238E27FC236}">
                  <a16:creationId xmlns:a16="http://schemas.microsoft.com/office/drawing/2014/main" id="{F4850A9B-E073-42CD-9021-786BAF4438F1}"/>
                </a:ext>
              </a:extLst>
            </p:cNvPr>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2" name="Line 24">
              <a:extLst>
                <a:ext uri="{FF2B5EF4-FFF2-40B4-BE49-F238E27FC236}">
                  <a16:creationId xmlns:a16="http://schemas.microsoft.com/office/drawing/2014/main" id="{5DA14EDC-214F-4BB3-9923-7301EE46913B}"/>
                </a:ext>
              </a:extLst>
            </p:cNvPr>
            <p:cNvSpPr>
              <a:spLocks noChangeShapeType="1"/>
            </p:cNvSpPr>
            <p:nvPr/>
          </p:nvSpPr>
          <p:spPr bwMode="auto">
            <a:xfrm>
              <a:off x="3787837" y="2101222"/>
              <a:ext cx="60634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3" name="Line 52">
              <a:extLst>
                <a:ext uri="{FF2B5EF4-FFF2-40B4-BE49-F238E27FC236}">
                  <a16:creationId xmlns:a16="http://schemas.microsoft.com/office/drawing/2014/main" id="{7963B68A-6DAA-4290-A3B2-7F641F747EF3}"/>
                </a:ext>
              </a:extLst>
            </p:cNvPr>
            <p:cNvSpPr>
              <a:spLocks noChangeShapeType="1"/>
            </p:cNvSpPr>
            <p:nvPr/>
          </p:nvSpPr>
          <p:spPr bwMode="auto">
            <a:xfrm>
              <a:off x="1371830" y="2101222"/>
              <a:ext cx="89581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4" name="Text Box 129">
              <a:extLst>
                <a:ext uri="{FF2B5EF4-FFF2-40B4-BE49-F238E27FC236}">
                  <a16:creationId xmlns:a16="http://schemas.microsoft.com/office/drawing/2014/main" id="{81B6E23C-54BC-49A1-8A19-9184DD7BE3EE}"/>
                </a:ext>
              </a:extLst>
            </p:cNvPr>
            <p:cNvSpPr txBox="1">
              <a:spLocks noChangeArrowheads="1"/>
            </p:cNvSpPr>
            <p:nvPr/>
          </p:nvSpPr>
          <p:spPr bwMode="auto">
            <a:xfrm>
              <a:off x="-330814" y="1794289"/>
              <a:ext cx="1600470" cy="4063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a:extLst>
                <a:ext uri="{FF2B5EF4-FFF2-40B4-BE49-F238E27FC236}">
                  <a16:creationId xmlns:a16="http://schemas.microsoft.com/office/drawing/2014/main" id="{A2B49486-6E8B-49A6-BFB6-6FA85FA9070C}"/>
                </a:ext>
              </a:extLst>
            </p:cNvPr>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6" name="Line 13">
              <a:extLst>
                <a:ext uri="{FF2B5EF4-FFF2-40B4-BE49-F238E27FC236}">
                  <a16:creationId xmlns:a16="http://schemas.microsoft.com/office/drawing/2014/main" id="{57FCB25F-90E1-4EF2-A844-706F9DAF5D9E}"/>
                </a:ext>
              </a:extLst>
            </p:cNvPr>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7" name="Line 15">
              <a:extLst>
                <a:ext uri="{FF2B5EF4-FFF2-40B4-BE49-F238E27FC236}">
                  <a16:creationId xmlns:a16="http://schemas.microsoft.com/office/drawing/2014/main" id="{5DE94B05-F6A2-4E4E-9BC9-12A68D71E182}"/>
                </a:ext>
              </a:extLst>
            </p:cNvPr>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8" name="Line 16">
              <a:extLst>
                <a:ext uri="{FF2B5EF4-FFF2-40B4-BE49-F238E27FC236}">
                  <a16:creationId xmlns:a16="http://schemas.microsoft.com/office/drawing/2014/main" id="{ADC6ACE1-57F6-4BF0-8341-8BD598E93D94}"/>
                </a:ext>
              </a:extLst>
            </p:cNvPr>
            <p:cNvSpPr>
              <a:spLocks noChangeShapeType="1"/>
            </p:cNvSpPr>
            <p:nvPr/>
          </p:nvSpPr>
          <p:spPr bwMode="auto">
            <a:xfrm>
              <a:off x="4991606" y="2101222"/>
              <a:ext cx="9107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9" name="Line 18">
              <a:extLst>
                <a:ext uri="{FF2B5EF4-FFF2-40B4-BE49-F238E27FC236}">
                  <a16:creationId xmlns:a16="http://schemas.microsoft.com/office/drawing/2014/main" id="{E08CB541-5503-4D27-A9FC-F3DC1A9868AD}"/>
                </a:ext>
              </a:extLst>
            </p:cNvPr>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0" name="Line 21">
              <a:extLst>
                <a:ext uri="{FF2B5EF4-FFF2-40B4-BE49-F238E27FC236}">
                  <a16:creationId xmlns:a16="http://schemas.microsoft.com/office/drawing/2014/main" id="{0C3AF193-10E0-4746-9867-919C9C925CA1}"/>
                </a:ext>
              </a:extLst>
            </p:cNvPr>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1" name="Line 23">
              <a:extLst>
                <a:ext uri="{FF2B5EF4-FFF2-40B4-BE49-F238E27FC236}">
                  <a16:creationId xmlns:a16="http://schemas.microsoft.com/office/drawing/2014/main" id="{AAE44170-A3B9-4151-9B32-BE6C58B5FFFC}"/>
                </a:ext>
              </a:extLst>
            </p:cNvPr>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2" name="Line 24">
              <a:extLst>
                <a:ext uri="{FF2B5EF4-FFF2-40B4-BE49-F238E27FC236}">
                  <a16:creationId xmlns:a16="http://schemas.microsoft.com/office/drawing/2014/main" id="{C8ADDD95-91B5-4F97-91F8-68F7EBC0F3A4}"/>
                </a:ext>
              </a:extLst>
            </p:cNvPr>
            <p:cNvSpPr>
              <a:spLocks noChangeShapeType="1"/>
            </p:cNvSpPr>
            <p:nvPr/>
          </p:nvSpPr>
          <p:spPr bwMode="auto">
            <a:xfrm>
              <a:off x="6207095" y="2101222"/>
              <a:ext cx="6356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3" name="Line 52">
              <a:extLst>
                <a:ext uri="{FF2B5EF4-FFF2-40B4-BE49-F238E27FC236}">
                  <a16:creationId xmlns:a16="http://schemas.microsoft.com/office/drawing/2014/main" id="{A8D7B09C-7046-467E-98A0-E41D52AFD891}"/>
                </a:ext>
              </a:extLst>
            </p:cNvPr>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4" name="Line 12">
              <a:extLst>
                <a:ext uri="{FF2B5EF4-FFF2-40B4-BE49-F238E27FC236}">
                  <a16:creationId xmlns:a16="http://schemas.microsoft.com/office/drawing/2014/main" id="{74F3F24E-2468-4B13-99D1-AE470EAB880B}"/>
                </a:ext>
              </a:extLst>
            </p:cNvPr>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5" name="Line 13">
              <a:extLst>
                <a:ext uri="{FF2B5EF4-FFF2-40B4-BE49-F238E27FC236}">
                  <a16:creationId xmlns:a16="http://schemas.microsoft.com/office/drawing/2014/main" id="{07F98A59-917D-4E73-8493-522A43781B2E}"/>
                </a:ext>
              </a:extLst>
            </p:cNvPr>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6" name="Line 15">
              <a:extLst>
                <a:ext uri="{FF2B5EF4-FFF2-40B4-BE49-F238E27FC236}">
                  <a16:creationId xmlns:a16="http://schemas.microsoft.com/office/drawing/2014/main" id="{81E52885-7BD5-4AC2-A9A6-88C37456BC14}"/>
                </a:ext>
              </a:extLst>
            </p:cNvPr>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7" name="Line 16">
              <a:extLst>
                <a:ext uri="{FF2B5EF4-FFF2-40B4-BE49-F238E27FC236}">
                  <a16:creationId xmlns:a16="http://schemas.microsoft.com/office/drawing/2014/main" id="{433078FE-A75E-459A-B876-F3E858776626}"/>
                </a:ext>
              </a:extLst>
            </p:cNvPr>
            <p:cNvSpPr>
              <a:spLocks noChangeShapeType="1"/>
            </p:cNvSpPr>
            <p:nvPr/>
          </p:nvSpPr>
          <p:spPr bwMode="auto">
            <a:xfrm>
              <a:off x="7421380" y="2109685"/>
              <a:ext cx="75926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8" name="Line 18">
              <a:extLst>
                <a:ext uri="{FF2B5EF4-FFF2-40B4-BE49-F238E27FC236}">
                  <a16:creationId xmlns:a16="http://schemas.microsoft.com/office/drawing/2014/main" id="{576C274F-DD82-4BF1-BD7A-2653AA4AB15E}"/>
                </a:ext>
              </a:extLst>
            </p:cNvPr>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9" name="Line 20">
              <a:extLst>
                <a:ext uri="{FF2B5EF4-FFF2-40B4-BE49-F238E27FC236}">
                  <a16:creationId xmlns:a16="http://schemas.microsoft.com/office/drawing/2014/main" id="{E4B81633-FF7F-415A-8B59-910FA2C306BD}"/>
                </a:ext>
              </a:extLst>
            </p:cNvPr>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0" name="Line 21">
              <a:extLst>
                <a:ext uri="{FF2B5EF4-FFF2-40B4-BE49-F238E27FC236}">
                  <a16:creationId xmlns:a16="http://schemas.microsoft.com/office/drawing/2014/main" id="{BCF9CA9E-95D7-4DE0-9387-2AB9387B68B0}"/>
                </a:ext>
              </a:extLst>
            </p:cNvPr>
            <p:cNvSpPr>
              <a:spLocks noChangeShapeType="1"/>
            </p:cNvSpPr>
            <p:nvPr/>
          </p:nvSpPr>
          <p:spPr bwMode="auto">
            <a:xfrm>
              <a:off x="8332158" y="1806651"/>
              <a:ext cx="28479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1" name="Line 23">
              <a:extLst>
                <a:ext uri="{FF2B5EF4-FFF2-40B4-BE49-F238E27FC236}">
                  <a16:creationId xmlns:a16="http://schemas.microsoft.com/office/drawing/2014/main" id="{EFEF621C-526F-47C8-BA76-66A5A8D28D60}"/>
                </a:ext>
              </a:extLst>
            </p:cNvPr>
            <p:cNvSpPr>
              <a:spLocks noChangeShapeType="1"/>
            </p:cNvSpPr>
            <p:nvPr/>
          </p:nvSpPr>
          <p:spPr bwMode="auto">
            <a:xfrm>
              <a:off x="86265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2" name="Line 24">
              <a:extLst>
                <a:ext uri="{FF2B5EF4-FFF2-40B4-BE49-F238E27FC236}">
                  <a16:creationId xmlns:a16="http://schemas.microsoft.com/office/drawing/2014/main" id="{6A195113-7DC6-44E9-94D0-8BA844A3C8BB}"/>
                </a:ext>
              </a:extLst>
            </p:cNvPr>
            <p:cNvSpPr>
              <a:spLocks noChangeShapeType="1"/>
            </p:cNvSpPr>
            <p:nvPr/>
          </p:nvSpPr>
          <p:spPr bwMode="auto">
            <a:xfrm>
              <a:off x="8636868" y="2109685"/>
              <a:ext cx="618933"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3" name="Line 52">
              <a:extLst>
                <a:ext uri="{FF2B5EF4-FFF2-40B4-BE49-F238E27FC236}">
                  <a16:creationId xmlns:a16="http://schemas.microsoft.com/office/drawing/2014/main" id="{A5A64B02-74EF-4011-97D9-D61D5909E7CD}"/>
                </a:ext>
              </a:extLst>
            </p:cNvPr>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4" name="Line 12">
              <a:extLst>
                <a:ext uri="{FF2B5EF4-FFF2-40B4-BE49-F238E27FC236}">
                  <a16:creationId xmlns:a16="http://schemas.microsoft.com/office/drawing/2014/main" id="{C1B979BB-312C-4B2B-8149-6B2FDCC15575}"/>
                </a:ext>
              </a:extLst>
            </p:cNvPr>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5" name="Line 13">
              <a:extLst>
                <a:ext uri="{FF2B5EF4-FFF2-40B4-BE49-F238E27FC236}">
                  <a16:creationId xmlns:a16="http://schemas.microsoft.com/office/drawing/2014/main" id="{8BA14125-688E-4EB8-999B-29F33583E66D}"/>
                </a:ext>
              </a:extLst>
            </p:cNvPr>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6" name="Line 15">
              <a:extLst>
                <a:ext uri="{FF2B5EF4-FFF2-40B4-BE49-F238E27FC236}">
                  <a16:creationId xmlns:a16="http://schemas.microsoft.com/office/drawing/2014/main" id="{46B5AE72-E918-4960-80D8-C7F7591A138A}"/>
                </a:ext>
              </a:extLst>
            </p:cNvPr>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7" name="Line 16">
              <a:extLst>
                <a:ext uri="{FF2B5EF4-FFF2-40B4-BE49-F238E27FC236}">
                  <a16:creationId xmlns:a16="http://schemas.microsoft.com/office/drawing/2014/main" id="{6479E96F-59E6-44CC-AECC-DD4496B2CFDE}"/>
                </a:ext>
              </a:extLst>
            </p:cNvPr>
            <p:cNvSpPr>
              <a:spLocks noChangeShapeType="1"/>
            </p:cNvSpPr>
            <p:nvPr/>
          </p:nvSpPr>
          <p:spPr bwMode="auto">
            <a:xfrm>
              <a:off x="9840638" y="2109685"/>
              <a:ext cx="635646"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8" name="Line 18">
              <a:extLst>
                <a:ext uri="{FF2B5EF4-FFF2-40B4-BE49-F238E27FC236}">
                  <a16:creationId xmlns:a16="http://schemas.microsoft.com/office/drawing/2014/main" id="{AD279385-70F8-4E7D-93C0-5A0D5D390F74}"/>
                </a:ext>
              </a:extLst>
            </p:cNvPr>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9" name="Line 20">
              <a:extLst>
                <a:ext uri="{FF2B5EF4-FFF2-40B4-BE49-F238E27FC236}">
                  <a16:creationId xmlns:a16="http://schemas.microsoft.com/office/drawing/2014/main" id="{9F9AD779-0B5B-4C36-8177-9D1AD2B90C43}"/>
                </a:ext>
              </a:extLst>
            </p:cNvPr>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0" name="Line 21">
              <a:extLst>
                <a:ext uri="{FF2B5EF4-FFF2-40B4-BE49-F238E27FC236}">
                  <a16:creationId xmlns:a16="http://schemas.microsoft.com/office/drawing/2014/main" id="{13F09A82-91AB-4606-A7A1-11E8C977F002}"/>
                </a:ext>
              </a:extLst>
            </p:cNvPr>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1" name="Line 23">
              <a:extLst>
                <a:ext uri="{FF2B5EF4-FFF2-40B4-BE49-F238E27FC236}">
                  <a16:creationId xmlns:a16="http://schemas.microsoft.com/office/drawing/2014/main" id="{22B2A9F7-AE9C-48EE-BC4E-74126A42B959}"/>
                </a:ext>
              </a:extLst>
            </p:cNvPr>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3" name="Line 52">
              <a:extLst>
                <a:ext uri="{FF2B5EF4-FFF2-40B4-BE49-F238E27FC236}">
                  <a16:creationId xmlns:a16="http://schemas.microsoft.com/office/drawing/2014/main" id="{56D1653C-9D84-428A-9039-FD5BEB84CE11}"/>
                </a:ext>
              </a:extLst>
            </p:cNvPr>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495" name="内容占位符 2">
            <a:extLst>
              <a:ext uri="{FF2B5EF4-FFF2-40B4-BE49-F238E27FC236}">
                <a16:creationId xmlns:a16="http://schemas.microsoft.com/office/drawing/2014/main" id="{C77B1AC1-CD06-4AD3-A78D-693D97AB20BD}"/>
              </a:ext>
            </a:extLst>
          </p:cNvPr>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a:extLst>
              <a:ext uri="{FF2B5EF4-FFF2-40B4-BE49-F238E27FC236}">
                <a16:creationId xmlns:a16="http://schemas.microsoft.com/office/drawing/2014/main" id="{ECC271F6-F3CB-446F-B90A-B00AFAB6270F}"/>
              </a:ext>
            </a:extLst>
          </p:cNvPr>
          <p:cNvGrpSpPr/>
          <p:nvPr/>
        </p:nvGrpSpPr>
        <p:grpSpPr>
          <a:xfrm>
            <a:off x="7764937" y="1359551"/>
            <a:ext cx="3451104" cy="579957"/>
            <a:chOff x="371537" y="4732301"/>
            <a:chExt cx="2678518" cy="579957"/>
          </a:xfrm>
        </p:grpSpPr>
        <p:sp>
          <p:nvSpPr>
            <p:cNvPr id="179" name="矩形 178">
              <a:extLst>
                <a:ext uri="{FF2B5EF4-FFF2-40B4-BE49-F238E27FC236}">
                  <a16:creationId xmlns:a16="http://schemas.microsoft.com/office/drawing/2014/main" id="{18452A13-3341-4E92-B206-BABC1B0D09B9}"/>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a:extLst>
                <a:ext uri="{FF2B5EF4-FFF2-40B4-BE49-F238E27FC236}">
                  <a16:creationId xmlns:a16="http://schemas.microsoft.com/office/drawing/2014/main" id="{F0CBF8A0-1761-4B0E-AEB0-E83CEC42E332}"/>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265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p>
        </p:txBody>
      </p:sp>
    </p:spTree>
    <p:extLst>
      <p:ext uri="{BB962C8B-B14F-4D97-AF65-F5344CB8AC3E}">
        <p14:creationId xmlns:p14="http://schemas.microsoft.com/office/powerpoint/2010/main" val="1794713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25D16-E79E-4849-889C-6FE835908847}"/>
              </a:ext>
            </a:extLst>
          </p:cNvPr>
          <p:cNvSpPr>
            <a:spLocks noGrp="1"/>
          </p:cNvSpPr>
          <p:nvPr>
            <p:ph type="title"/>
          </p:nvPr>
        </p:nvSpPr>
        <p:spPr/>
        <p:txBody>
          <a:bodyPr/>
          <a:lstStyle/>
          <a:p>
            <a:r>
              <a:rPr lang="zh-CN" altLang="en-US" dirty="0"/>
              <a:t>控制方式</a:t>
            </a:r>
          </a:p>
        </p:txBody>
      </p:sp>
      <p:sp>
        <p:nvSpPr>
          <p:cNvPr id="3" name="内容占位符 2">
            <a:extLst>
              <a:ext uri="{FF2B5EF4-FFF2-40B4-BE49-F238E27FC236}">
                <a16:creationId xmlns:a16="http://schemas.microsoft.com/office/drawing/2014/main" id="{D6F71150-3219-471F-B1A8-01BA7D3CE048}"/>
              </a:ext>
            </a:extLst>
          </p:cNvPr>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a:extLst>
              <a:ext uri="{FF2B5EF4-FFF2-40B4-BE49-F238E27FC236}">
                <a16:creationId xmlns:a16="http://schemas.microsoft.com/office/drawing/2014/main" id="{31768EEF-F0E2-40AC-AF90-14E15975388D}"/>
              </a:ext>
            </a:extLst>
          </p:cNvPr>
          <p:cNvPicPr>
            <a:picLocks noChangeAspect="1"/>
          </p:cNvPicPr>
          <p:nvPr/>
        </p:nvPicPr>
        <p:blipFill>
          <a:blip r:embed="rId2"/>
          <a:stretch>
            <a:fillRect/>
          </a:stretch>
        </p:blipFill>
        <p:spPr>
          <a:xfrm>
            <a:off x="5745622" y="3244850"/>
            <a:ext cx="5930769" cy="3259225"/>
          </a:xfrm>
          <a:prstGeom prst="rect">
            <a:avLst/>
          </a:prstGeom>
        </p:spPr>
      </p:pic>
      <p:pic>
        <p:nvPicPr>
          <p:cNvPr id="5" name="Picture 250" descr="j0312558">
            <a:extLst>
              <a:ext uri="{FF2B5EF4-FFF2-40B4-BE49-F238E27FC236}">
                <a16:creationId xmlns:a16="http://schemas.microsoft.com/office/drawing/2014/main" id="{450EA33D-3BC7-43B5-A8E2-398092A6BE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836918"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320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a:extLst>
              <a:ext uri="{FF2B5EF4-FFF2-40B4-BE49-F238E27FC236}">
                <a16:creationId xmlns:a16="http://schemas.microsoft.com/office/drawing/2014/main" id="{DD3BE4CB-9785-437F-9894-67A805DA17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a:extLst>
              <a:ext uri="{FF2B5EF4-FFF2-40B4-BE49-F238E27FC236}">
                <a16:creationId xmlns:a16="http://schemas.microsoft.com/office/drawing/2014/main" id="{0B99183B-6FE4-4F28-8DCA-ED7A826BBB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a:extLst>
              <a:ext uri="{FF2B5EF4-FFF2-40B4-BE49-F238E27FC236}">
                <a16:creationId xmlns:a16="http://schemas.microsoft.com/office/drawing/2014/main" id="{F0DBFE52-F236-45CC-8616-270EA8E9A6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a:extLst>
              <a:ext uri="{FF2B5EF4-FFF2-40B4-BE49-F238E27FC236}">
                <a16:creationId xmlns:a16="http://schemas.microsoft.com/office/drawing/2014/main" id="{5DADC5B2-0789-47C1-81C0-1B11D3E138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a:extLst>
              <a:ext uri="{FF2B5EF4-FFF2-40B4-BE49-F238E27FC236}">
                <a16:creationId xmlns:a16="http://schemas.microsoft.com/office/drawing/2014/main" id="{8687D4AA-A64D-4F8A-86EA-1BC43EA21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a:extLst>
              <a:ext uri="{FF2B5EF4-FFF2-40B4-BE49-F238E27FC236}">
                <a16:creationId xmlns:a16="http://schemas.microsoft.com/office/drawing/2014/main" id="{4BA5227D-ACB1-45F0-B8D6-901741F98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a:extLst>
              <a:ext uri="{FF2B5EF4-FFF2-40B4-BE49-F238E27FC236}">
                <a16:creationId xmlns:a16="http://schemas.microsoft.com/office/drawing/2014/main" id="{55D9FE0F-B9D6-465D-966C-460F52CBC9C4}"/>
              </a:ext>
            </a:extLst>
          </p:cNvPr>
          <p:cNvGrpSpPr/>
          <p:nvPr/>
        </p:nvGrpSpPr>
        <p:grpSpPr>
          <a:xfrm>
            <a:off x="6163345" y="517321"/>
            <a:ext cx="3451104" cy="579957"/>
            <a:chOff x="371537" y="4732301"/>
            <a:chExt cx="2678518" cy="579957"/>
          </a:xfrm>
        </p:grpSpPr>
        <p:sp>
          <p:nvSpPr>
            <p:cNvPr id="282" name="矩形 281">
              <a:extLst>
                <a:ext uri="{FF2B5EF4-FFF2-40B4-BE49-F238E27FC236}">
                  <a16:creationId xmlns:a16="http://schemas.microsoft.com/office/drawing/2014/main" id="{53BE2E02-E2DC-4A4E-B2E4-A705ABC23ED1}"/>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a:extLst>
                <a:ext uri="{FF2B5EF4-FFF2-40B4-BE49-F238E27FC236}">
                  <a16:creationId xmlns:a16="http://schemas.microsoft.com/office/drawing/2014/main" id="{09F69830-740B-4525-9425-54FF0B40390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76178219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extLst mod="1">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7"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7"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a:extLst>
              <a:ext uri="{FF2B5EF4-FFF2-40B4-BE49-F238E27FC236}">
                <a16:creationId xmlns:a16="http://schemas.microsoft.com/office/drawing/2014/main" id="{6F787B15-7D02-443B-AEA0-AFB92930B198}"/>
              </a:ext>
            </a:extLst>
          </p:cNvPr>
          <p:cNvGrpSpPr/>
          <p:nvPr/>
        </p:nvGrpSpPr>
        <p:grpSpPr>
          <a:xfrm>
            <a:off x="7901595" y="931506"/>
            <a:ext cx="3451104" cy="579957"/>
            <a:chOff x="371537" y="4732301"/>
            <a:chExt cx="2678518" cy="579957"/>
          </a:xfrm>
        </p:grpSpPr>
        <p:sp>
          <p:nvSpPr>
            <p:cNvPr id="294" name="矩形 293">
              <a:extLst>
                <a:ext uri="{FF2B5EF4-FFF2-40B4-BE49-F238E27FC236}">
                  <a16:creationId xmlns:a16="http://schemas.microsoft.com/office/drawing/2014/main" id="{84D533FD-591B-4576-ABD3-23D74E5C3CAB}"/>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a:extLst>
                <a:ext uri="{FF2B5EF4-FFF2-40B4-BE49-F238E27FC236}">
                  <a16:creationId xmlns:a16="http://schemas.microsoft.com/office/drawing/2014/main" id="{37E633CE-88B6-4C81-AA1F-69F2C2B1C1CE}"/>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81495315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p>
        </p:txBody>
      </p:sp>
    </p:spTree>
    <p:extLst>
      <p:ext uri="{BB962C8B-B14F-4D97-AF65-F5344CB8AC3E}">
        <p14:creationId xmlns:p14="http://schemas.microsoft.com/office/powerpoint/2010/main" val="3123517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p>
        </p:txBody>
      </p:sp>
      <p:grpSp>
        <p:nvGrpSpPr>
          <p:cNvPr id="9" name="Group 28"/>
          <p:cNvGrpSpPr>
            <a:grpSpLocks/>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a:grpSpLocks/>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32" name="Group 51"/>
          <p:cNvGrpSpPr>
            <a:grpSpLocks/>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a:grpSpLocks/>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none">
            <a:spAutoFit/>
          </a:bodyPr>
          <a:lstStyle/>
          <a:p>
            <a:pPr algn="ctr" defTabSz="914277"/>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599"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599"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none">
            <a:spAutoFit/>
          </a:bodyPr>
          <a:lstStyle/>
          <a:p>
            <a:pPr algn="ctr" defTabSz="914277"/>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square">
            <a:spAutoFit/>
          </a:bodyPr>
          <a:lstStyle/>
          <a:p>
            <a:pPr algn="ctr" defTabSz="914277"/>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p>
        </p:txBody>
      </p:sp>
      <p:grpSp>
        <p:nvGrpSpPr>
          <p:cNvPr id="60" name="Group 59"/>
          <p:cNvGrpSpPr>
            <a:grpSpLocks/>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599"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599"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599"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a:grpSpLocks/>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sz="15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sz="1599"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599"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84" name="Group 65"/>
            <p:cNvGrpSpPr>
              <a:grpSpLocks/>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0639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03" indent="-325103" defTabSz="866943" fontAlgn="base">
              <a:lnSpc>
                <a:spcPct val="150000"/>
              </a:lnSpc>
              <a:spcBef>
                <a:spcPts val="569"/>
              </a:spcBef>
              <a:spcAft>
                <a:spcPts val="569"/>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0041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机器周期</a:t>
              </a:r>
              <a:endParaRPr lang="zh-CN" altLang="el-GR" sz="1707"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机器周期</a:t>
              </a:r>
              <a:endParaRPr lang="zh-CN" altLang="el-GR" sz="1707"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00B050"/>
                  </a:solidFill>
                </a:rPr>
                <a:t>机器周期</a:t>
              </a:r>
              <a:endParaRPr lang="zh-CN" altLang="el-GR" sz="1707"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extLst>
      <p:ext uri="{BB962C8B-B14F-4D97-AF65-F5344CB8AC3E}">
        <p14:creationId xmlns:p14="http://schemas.microsoft.com/office/powerpoint/2010/main" val="1152402009"/>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2" name="文本框 241">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8" name="文本框 247">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4" name="文本框 253">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2" name="文本框 221">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8" name="文本框 227">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34" name="文本框 233">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0" name="文本框 239">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4" name="文本框 223">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tx1"/>
                  </a:solidFill>
                  <a:latin typeface="等线" panose="020F0502020204030204"/>
                  <a:ea typeface="等线" panose="02010600030101010101" pitchFamily="2" charset="-122"/>
                </a:endParaRPr>
              </a:p>
            </p:txBody>
          </p:sp>
          <p:sp>
            <p:nvSpPr>
              <p:cNvPr id="230" name="文本框 229">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00B0F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a:extLst>
              <a:ext uri="{FF2B5EF4-FFF2-40B4-BE49-F238E27FC236}">
                <a16:creationId xmlns:a16="http://schemas.microsoft.com/office/drawing/2014/main" id="{F2BED097-3AF9-429D-87A4-B073FF338507}"/>
              </a:ext>
            </a:extLst>
          </p:cNvPr>
          <p:cNvGrpSpPr/>
          <p:nvPr/>
        </p:nvGrpSpPr>
        <p:grpSpPr>
          <a:xfrm>
            <a:off x="1798430" y="5751736"/>
            <a:ext cx="3043587" cy="579957"/>
            <a:chOff x="371537" y="4732301"/>
            <a:chExt cx="2678518" cy="579957"/>
          </a:xfrm>
        </p:grpSpPr>
        <p:sp>
          <p:nvSpPr>
            <p:cNvPr id="150" name="矩形 149">
              <a:extLst>
                <a:ext uri="{FF2B5EF4-FFF2-40B4-BE49-F238E27FC236}">
                  <a16:creationId xmlns:a16="http://schemas.microsoft.com/office/drawing/2014/main" id="{D4A3FB7B-EB68-4D31-A4A7-FAA6DFFA811B}"/>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a:extLst>
                <a:ext uri="{FF2B5EF4-FFF2-40B4-BE49-F238E27FC236}">
                  <a16:creationId xmlns:a16="http://schemas.microsoft.com/office/drawing/2014/main" id="{D5D8C529-7F07-429D-8CC0-739BC1504A8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a:extLst>
              <a:ext uri="{FF2B5EF4-FFF2-40B4-BE49-F238E27FC236}">
                <a16:creationId xmlns:a16="http://schemas.microsoft.com/office/drawing/2014/main" id="{622DE498-D119-4B2A-A247-E030D65AE309}"/>
              </a:ext>
            </a:extLst>
          </p:cNvPr>
          <p:cNvGrpSpPr/>
          <p:nvPr/>
        </p:nvGrpSpPr>
        <p:grpSpPr>
          <a:xfrm>
            <a:off x="8481305" y="4674142"/>
            <a:ext cx="3488911" cy="1315675"/>
            <a:chOff x="6976912" y="4138537"/>
            <a:chExt cx="4396795" cy="1658040"/>
          </a:xfrm>
        </p:grpSpPr>
        <p:pic>
          <p:nvPicPr>
            <p:cNvPr id="160" name="图片 159">
              <a:extLst>
                <a:ext uri="{FF2B5EF4-FFF2-40B4-BE49-F238E27FC236}">
                  <a16:creationId xmlns:a16="http://schemas.microsoft.com/office/drawing/2014/main" id="{EF3B3F33-EA2C-411E-8C03-5CEFBC625BA8}"/>
                </a:ext>
              </a:extLst>
            </p:cNvPr>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1" name="图片 160">
              <a:extLst>
                <a:ext uri="{FF2B5EF4-FFF2-40B4-BE49-F238E27FC236}">
                  <a16:creationId xmlns:a16="http://schemas.microsoft.com/office/drawing/2014/main" id="{EF880833-8DE3-4692-9A04-874B5EC80C83}"/>
                </a:ext>
              </a:extLst>
            </p:cNvPr>
            <p:cNvPicPr>
              <a:picLocks noChangeAspect="1"/>
            </p:cNvPicPr>
            <p:nvPr/>
          </p:nvPicPr>
          <p:blipFill>
            <a:blip r:embed="rId5"/>
            <a:stretch>
              <a:fillRect/>
            </a:stretch>
          </p:blipFill>
          <p:spPr>
            <a:xfrm>
              <a:off x="6976912" y="4138537"/>
              <a:ext cx="2993395" cy="816935"/>
            </a:xfrm>
            <a:prstGeom prst="rect">
              <a:avLst/>
            </a:prstGeom>
          </p:spPr>
        </p:pic>
      </p:grpSp>
    </p:spTree>
    <p:custDataLst>
      <p:tags r:id="rId1"/>
    </p:custDataLst>
    <p:extLst>
      <p:ext uri="{BB962C8B-B14F-4D97-AF65-F5344CB8AC3E}">
        <p14:creationId xmlns:p14="http://schemas.microsoft.com/office/powerpoint/2010/main" val="227452880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p>
        </p:txBody>
      </p:sp>
      <p:grpSp>
        <p:nvGrpSpPr>
          <p:cNvPr id="19" name="组合 18">
            <a:extLst>
              <a:ext uri="{FF2B5EF4-FFF2-40B4-BE49-F238E27FC236}">
                <a16:creationId xmlns:a16="http://schemas.microsoft.com/office/drawing/2014/main" id="{6111F734-E656-429B-B071-CAFF5ECAABA7}"/>
              </a:ext>
            </a:extLst>
          </p:cNvPr>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grpSp>
        <p:nvGrpSpPr>
          <p:cNvPr id="149" name="组合 148">
            <a:extLst>
              <a:ext uri="{FF2B5EF4-FFF2-40B4-BE49-F238E27FC236}">
                <a16:creationId xmlns:a16="http://schemas.microsoft.com/office/drawing/2014/main" id="{92B0070D-CA86-4001-A129-60B339541FDA}"/>
              </a:ext>
            </a:extLst>
          </p:cNvPr>
          <p:cNvGrpSpPr/>
          <p:nvPr/>
        </p:nvGrpSpPr>
        <p:grpSpPr>
          <a:xfrm>
            <a:off x="6934063" y="1407865"/>
            <a:ext cx="4568842" cy="5050166"/>
            <a:chOff x="939464" y="1407865"/>
            <a:chExt cx="4568842" cy="5050166"/>
          </a:xfrm>
        </p:grpSpPr>
        <p:grpSp>
          <p:nvGrpSpPr>
            <p:cNvPr id="150" name="组合 149">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52" name="弧形 151">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2" name="椭圆 161">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3" name="文本框 162">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54" name="椭圆 153">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59" name="矩形 158">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5" name="弧形 164">
            <a:extLst>
              <a:ext uri="{FF2B5EF4-FFF2-40B4-BE49-F238E27FC236}">
                <a16:creationId xmlns:a16="http://schemas.microsoft.com/office/drawing/2014/main" id="{0D5E281B-B376-494E-862B-B6B565EF782C}"/>
              </a:ext>
            </a:extLst>
          </p:cNvPr>
          <p:cNvSpPr/>
          <p:nvPr/>
        </p:nvSpPr>
        <p:spPr>
          <a:xfrm>
            <a:off x="6934063"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0" name="TextBox 24">
            <a:extLst>
              <a:ext uri="{FF2B5EF4-FFF2-40B4-BE49-F238E27FC236}">
                <a16:creationId xmlns:a16="http://schemas.microsoft.com/office/drawing/2014/main" id="{B7F16187-6AAF-441E-895A-49510620A70E}"/>
              </a:ext>
            </a:extLst>
          </p:cNvPr>
          <p:cNvSpPr txBox="1"/>
          <p:nvPr/>
        </p:nvSpPr>
        <p:spPr>
          <a:xfrm>
            <a:off x="7590806" y="3406769"/>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节拍数可变</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a:extLst>
              <a:ext uri="{FF2B5EF4-FFF2-40B4-BE49-F238E27FC236}">
                <a16:creationId xmlns:a16="http://schemas.microsoft.com/office/drawing/2014/main" id="{8F36FD60-8C94-4BCE-809E-58F69FB81EC0}"/>
              </a:ext>
            </a:extLst>
          </p:cNvPr>
          <p:cNvGrpSpPr/>
          <p:nvPr/>
        </p:nvGrpSpPr>
        <p:grpSpPr>
          <a:xfrm>
            <a:off x="6439223" y="1017397"/>
            <a:ext cx="5063682" cy="4959310"/>
            <a:chOff x="444624" y="1017397"/>
            <a:chExt cx="5063682" cy="4959310"/>
          </a:xfrm>
        </p:grpSpPr>
        <p:sp>
          <p:nvSpPr>
            <p:cNvPr id="172" name="矩形 171">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77" name="弧形 176">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79" name="弧形 178">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1" name="弧形 180">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1" name="椭圆 190">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2" name="文本框 191">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椭圆 182">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4" name="文本框 183">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85" name="组合 184">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89" name="椭圆 188">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0" name="文本框 189">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6" name="椭圆 185">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7" name="文本框 186">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8" name="矩形 187">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a:extLst>
              <a:ext uri="{FF2B5EF4-FFF2-40B4-BE49-F238E27FC236}">
                <a16:creationId xmlns:a16="http://schemas.microsoft.com/office/drawing/2014/main" id="{8A0CAEF3-7B2B-49F7-9D50-85FA9C5CECE7}"/>
              </a:ext>
            </a:extLst>
          </p:cNvPr>
          <p:cNvGrpSpPr/>
          <p:nvPr/>
        </p:nvGrpSpPr>
        <p:grpSpPr>
          <a:xfrm>
            <a:off x="6934063" y="1329904"/>
            <a:ext cx="5203102" cy="4646803"/>
            <a:chOff x="939464" y="1329904"/>
            <a:chExt cx="5203102" cy="4646803"/>
          </a:xfrm>
        </p:grpSpPr>
        <p:sp>
          <p:nvSpPr>
            <p:cNvPr id="194" name="弧形 193">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196" name="弧形 195">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13" name="组合 212">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5" name="弧形 214">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59" name="椭圆 258">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0" name="文本框 259">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8" name="组合 217">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57" name="椭圆 256">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5" name="椭圆 254">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矩形 213">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a:extLst>
              <a:ext uri="{FF2B5EF4-FFF2-40B4-BE49-F238E27FC236}">
                <a16:creationId xmlns:a16="http://schemas.microsoft.com/office/drawing/2014/main" id="{4DA01210-77A6-4FE0-924C-3B2AC49C954E}"/>
              </a:ext>
            </a:extLst>
          </p:cNvPr>
          <p:cNvGrpSpPr/>
          <p:nvPr/>
        </p:nvGrpSpPr>
        <p:grpSpPr>
          <a:xfrm>
            <a:off x="252116" y="2023969"/>
            <a:ext cx="1174553" cy="830612"/>
            <a:chOff x="125116" y="1831657"/>
            <a:chExt cx="1174553" cy="830612"/>
          </a:xfrm>
        </p:grpSpPr>
        <p:grpSp>
          <p:nvGrpSpPr>
            <p:cNvPr id="269" name="组合 268">
              <a:extLst>
                <a:ext uri="{FF2B5EF4-FFF2-40B4-BE49-F238E27FC236}">
                  <a16:creationId xmlns:a16="http://schemas.microsoft.com/office/drawing/2014/main" id="{5CDDE4C8-BCDC-4E54-B070-8B16AC825452}"/>
                </a:ext>
              </a:extLst>
            </p:cNvPr>
            <p:cNvGrpSpPr/>
            <p:nvPr/>
          </p:nvGrpSpPr>
          <p:grpSpPr>
            <a:xfrm>
              <a:off x="667263" y="1944723"/>
              <a:ext cx="632406" cy="607216"/>
              <a:chOff x="667263" y="1944723"/>
              <a:chExt cx="632406" cy="607216"/>
            </a:xfrm>
          </p:grpSpPr>
          <p:cxnSp>
            <p:nvCxnSpPr>
              <p:cNvPr id="271" name="直接箭头连接符 270">
                <a:extLst>
                  <a:ext uri="{FF2B5EF4-FFF2-40B4-BE49-F238E27FC236}">
                    <a16:creationId xmlns:a16="http://schemas.microsoft.com/office/drawing/2014/main" id="{F72BE578-A422-4DD4-8CA8-94FF20EE4A62}"/>
                  </a:ext>
                </a:extLst>
              </p:cNvPr>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E6F08A66-938D-43C6-928E-BC0C38CE40E9}"/>
                  </a:ext>
                </a:extLst>
              </p:cNvPr>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D5807A5F-6E07-4E9A-97B6-9D33E4F02558}"/>
                  </a:ext>
                </a:extLst>
              </p:cNvPr>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9262B4A-BDE0-4EAE-AF12-192D7DF86306}"/>
                  </a:ext>
                </a:extLst>
              </p:cNvPr>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a:extLst>
                <a:ext uri="{FF2B5EF4-FFF2-40B4-BE49-F238E27FC236}">
                  <a16:creationId xmlns:a16="http://schemas.microsoft.com/office/drawing/2014/main" id="{08EBD51F-EF1C-4FA6-A554-E912A7349FB6}"/>
                </a:ext>
              </a:extLst>
            </p:cNvPr>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B050"/>
                  </a:solidFill>
                  <a:latin typeface="微软雅黑"/>
                  <a:ea typeface="微软雅黑"/>
                </a:rPr>
                <a:t>指令译码信号</a:t>
              </a:r>
              <a:endParaRPr lang="en-US" altLang="zh-CN" sz="1599" b="1" dirty="0">
                <a:solidFill>
                  <a:srgbClr val="00B050"/>
                </a:solidFill>
                <a:latin typeface="微软雅黑"/>
                <a:ea typeface="微软雅黑"/>
              </a:endParaRPr>
            </a:p>
          </p:txBody>
        </p:sp>
      </p:grpSp>
    </p:spTree>
    <p:custDataLst>
      <p:tags r:id="rId1"/>
    </p:custDataLst>
    <p:extLst>
      <p:ext uri="{BB962C8B-B14F-4D97-AF65-F5344CB8AC3E}">
        <p14:creationId xmlns:p14="http://schemas.microsoft.com/office/powerpoint/2010/main" val="271233731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wipe(left)">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wipe(down)">
                                      <p:cBhvr>
                                        <p:cTn id="17" dur="5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wipe(left)">
                                      <p:cBhvr>
                                        <p:cTn id="22" dur="500"/>
                                        <p:tgtEl>
                                          <p:spTgt spid="1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wipe(left)">
                                      <p:cBhvr>
                                        <p:cTn id="3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p>
        </p:txBody>
      </p:sp>
      <p:grpSp>
        <p:nvGrpSpPr>
          <p:cNvPr id="19" name="组合 18">
            <a:extLst>
              <a:ext uri="{FF2B5EF4-FFF2-40B4-BE49-F238E27FC236}">
                <a16:creationId xmlns:a16="http://schemas.microsoft.com/office/drawing/2014/main" id="{6111F734-E656-429B-B071-CAFF5ECAABA7}"/>
              </a:ext>
            </a:extLst>
          </p:cNvPr>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grpSp>
        <p:nvGrpSpPr>
          <p:cNvPr id="149" name="组合 148">
            <a:extLst>
              <a:ext uri="{FF2B5EF4-FFF2-40B4-BE49-F238E27FC236}">
                <a16:creationId xmlns:a16="http://schemas.microsoft.com/office/drawing/2014/main" id="{92B0070D-CA86-4001-A129-60B339541FDA}"/>
              </a:ext>
            </a:extLst>
          </p:cNvPr>
          <p:cNvGrpSpPr/>
          <p:nvPr/>
        </p:nvGrpSpPr>
        <p:grpSpPr>
          <a:xfrm>
            <a:off x="6934063" y="1407865"/>
            <a:ext cx="4568842" cy="5050166"/>
            <a:chOff x="939464" y="1407865"/>
            <a:chExt cx="4568842" cy="5050166"/>
          </a:xfrm>
        </p:grpSpPr>
        <p:grpSp>
          <p:nvGrpSpPr>
            <p:cNvPr id="150" name="组合 149">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52" name="弧形 151">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2" name="椭圆 161">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3" name="文本框 162">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54" name="椭圆 153">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59" name="矩形 158">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64" name="组合 163">
            <a:extLst>
              <a:ext uri="{FF2B5EF4-FFF2-40B4-BE49-F238E27FC236}">
                <a16:creationId xmlns:a16="http://schemas.microsoft.com/office/drawing/2014/main" id="{289BF4EA-27DC-4C65-9ACF-F76A17C5DAC3}"/>
              </a:ext>
            </a:extLst>
          </p:cNvPr>
          <p:cNvGrpSpPr/>
          <p:nvPr/>
        </p:nvGrpSpPr>
        <p:grpSpPr>
          <a:xfrm>
            <a:off x="6934063" y="1407865"/>
            <a:ext cx="4568842" cy="4568842"/>
            <a:chOff x="939464" y="1407865"/>
            <a:chExt cx="4568842" cy="4568842"/>
          </a:xfrm>
        </p:grpSpPr>
        <p:sp>
          <p:nvSpPr>
            <p:cNvPr id="165" name="弧形 164">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167" name="组合 166">
            <a:extLst>
              <a:ext uri="{FF2B5EF4-FFF2-40B4-BE49-F238E27FC236}">
                <a16:creationId xmlns:a16="http://schemas.microsoft.com/office/drawing/2014/main" id="{7475EE05-A491-4698-92F9-11A6B3E11A07}"/>
              </a:ext>
            </a:extLst>
          </p:cNvPr>
          <p:cNvGrpSpPr/>
          <p:nvPr/>
        </p:nvGrpSpPr>
        <p:grpSpPr>
          <a:xfrm>
            <a:off x="7364958" y="3304952"/>
            <a:ext cx="3725671" cy="385997"/>
            <a:chOff x="1370359" y="3304952"/>
            <a:chExt cx="3725671" cy="385997"/>
          </a:xfrm>
        </p:grpSpPr>
        <p:sp>
          <p:nvSpPr>
            <p:cNvPr id="168" name="文本框 167">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69" name="直接箭头连接符 168">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a:extLst>
              <a:ext uri="{FF2B5EF4-FFF2-40B4-BE49-F238E27FC236}">
                <a16:creationId xmlns:a16="http://schemas.microsoft.com/office/drawing/2014/main" id="{B7F16187-6AAF-441E-895A-49510620A70E}"/>
              </a:ext>
            </a:extLst>
          </p:cNvPr>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a:extLst>
              <a:ext uri="{FF2B5EF4-FFF2-40B4-BE49-F238E27FC236}">
                <a16:creationId xmlns:a16="http://schemas.microsoft.com/office/drawing/2014/main" id="{8F36FD60-8C94-4BCE-809E-58F69FB81EC0}"/>
              </a:ext>
            </a:extLst>
          </p:cNvPr>
          <p:cNvGrpSpPr/>
          <p:nvPr/>
        </p:nvGrpSpPr>
        <p:grpSpPr>
          <a:xfrm>
            <a:off x="6439223" y="1017397"/>
            <a:ext cx="5063682" cy="4959310"/>
            <a:chOff x="444624" y="1017397"/>
            <a:chExt cx="5063682" cy="4959310"/>
          </a:xfrm>
        </p:grpSpPr>
        <p:sp>
          <p:nvSpPr>
            <p:cNvPr id="172" name="矩形 171">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77" name="弧形 176">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79" name="弧形 178">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1" name="弧形 180">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1" name="椭圆 190">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2" name="文本框 191">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椭圆 182">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4" name="文本框 183">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85" name="组合 184">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89" name="椭圆 188">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0" name="文本框 189">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6" name="椭圆 185">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7" name="文本框 186">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8" name="矩形 187">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a:extLst>
              <a:ext uri="{FF2B5EF4-FFF2-40B4-BE49-F238E27FC236}">
                <a16:creationId xmlns:a16="http://schemas.microsoft.com/office/drawing/2014/main" id="{8A0CAEF3-7B2B-49F7-9D50-85FA9C5CECE7}"/>
              </a:ext>
            </a:extLst>
          </p:cNvPr>
          <p:cNvGrpSpPr/>
          <p:nvPr/>
        </p:nvGrpSpPr>
        <p:grpSpPr>
          <a:xfrm>
            <a:off x="6934063" y="1329904"/>
            <a:ext cx="5203102" cy="4646803"/>
            <a:chOff x="939464" y="1329904"/>
            <a:chExt cx="5203102" cy="4646803"/>
          </a:xfrm>
        </p:grpSpPr>
        <p:sp>
          <p:nvSpPr>
            <p:cNvPr id="194" name="弧形 193">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196" name="弧形 195">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13" name="组合 212">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5" name="弧形 214">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59" name="椭圆 258">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0" name="文本框 259">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8" name="组合 217">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57" name="椭圆 256">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5" name="椭圆 254">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矩形 213">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a:extLst>
              <a:ext uri="{FF2B5EF4-FFF2-40B4-BE49-F238E27FC236}">
                <a16:creationId xmlns:a16="http://schemas.microsoft.com/office/drawing/2014/main" id="{4DA01210-77A6-4FE0-924C-3B2AC49C954E}"/>
              </a:ext>
            </a:extLst>
          </p:cNvPr>
          <p:cNvGrpSpPr/>
          <p:nvPr/>
        </p:nvGrpSpPr>
        <p:grpSpPr>
          <a:xfrm>
            <a:off x="252116" y="2023969"/>
            <a:ext cx="1174553" cy="830612"/>
            <a:chOff x="125116" y="1831657"/>
            <a:chExt cx="1174553" cy="830612"/>
          </a:xfrm>
        </p:grpSpPr>
        <p:grpSp>
          <p:nvGrpSpPr>
            <p:cNvPr id="269" name="组合 268">
              <a:extLst>
                <a:ext uri="{FF2B5EF4-FFF2-40B4-BE49-F238E27FC236}">
                  <a16:creationId xmlns:a16="http://schemas.microsoft.com/office/drawing/2014/main" id="{5CDDE4C8-BCDC-4E54-B070-8B16AC825452}"/>
                </a:ext>
              </a:extLst>
            </p:cNvPr>
            <p:cNvGrpSpPr/>
            <p:nvPr/>
          </p:nvGrpSpPr>
          <p:grpSpPr>
            <a:xfrm>
              <a:off x="667263" y="1944723"/>
              <a:ext cx="632406" cy="607216"/>
              <a:chOff x="667263" y="1944723"/>
              <a:chExt cx="632406" cy="607216"/>
            </a:xfrm>
          </p:grpSpPr>
          <p:cxnSp>
            <p:nvCxnSpPr>
              <p:cNvPr id="271" name="直接箭头连接符 270">
                <a:extLst>
                  <a:ext uri="{FF2B5EF4-FFF2-40B4-BE49-F238E27FC236}">
                    <a16:creationId xmlns:a16="http://schemas.microsoft.com/office/drawing/2014/main" id="{F72BE578-A422-4DD4-8CA8-94FF20EE4A62}"/>
                  </a:ext>
                </a:extLst>
              </p:cNvPr>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E6F08A66-938D-43C6-928E-BC0C38CE40E9}"/>
                  </a:ext>
                </a:extLst>
              </p:cNvPr>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D5807A5F-6E07-4E9A-97B6-9D33E4F02558}"/>
                  </a:ext>
                </a:extLst>
              </p:cNvPr>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9262B4A-BDE0-4EAE-AF12-192D7DF86306}"/>
                  </a:ext>
                </a:extLst>
              </p:cNvPr>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a:extLst>
                <a:ext uri="{FF2B5EF4-FFF2-40B4-BE49-F238E27FC236}">
                  <a16:creationId xmlns:a16="http://schemas.microsoft.com/office/drawing/2014/main" id="{08EBD51F-EF1C-4FA6-A554-E912A7349FB6}"/>
                </a:ext>
              </a:extLst>
            </p:cNvPr>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B050"/>
                  </a:solidFill>
                  <a:latin typeface="微软雅黑"/>
                  <a:ea typeface="微软雅黑"/>
                </a:rPr>
                <a:t>指令译码信号</a:t>
              </a:r>
              <a:endParaRPr lang="en-US" altLang="zh-CN" sz="1599" b="1" dirty="0">
                <a:solidFill>
                  <a:srgbClr val="00B050"/>
                </a:solidFill>
                <a:latin typeface="微软雅黑"/>
                <a:ea typeface="微软雅黑"/>
              </a:endParaRPr>
            </a:p>
          </p:txBody>
        </p:sp>
      </p:grpSp>
      <p:grpSp>
        <p:nvGrpSpPr>
          <p:cNvPr id="132" name="组合 131">
            <a:extLst>
              <a:ext uri="{FF2B5EF4-FFF2-40B4-BE49-F238E27FC236}">
                <a16:creationId xmlns:a16="http://schemas.microsoft.com/office/drawing/2014/main" id="{D5913CE5-079A-47F7-A674-931F6508104F}"/>
              </a:ext>
            </a:extLst>
          </p:cNvPr>
          <p:cNvGrpSpPr/>
          <p:nvPr/>
        </p:nvGrpSpPr>
        <p:grpSpPr>
          <a:xfrm>
            <a:off x="8723055" y="4481527"/>
            <a:ext cx="3488911" cy="1315675"/>
            <a:chOff x="6976912" y="4138537"/>
            <a:chExt cx="4396795" cy="1658040"/>
          </a:xfrm>
        </p:grpSpPr>
        <p:pic>
          <p:nvPicPr>
            <p:cNvPr id="133" name="图片 132">
              <a:extLst>
                <a:ext uri="{FF2B5EF4-FFF2-40B4-BE49-F238E27FC236}">
                  <a16:creationId xmlns:a16="http://schemas.microsoft.com/office/drawing/2014/main" id="{7A99C909-A2FC-4694-B969-17EC879927D5}"/>
                </a:ext>
              </a:extLst>
            </p:cNvPr>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34" name="图片 133">
              <a:extLst>
                <a:ext uri="{FF2B5EF4-FFF2-40B4-BE49-F238E27FC236}">
                  <a16:creationId xmlns:a16="http://schemas.microsoft.com/office/drawing/2014/main" id="{02996037-3436-453A-A54E-DDEB0D7BF144}"/>
                </a:ext>
              </a:extLst>
            </p:cNvPr>
            <p:cNvPicPr>
              <a:picLocks noChangeAspect="1"/>
            </p:cNvPicPr>
            <p:nvPr/>
          </p:nvPicPr>
          <p:blipFill>
            <a:blip r:embed="rId5"/>
            <a:stretch>
              <a:fillRect/>
            </a:stretch>
          </p:blipFill>
          <p:spPr>
            <a:xfrm>
              <a:off x="6976912" y="4138537"/>
              <a:ext cx="2993395" cy="816935"/>
            </a:xfrm>
            <a:prstGeom prst="rect">
              <a:avLst/>
            </a:prstGeom>
          </p:spPr>
        </p:pic>
      </p:grpSp>
    </p:spTree>
    <p:custDataLst>
      <p:tags r:id="rId1"/>
    </p:custDataLst>
    <p:extLst>
      <p:ext uri="{BB962C8B-B14F-4D97-AF65-F5344CB8AC3E}">
        <p14:creationId xmlns:p14="http://schemas.microsoft.com/office/powerpoint/2010/main" val="2673291715"/>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17639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6DDF-053B-43A0-9F74-DE27AF156110}"/>
              </a:ext>
            </a:extLst>
          </p:cNvPr>
          <p:cNvSpPr>
            <a:spLocks noGrp="1"/>
          </p:cNvSpPr>
          <p:nvPr>
            <p:ph type="title"/>
          </p:nvPr>
        </p:nvSpPr>
        <p:spPr/>
        <p:txBody>
          <a:bodyPr/>
          <a:lstStyle/>
          <a:p>
            <a:r>
              <a:rPr lang="zh-CN" altLang="en-US" dirty="0"/>
              <a:t>控制器基本原理</a:t>
            </a:r>
          </a:p>
        </p:txBody>
      </p:sp>
      <p:sp>
        <p:nvSpPr>
          <p:cNvPr id="3" name="内容占位符 2">
            <a:extLst>
              <a:ext uri="{FF2B5EF4-FFF2-40B4-BE49-F238E27FC236}">
                <a16:creationId xmlns:a16="http://schemas.microsoft.com/office/drawing/2014/main" id="{8275DBA4-618F-4B6D-8B9D-A4C1BB78C5EF}"/>
              </a:ext>
            </a:extLst>
          </p:cNvPr>
          <p:cNvSpPr>
            <a:spLocks noGrp="1"/>
          </p:cNvSpPr>
          <p:nvPr>
            <p:ph idx="1"/>
          </p:nvPr>
        </p:nvSpPr>
        <p:spPr/>
        <p:txBody>
          <a:bodyPr/>
          <a:lstStyle/>
          <a:p>
            <a:pPr marL="325103" indent="-325103">
              <a:lnSpc>
                <a:spcPct val="150000"/>
              </a:lnSpc>
              <a:spcBef>
                <a:spcPts val="569"/>
              </a:spcBef>
              <a:spcAft>
                <a:spcPts val="569"/>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a:extLst>
              <a:ext uri="{FF2B5EF4-FFF2-40B4-BE49-F238E27FC236}">
                <a16:creationId xmlns:a16="http://schemas.microsoft.com/office/drawing/2014/main" id="{2873F8F7-C11A-4F20-8710-F7CCE4914838}"/>
              </a:ext>
            </a:extLst>
          </p:cNvPr>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6" name="Rectangle 8">
            <a:extLst>
              <a:ext uri="{FF2B5EF4-FFF2-40B4-BE49-F238E27FC236}">
                <a16:creationId xmlns:a16="http://schemas.microsoft.com/office/drawing/2014/main" id="{A6EA061D-3656-4C28-A59E-B2A4E4069D24}"/>
              </a:ext>
            </a:extLst>
          </p:cNvPr>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a:extLst>
              <a:ext uri="{FF2B5EF4-FFF2-40B4-BE49-F238E27FC236}">
                <a16:creationId xmlns:a16="http://schemas.microsoft.com/office/drawing/2014/main" id="{5A10F1A2-7086-4B8A-96FF-3C70941A2716}"/>
              </a:ext>
            </a:extLst>
          </p:cNvPr>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8" name="Rectangle 10">
            <a:extLst>
              <a:ext uri="{FF2B5EF4-FFF2-40B4-BE49-F238E27FC236}">
                <a16:creationId xmlns:a16="http://schemas.microsoft.com/office/drawing/2014/main" id="{09D8B537-2A25-419F-B23E-DA7761919E32}"/>
              </a:ext>
            </a:extLst>
          </p:cNvPr>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9" name="Group 11">
            <a:extLst>
              <a:ext uri="{FF2B5EF4-FFF2-40B4-BE49-F238E27FC236}">
                <a16:creationId xmlns:a16="http://schemas.microsoft.com/office/drawing/2014/main" id="{AA693433-2D5A-4317-B1CB-B680BC772281}"/>
              </a:ext>
            </a:extLst>
          </p:cNvPr>
          <p:cNvGrpSpPr>
            <a:grpSpLocks/>
          </p:cNvGrpSpPr>
          <p:nvPr/>
        </p:nvGrpSpPr>
        <p:grpSpPr bwMode="auto">
          <a:xfrm>
            <a:off x="9106102" y="2040729"/>
            <a:ext cx="2012840" cy="431776"/>
            <a:chOff x="2746" y="1207"/>
            <a:chExt cx="1268" cy="409"/>
          </a:xfrm>
        </p:grpSpPr>
        <p:grpSp>
          <p:nvGrpSpPr>
            <p:cNvPr id="10" name="Group 12">
              <a:extLst>
                <a:ext uri="{FF2B5EF4-FFF2-40B4-BE49-F238E27FC236}">
                  <a16:creationId xmlns:a16="http://schemas.microsoft.com/office/drawing/2014/main" id="{6816D74E-F4B5-4778-9500-C0AE85E45FC9}"/>
                </a:ext>
              </a:extLst>
            </p:cNvPr>
            <p:cNvGrpSpPr>
              <a:grpSpLocks/>
            </p:cNvGrpSpPr>
            <p:nvPr/>
          </p:nvGrpSpPr>
          <p:grpSpPr bwMode="auto">
            <a:xfrm>
              <a:off x="2746" y="1207"/>
              <a:ext cx="725" cy="409"/>
              <a:chOff x="4330" y="2840"/>
              <a:chExt cx="725" cy="409"/>
            </a:xfrm>
          </p:grpSpPr>
          <p:sp>
            <p:nvSpPr>
              <p:cNvPr id="17" name="Line 13">
                <a:extLst>
                  <a:ext uri="{FF2B5EF4-FFF2-40B4-BE49-F238E27FC236}">
                    <a16:creationId xmlns:a16="http://schemas.microsoft.com/office/drawing/2014/main" id="{301AE27C-2550-41E2-998D-882797D903BA}"/>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14">
                <a:extLst>
                  <a:ext uri="{FF2B5EF4-FFF2-40B4-BE49-F238E27FC236}">
                    <a16:creationId xmlns:a16="http://schemas.microsoft.com/office/drawing/2014/main" id="{1D14086B-8BF5-4C93-94E1-0EFADA15F785}"/>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15">
                <a:extLst>
                  <a:ext uri="{FF2B5EF4-FFF2-40B4-BE49-F238E27FC236}">
                    <a16:creationId xmlns:a16="http://schemas.microsoft.com/office/drawing/2014/main" id="{B511CDD2-A52B-46F6-B99C-6EF09B4869D6}"/>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Line 16">
                <a:extLst>
                  <a:ext uri="{FF2B5EF4-FFF2-40B4-BE49-F238E27FC236}">
                    <a16:creationId xmlns:a16="http://schemas.microsoft.com/office/drawing/2014/main" id="{EFD43E64-3384-4AB7-BC0E-71504751562A}"/>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1" name="Line 17">
                <a:extLst>
                  <a:ext uri="{FF2B5EF4-FFF2-40B4-BE49-F238E27FC236}">
                    <a16:creationId xmlns:a16="http://schemas.microsoft.com/office/drawing/2014/main" id="{D9E0C70A-06D1-4A7B-BB5D-67D0FD7C9AB7}"/>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2" name="Line 18">
                <a:extLst>
                  <a:ext uri="{FF2B5EF4-FFF2-40B4-BE49-F238E27FC236}">
                    <a16:creationId xmlns:a16="http://schemas.microsoft.com/office/drawing/2014/main" id="{06127EED-A1E7-4C07-849D-AC73F94FB592}"/>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3" name="Line 19">
                <a:extLst>
                  <a:ext uri="{FF2B5EF4-FFF2-40B4-BE49-F238E27FC236}">
                    <a16:creationId xmlns:a16="http://schemas.microsoft.com/office/drawing/2014/main" id="{C179B1A1-D2B9-4E87-ADEA-600D2C1CE58A}"/>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4" name="Line 20">
                <a:extLst>
                  <a:ext uri="{FF2B5EF4-FFF2-40B4-BE49-F238E27FC236}">
                    <a16:creationId xmlns:a16="http://schemas.microsoft.com/office/drawing/2014/main" id="{AA46101C-5DB2-4D74-BDEA-892A77837B01}"/>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5" name="Line 21">
                <a:extLst>
                  <a:ext uri="{FF2B5EF4-FFF2-40B4-BE49-F238E27FC236}">
                    <a16:creationId xmlns:a16="http://schemas.microsoft.com/office/drawing/2014/main" id="{760FDB8C-5D30-4DFC-8561-8E390B50FF7D}"/>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11" name="Line 22">
              <a:extLst>
                <a:ext uri="{FF2B5EF4-FFF2-40B4-BE49-F238E27FC236}">
                  <a16:creationId xmlns:a16="http://schemas.microsoft.com/office/drawing/2014/main" id="{2DDDD8C0-B3D4-416B-8486-E2C6A3D9683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2" name="Line 23">
              <a:extLst>
                <a:ext uri="{FF2B5EF4-FFF2-40B4-BE49-F238E27FC236}">
                  <a16:creationId xmlns:a16="http://schemas.microsoft.com/office/drawing/2014/main" id="{B6AD06FE-ECC7-4E6B-A70F-5199D3FC0982}"/>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 name="Line 24">
              <a:extLst>
                <a:ext uri="{FF2B5EF4-FFF2-40B4-BE49-F238E27FC236}">
                  <a16:creationId xmlns:a16="http://schemas.microsoft.com/office/drawing/2014/main" id="{A2C9C340-B7CA-484C-8113-1783B73D188A}"/>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25">
              <a:extLst>
                <a:ext uri="{FF2B5EF4-FFF2-40B4-BE49-F238E27FC236}">
                  <a16:creationId xmlns:a16="http://schemas.microsoft.com/office/drawing/2014/main" id="{6916EAE0-63AE-4523-AF3A-811D34499D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26">
              <a:extLst>
                <a:ext uri="{FF2B5EF4-FFF2-40B4-BE49-F238E27FC236}">
                  <a16:creationId xmlns:a16="http://schemas.microsoft.com/office/drawing/2014/main" id="{01745BD3-D2F8-414C-88B3-63109523AC71}"/>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27">
              <a:extLst>
                <a:ext uri="{FF2B5EF4-FFF2-40B4-BE49-F238E27FC236}">
                  <a16:creationId xmlns:a16="http://schemas.microsoft.com/office/drawing/2014/main" id="{B7EF9316-0933-4767-AF92-CBF7D60D1FF6}"/>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26" name="Group 51">
            <a:extLst>
              <a:ext uri="{FF2B5EF4-FFF2-40B4-BE49-F238E27FC236}">
                <a16:creationId xmlns:a16="http://schemas.microsoft.com/office/drawing/2014/main" id="{5B1FFF12-E29A-4EDC-9C85-60325CFAA2E0}"/>
              </a:ext>
            </a:extLst>
          </p:cNvPr>
          <p:cNvGrpSpPr>
            <a:grpSpLocks/>
          </p:cNvGrpSpPr>
          <p:nvPr/>
        </p:nvGrpSpPr>
        <p:grpSpPr bwMode="auto">
          <a:xfrm rot="5400000">
            <a:off x="8216313" y="3803465"/>
            <a:ext cx="861964" cy="576230"/>
            <a:chOff x="3514" y="3067"/>
            <a:chExt cx="543" cy="318"/>
          </a:xfrm>
        </p:grpSpPr>
        <p:sp>
          <p:nvSpPr>
            <p:cNvPr id="27" name="Line 52">
              <a:extLst>
                <a:ext uri="{FF2B5EF4-FFF2-40B4-BE49-F238E27FC236}">
                  <a16:creationId xmlns:a16="http://schemas.microsoft.com/office/drawing/2014/main" id="{87079ADA-BDAA-4B0C-B00E-903F6E228F7B}"/>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53">
              <a:extLst>
                <a:ext uri="{FF2B5EF4-FFF2-40B4-BE49-F238E27FC236}">
                  <a16:creationId xmlns:a16="http://schemas.microsoft.com/office/drawing/2014/main" id="{71563999-BA33-4FA8-BB80-C146BB10C601}"/>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54">
              <a:extLst>
                <a:ext uri="{FF2B5EF4-FFF2-40B4-BE49-F238E27FC236}">
                  <a16:creationId xmlns:a16="http://schemas.microsoft.com/office/drawing/2014/main" id="{2FD4CD43-520F-445E-9695-829EC8359BC3}"/>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55">
              <a:extLst>
                <a:ext uri="{FF2B5EF4-FFF2-40B4-BE49-F238E27FC236}">
                  <a16:creationId xmlns:a16="http://schemas.microsoft.com/office/drawing/2014/main" id="{B5F00076-AFFB-4730-833F-4B4D212D57F3}"/>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1" name="Line 56">
              <a:extLst>
                <a:ext uri="{FF2B5EF4-FFF2-40B4-BE49-F238E27FC236}">
                  <a16:creationId xmlns:a16="http://schemas.microsoft.com/office/drawing/2014/main" id="{36495918-D5F9-487F-8340-274390667BBF}"/>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57">
              <a:extLst>
                <a:ext uri="{FF2B5EF4-FFF2-40B4-BE49-F238E27FC236}">
                  <a16:creationId xmlns:a16="http://schemas.microsoft.com/office/drawing/2014/main" id="{B3F2033B-9D36-48E0-9256-51DDB8F26D7A}"/>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58">
              <a:extLst>
                <a:ext uri="{FF2B5EF4-FFF2-40B4-BE49-F238E27FC236}">
                  <a16:creationId xmlns:a16="http://schemas.microsoft.com/office/drawing/2014/main" id="{855B10C9-3363-4210-9294-A2902F8B2132}"/>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34" name="Group 59">
            <a:extLst>
              <a:ext uri="{FF2B5EF4-FFF2-40B4-BE49-F238E27FC236}">
                <a16:creationId xmlns:a16="http://schemas.microsoft.com/office/drawing/2014/main" id="{D1CCB556-0B0E-4A5E-9DA4-871729C5F9E1}"/>
              </a:ext>
            </a:extLst>
          </p:cNvPr>
          <p:cNvGrpSpPr>
            <a:grpSpLocks/>
          </p:cNvGrpSpPr>
          <p:nvPr/>
        </p:nvGrpSpPr>
        <p:grpSpPr bwMode="auto">
          <a:xfrm>
            <a:off x="8424264" y="3316127"/>
            <a:ext cx="388916" cy="1562014"/>
            <a:chOff x="2149" y="2034"/>
            <a:chExt cx="245" cy="984"/>
          </a:xfrm>
        </p:grpSpPr>
        <p:sp>
          <p:nvSpPr>
            <p:cNvPr id="35" name="Rectangle 60">
              <a:extLst>
                <a:ext uri="{FF2B5EF4-FFF2-40B4-BE49-F238E27FC236}">
                  <a16:creationId xmlns:a16="http://schemas.microsoft.com/office/drawing/2014/main" id="{C3943136-91DB-4AA4-A3CF-823110ED0CD1}"/>
                </a:ext>
              </a:extLst>
            </p:cNvPr>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36" name="Rectangle 61">
              <a:extLst>
                <a:ext uri="{FF2B5EF4-FFF2-40B4-BE49-F238E27FC236}">
                  <a16:creationId xmlns:a16="http://schemas.microsoft.com/office/drawing/2014/main" id="{C3C2A8D6-9964-4F82-AE86-CA95B487091F}"/>
                </a:ext>
              </a:extLst>
            </p:cNvPr>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37" name="Group 62">
            <a:extLst>
              <a:ext uri="{FF2B5EF4-FFF2-40B4-BE49-F238E27FC236}">
                <a16:creationId xmlns:a16="http://schemas.microsoft.com/office/drawing/2014/main" id="{E3E4B715-2B56-4E5F-98E9-9EE36E654A35}"/>
              </a:ext>
            </a:extLst>
          </p:cNvPr>
          <p:cNvGrpSpPr>
            <a:grpSpLocks/>
          </p:cNvGrpSpPr>
          <p:nvPr/>
        </p:nvGrpSpPr>
        <p:grpSpPr bwMode="auto">
          <a:xfrm>
            <a:off x="8709246" y="2055018"/>
            <a:ext cx="2841468" cy="338120"/>
            <a:chOff x="2314" y="1263"/>
            <a:chExt cx="1790" cy="213"/>
          </a:xfrm>
        </p:grpSpPr>
        <p:sp>
          <p:nvSpPr>
            <p:cNvPr id="38" name="Rectangle 63">
              <a:extLst>
                <a:ext uri="{FF2B5EF4-FFF2-40B4-BE49-F238E27FC236}">
                  <a16:creationId xmlns:a16="http://schemas.microsoft.com/office/drawing/2014/main" id="{1DF0FBF6-F2D2-4CF1-A756-4C0FFC908D45}"/>
                </a:ext>
              </a:extLst>
            </p:cNvPr>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39" name="Rectangle 64">
              <a:extLst>
                <a:ext uri="{FF2B5EF4-FFF2-40B4-BE49-F238E27FC236}">
                  <a16:creationId xmlns:a16="http://schemas.microsoft.com/office/drawing/2014/main" id="{C805FCD5-5F34-463E-BCD0-1C2814B2446B}"/>
                </a:ext>
              </a:extLst>
            </p:cNvPr>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40" name="Group 71">
            <a:extLst>
              <a:ext uri="{FF2B5EF4-FFF2-40B4-BE49-F238E27FC236}">
                <a16:creationId xmlns:a16="http://schemas.microsoft.com/office/drawing/2014/main" id="{3FC481B2-95D0-4B68-BF8E-B5CDC84DADA3}"/>
              </a:ext>
            </a:extLst>
          </p:cNvPr>
          <p:cNvGrpSpPr>
            <a:grpSpLocks/>
          </p:cNvGrpSpPr>
          <p:nvPr/>
        </p:nvGrpSpPr>
        <p:grpSpPr bwMode="auto">
          <a:xfrm>
            <a:off x="8360766" y="2652591"/>
            <a:ext cx="576231" cy="430189"/>
            <a:chOff x="2108" y="3614"/>
            <a:chExt cx="363" cy="271"/>
          </a:xfrm>
        </p:grpSpPr>
        <p:sp>
          <p:nvSpPr>
            <p:cNvPr id="41" name="Line 72">
              <a:extLst>
                <a:ext uri="{FF2B5EF4-FFF2-40B4-BE49-F238E27FC236}">
                  <a16:creationId xmlns:a16="http://schemas.microsoft.com/office/drawing/2014/main" id="{264192A3-D179-4940-B241-3CD830A4BD8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2" name="Line 73">
              <a:extLst>
                <a:ext uri="{FF2B5EF4-FFF2-40B4-BE49-F238E27FC236}">
                  <a16:creationId xmlns:a16="http://schemas.microsoft.com/office/drawing/2014/main" id="{C569661A-632C-4742-9C8A-CAD635B87039}"/>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3" name="Line 74">
              <a:extLst>
                <a:ext uri="{FF2B5EF4-FFF2-40B4-BE49-F238E27FC236}">
                  <a16:creationId xmlns:a16="http://schemas.microsoft.com/office/drawing/2014/main" id="{50FC5623-4B10-4F9E-855F-650516EEBEE3}"/>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5">
              <a:extLst>
                <a:ext uri="{FF2B5EF4-FFF2-40B4-BE49-F238E27FC236}">
                  <a16:creationId xmlns:a16="http://schemas.microsoft.com/office/drawing/2014/main" id="{1FD4F42D-3A53-4B1B-90E7-770E505DE4B9}"/>
                </a:ext>
              </a:extLst>
            </p:cNvPr>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5" name="Group 76">
            <a:extLst>
              <a:ext uri="{FF2B5EF4-FFF2-40B4-BE49-F238E27FC236}">
                <a16:creationId xmlns:a16="http://schemas.microsoft.com/office/drawing/2014/main" id="{38CA3921-D09D-4194-9F84-33E994676004}"/>
              </a:ext>
            </a:extLst>
          </p:cNvPr>
          <p:cNvGrpSpPr>
            <a:grpSpLocks/>
          </p:cNvGrpSpPr>
          <p:nvPr/>
        </p:nvGrpSpPr>
        <p:grpSpPr bwMode="auto">
          <a:xfrm>
            <a:off x="8035343" y="2465541"/>
            <a:ext cx="409554" cy="717511"/>
            <a:chOff x="1899" y="1476"/>
            <a:chExt cx="258" cy="452"/>
          </a:xfrm>
        </p:grpSpPr>
        <p:sp>
          <p:nvSpPr>
            <p:cNvPr id="46" name="Rectangle 77">
              <a:extLst>
                <a:ext uri="{FF2B5EF4-FFF2-40B4-BE49-F238E27FC236}">
                  <a16:creationId xmlns:a16="http://schemas.microsoft.com/office/drawing/2014/main" id="{4BDDA8CF-26D8-44C5-8E9E-BFE297D16C62}"/>
                </a:ext>
              </a:extLst>
            </p:cNvPr>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7" name="Rectangle 78">
              <a:extLst>
                <a:ext uri="{FF2B5EF4-FFF2-40B4-BE49-F238E27FC236}">
                  <a16:creationId xmlns:a16="http://schemas.microsoft.com/office/drawing/2014/main" id="{168A9809-2612-42AD-BE1B-7AE788006DDC}"/>
                </a:ext>
              </a:extLst>
            </p:cNvPr>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cxnSp>
        <p:nvCxnSpPr>
          <p:cNvPr id="48" name="直接箭头连接符 47">
            <a:extLst>
              <a:ext uri="{FF2B5EF4-FFF2-40B4-BE49-F238E27FC236}">
                <a16:creationId xmlns:a16="http://schemas.microsoft.com/office/drawing/2014/main" id="{DC30D759-8E30-4043-B0C6-31E1E52D9F65}"/>
              </a:ext>
            </a:extLst>
          </p:cNvPr>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7B9D4C28-00F9-43A1-84C0-DC414C87F3FF}"/>
              </a:ext>
            </a:extLst>
          </p:cNvPr>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0" name="Rectangle 3">
            <a:extLst>
              <a:ext uri="{FF2B5EF4-FFF2-40B4-BE49-F238E27FC236}">
                <a16:creationId xmlns:a16="http://schemas.microsoft.com/office/drawing/2014/main" id="{6671E649-51D3-45AF-8E82-AA9002CF1C94}"/>
              </a:ext>
            </a:extLst>
          </p:cNvPr>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7E0F9031-5EA4-4A5F-BA8C-E57A0AE73892}"/>
              </a:ext>
            </a:extLst>
          </p:cNvPr>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3457F901-8E7D-4418-8881-C6BBD53052AA}"/>
              </a:ext>
            </a:extLst>
          </p:cNvPr>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a:ex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E1610EF-0919-4FF1-AD2E-947E222E791E}"/>
              </a:ext>
            </a:extLst>
          </p:cNvPr>
          <p:cNvSpPr/>
          <p:nvPr/>
        </p:nvSpPr>
        <p:spPr>
          <a:xfrm>
            <a:off x="10165621" y="4795599"/>
            <a:ext cx="604653" cy="355034"/>
          </a:xfrm>
          <a:prstGeom prst="rect">
            <a:avLst/>
          </a:prstGeom>
        </p:spPr>
        <p:txBody>
          <a:bodyPr wrap="none">
            <a:spAutoFit/>
          </a:bodyPr>
          <a:lstStyle/>
          <a:p>
            <a:pPr algn="ctr" defTabSz="914277"/>
            <a:r>
              <a:rPr lang="en-US" altLang="zh-CN" sz="1707" b="1" dirty="0">
                <a:solidFill>
                  <a:srgbClr val="001010"/>
                </a:solidFill>
                <a:latin typeface="微软雅黑"/>
                <a:ea typeface="微软雅黑"/>
              </a:rPr>
              <a:t>CLK</a:t>
            </a:r>
            <a:endParaRPr lang="zh-CN" altLang="en-US" sz="1707" b="1" dirty="0">
              <a:solidFill>
                <a:srgbClr val="001010"/>
              </a:solidFill>
              <a:latin typeface="微软雅黑"/>
              <a:ea typeface="微软雅黑"/>
            </a:endParaRPr>
          </a:p>
        </p:txBody>
      </p:sp>
      <p:sp>
        <p:nvSpPr>
          <p:cNvPr id="54" name="矩形 53">
            <a:extLst>
              <a:ext uri="{FF2B5EF4-FFF2-40B4-BE49-F238E27FC236}">
                <a16:creationId xmlns:a16="http://schemas.microsoft.com/office/drawing/2014/main" id="{1E4B02D4-C2E3-464F-B4BE-B2BEE06B1465}"/>
              </a:ext>
            </a:extLst>
          </p:cNvPr>
          <p:cNvSpPr/>
          <p:nvPr/>
        </p:nvSpPr>
        <p:spPr>
          <a:xfrm>
            <a:off x="7008929" y="5253387"/>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a:extLst>
              <a:ext uri="{FF2B5EF4-FFF2-40B4-BE49-F238E27FC236}">
                <a16:creationId xmlns:a16="http://schemas.microsoft.com/office/drawing/2014/main" id="{B232A78C-8645-4CA7-AA94-FE4C80970EEA}"/>
              </a:ext>
            </a:extLst>
          </p:cNvPr>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extLst>
      <p:ext uri="{BB962C8B-B14F-4D97-AF65-F5344CB8AC3E}">
        <p14:creationId xmlns:p14="http://schemas.microsoft.com/office/powerpoint/2010/main" val="1729780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a:extLst>
              <a:ext uri="{FF2B5EF4-FFF2-40B4-BE49-F238E27FC236}">
                <a16:creationId xmlns:a16="http://schemas.microsoft.com/office/drawing/2014/main" id="{7D99AE57-FC23-4664-B738-AD4E5BA9A562}"/>
              </a:ext>
            </a:extLst>
          </p:cNvPr>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rgbClr val="00B050"/>
                </a:solidFill>
                <a:latin typeface="微软雅黑" panose="020B0503020204020204" pitchFamily="34" charset="-122"/>
                <a:ea typeface="微软雅黑" panose="020B0503020204020204" pitchFamily="34" charset="-122"/>
              </a:rPr>
              <a:t>反馈信号</a:t>
            </a:r>
          </a:p>
        </p:txBody>
      </p:sp>
      <p:grpSp>
        <p:nvGrpSpPr>
          <p:cNvPr id="168" name="组合 167">
            <a:extLst>
              <a:ext uri="{FF2B5EF4-FFF2-40B4-BE49-F238E27FC236}">
                <a16:creationId xmlns:a16="http://schemas.microsoft.com/office/drawing/2014/main" id="{87F4F337-B662-460E-9C6A-6D6C341879BF}"/>
              </a:ext>
            </a:extLst>
          </p:cNvPr>
          <p:cNvGrpSpPr/>
          <p:nvPr/>
        </p:nvGrpSpPr>
        <p:grpSpPr>
          <a:xfrm>
            <a:off x="4372257" y="3914715"/>
            <a:ext cx="2824006" cy="504797"/>
            <a:chOff x="5918673" y="4753749"/>
            <a:chExt cx="2978443" cy="532403"/>
          </a:xfrm>
        </p:grpSpPr>
        <p:grpSp>
          <p:nvGrpSpPr>
            <p:cNvPr id="169" name="Group 28">
              <a:extLst>
                <a:ext uri="{FF2B5EF4-FFF2-40B4-BE49-F238E27FC236}">
                  <a16:creationId xmlns:a16="http://schemas.microsoft.com/office/drawing/2014/main" id="{EB2765B4-2C51-4A0B-9470-B783F8D5CC0D}"/>
                </a:ext>
              </a:extLst>
            </p:cNvPr>
            <p:cNvGrpSpPr>
              <a:grpSpLocks/>
            </p:cNvGrpSpPr>
            <p:nvPr/>
          </p:nvGrpSpPr>
          <p:grpSpPr bwMode="auto">
            <a:xfrm>
              <a:off x="6377411" y="4753749"/>
              <a:ext cx="607744" cy="532403"/>
              <a:chOff x="2789" y="3067"/>
              <a:chExt cx="363" cy="318"/>
            </a:xfrm>
          </p:grpSpPr>
          <p:sp>
            <p:nvSpPr>
              <p:cNvPr id="182" name="Line 29">
                <a:extLst>
                  <a:ext uri="{FF2B5EF4-FFF2-40B4-BE49-F238E27FC236}">
                    <a16:creationId xmlns:a16="http://schemas.microsoft.com/office/drawing/2014/main" id="{519170B6-CC82-42AC-8B55-B17EB5AEAC6E}"/>
                  </a:ext>
                </a:extLst>
              </p:cNvPr>
              <p:cNvSpPr>
                <a:spLocks noChangeShapeType="1"/>
              </p:cNvSpPr>
              <p:nvPr/>
            </p:nvSpPr>
            <p:spPr bwMode="auto">
              <a:xfrm flipV="1">
                <a:off x="278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a:extLst>
                  <a:ext uri="{FF2B5EF4-FFF2-40B4-BE49-F238E27FC236}">
                    <a16:creationId xmlns:a16="http://schemas.microsoft.com/office/drawing/2014/main" id="{6FA9D569-72C5-4D55-8011-27A69B59B4B2}"/>
                  </a:ext>
                </a:extLst>
              </p:cNvPr>
              <p:cNvSpPr>
                <a:spLocks noChangeShapeType="1"/>
              </p:cNvSpPr>
              <p:nvPr/>
            </p:nvSpPr>
            <p:spPr bwMode="auto">
              <a:xfrm flipV="1">
                <a:off x="287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a:extLst>
                  <a:ext uri="{FF2B5EF4-FFF2-40B4-BE49-F238E27FC236}">
                    <a16:creationId xmlns:a16="http://schemas.microsoft.com/office/drawing/2014/main" id="{6F8CDDDE-D358-4D8E-8DA2-E0AE91CEF8B2}"/>
                  </a:ext>
                </a:extLst>
              </p:cNvPr>
              <p:cNvSpPr>
                <a:spLocks noChangeShapeType="1"/>
              </p:cNvSpPr>
              <p:nvPr/>
            </p:nvSpPr>
            <p:spPr bwMode="auto">
              <a:xfrm flipV="1">
                <a:off x="2970"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a:extLst>
                  <a:ext uri="{FF2B5EF4-FFF2-40B4-BE49-F238E27FC236}">
                    <a16:creationId xmlns:a16="http://schemas.microsoft.com/office/drawing/2014/main" id="{5EF86FF6-941E-40D8-A245-63B57AF999B1}"/>
                  </a:ext>
                </a:extLst>
              </p:cNvPr>
              <p:cNvSpPr>
                <a:spLocks noChangeShapeType="1"/>
              </p:cNvSpPr>
              <p:nvPr/>
            </p:nvSpPr>
            <p:spPr bwMode="auto">
              <a:xfrm flipV="1">
                <a:off x="3061"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a:extLst>
                  <a:ext uri="{FF2B5EF4-FFF2-40B4-BE49-F238E27FC236}">
                    <a16:creationId xmlns:a16="http://schemas.microsoft.com/office/drawing/2014/main" id="{974FDAF1-8433-4A6A-88D0-39214B549EEE}"/>
                  </a:ext>
                </a:extLst>
              </p:cNvPr>
              <p:cNvSpPr>
                <a:spLocks noChangeShapeType="1"/>
              </p:cNvSpPr>
              <p:nvPr/>
            </p:nvSpPr>
            <p:spPr bwMode="auto">
              <a:xfrm flipV="1">
                <a:off x="3152"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a:extLst>
                <a:ext uri="{FF2B5EF4-FFF2-40B4-BE49-F238E27FC236}">
                  <a16:creationId xmlns:a16="http://schemas.microsoft.com/office/drawing/2014/main" id="{5761108A-4474-44AD-B53B-5EF2ADD25680}"/>
                </a:ext>
              </a:extLst>
            </p:cNvPr>
            <p:cNvGrpSpPr>
              <a:grpSpLocks/>
            </p:cNvGrpSpPr>
            <p:nvPr/>
          </p:nvGrpSpPr>
          <p:grpSpPr bwMode="auto">
            <a:xfrm>
              <a:off x="7892583" y="4753749"/>
              <a:ext cx="607743" cy="532403"/>
              <a:chOff x="3694" y="3067"/>
              <a:chExt cx="363" cy="318"/>
            </a:xfrm>
          </p:grpSpPr>
          <p:sp>
            <p:nvSpPr>
              <p:cNvPr id="177" name="Line 40">
                <a:extLst>
                  <a:ext uri="{FF2B5EF4-FFF2-40B4-BE49-F238E27FC236}">
                    <a16:creationId xmlns:a16="http://schemas.microsoft.com/office/drawing/2014/main" id="{A9B5E514-744C-49D1-8186-B6B91D8C3509}"/>
                  </a:ext>
                </a:extLst>
              </p:cNvPr>
              <p:cNvSpPr>
                <a:spLocks noChangeShapeType="1"/>
              </p:cNvSpPr>
              <p:nvPr/>
            </p:nvSpPr>
            <p:spPr bwMode="auto">
              <a:xfrm flipV="1">
                <a:off x="3694"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a:extLst>
                  <a:ext uri="{FF2B5EF4-FFF2-40B4-BE49-F238E27FC236}">
                    <a16:creationId xmlns:a16="http://schemas.microsoft.com/office/drawing/2014/main" id="{CF6F6D89-17A0-4135-A154-A5A8C8F13327}"/>
                  </a:ext>
                </a:extLst>
              </p:cNvPr>
              <p:cNvSpPr>
                <a:spLocks noChangeShapeType="1"/>
              </p:cNvSpPr>
              <p:nvPr/>
            </p:nvSpPr>
            <p:spPr bwMode="auto">
              <a:xfrm flipV="1">
                <a:off x="3785"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a:extLst>
                  <a:ext uri="{FF2B5EF4-FFF2-40B4-BE49-F238E27FC236}">
                    <a16:creationId xmlns:a16="http://schemas.microsoft.com/office/drawing/2014/main" id="{F5301D94-784C-4DBA-B607-9328B86D2EED}"/>
                  </a:ext>
                </a:extLst>
              </p:cNvPr>
              <p:cNvSpPr>
                <a:spLocks noChangeShapeType="1"/>
              </p:cNvSpPr>
              <p:nvPr/>
            </p:nvSpPr>
            <p:spPr bwMode="auto">
              <a:xfrm flipV="1">
                <a:off x="3876"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a:extLst>
                  <a:ext uri="{FF2B5EF4-FFF2-40B4-BE49-F238E27FC236}">
                    <a16:creationId xmlns:a16="http://schemas.microsoft.com/office/drawing/2014/main" id="{C991E041-2EE6-4D3A-9745-74FD50857CDC}"/>
                  </a:ext>
                </a:extLst>
              </p:cNvPr>
              <p:cNvSpPr>
                <a:spLocks noChangeShapeType="1"/>
              </p:cNvSpPr>
              <p:nvPr/>
            </p:nvSpPr>
            <p:spPr bwMode="auto">
              <a:xfrm flipV="1">
                <a:off x="396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a:extLst>
                  <a:ext uri="{FF2B5EF4-FFF2-40B4-BE49-F238E27FC236}">
                    <a16:creationId xmlns:a16="http://schemas.microsoft.com/office/drawing/2014/main" id="{65E161A4-A3EF-45E6-A8A0-63C7F73EAB70}"/>
                  </a:ext>
                </a:extLst>
              </p:cNvPr>
              <p:cNvSpPr>
                <a:spLocks noChangeShapeType="1"/>
              </p:cNvSpPr>
              <p:nvPr/>
            </p:nvSpPr>
            <p:spPr bwMode="auto">
              <a:xfrm flipV="1">
                <a:off x="405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a:extLst>
                <a:ext uri="{FF2B5EF4-FFF2-40B4-BE49-F238E27FC236}">
                  <a16:creationId xmlns:a16="http://schemas.microsoft.com/office/drawing/2014/main" id="{5A7734F8-957D-4BF8-8B91-57E874645EB1}"/>
                </a:ext>
              </a:extLst>
            </p:cNvPr>
            <p:cNvGrpSpPr>
              <a:grpSpLocks/>
            </p:cNvGrpSpPr>
            <p:nvPr/>
          </p:nvGrpSpPr>
          <p:grpSpPr bwMode="auto">
            <a:xfrm>
              <a:off x="5918673" y="4869294"/>
              <a:ext cx="1550333" cy="403490"/>
              <a:chOff x="2333" y="3046"/>
              <a:chExt cx="926" cy="241"/>
            </a:xfrm>
          </p:grpSpPr>
          <p:sp>
            <p:nvSpPr>
              <p:cNvPr id="175" name="Rectangle 46">
                <a:extLst>
                  <a:ext uri="{FF2B5EF4-FFF2-40B4-BE49-F238E27FC236}">
                    <a16:creationId xmlns:a16="http://schemas.microsoft.com/office/drawing/2014/main" id="{AD39B586-B740-4EB6-A949-33555DBEF39F}"/>
                  </a:ext>
                </a:extLst>
              </p:cNvPr>
              <p:cNvSpPr>
                <a:spLocks noChangeArrowheads="1"/>
              </p:cNvSpPr>
              <p:nvPr/>
            </p:nvSpPr>
            <p:spPr bwMode="auto">
              <a:xfrm>
                <a:off x="2333" y="3054"/>
                <a:ext cx="325"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6" name="Rectangle 47">
                <a:extLst>
                  <a:ext uri="{FF2B5EF4-FFF2-40B4-BE49-F238E27FC236}">
                    <a16:creationId xmlns:a16="http://schemas.microsoft.com/office/drawing/2014/main" id="{B9663DE9-3F3C-4D35-AEE3-2DF7BCBE9F8A}"/>
                  </a:ext>
                </a:extLst>
              </p:cNvPr>
              <p:cNvSpPr>
                <a:spLocks noChangeArrowheads="1"/>
              </p:cNvSpPr>
              <p:nvPr/>
            </p:nvSpPr>
            <p:spPr bwMode="auto">
              <a:xfrm>
                <a:off x="2965" y="3046"/>
                <a:ext cx="294"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a:extLst>
                <a:ext uri="{FF2B5EF4-FFF2-40B4-BE49-F238E27FC236}">
                  <a16:creationId xmlns:a16="http://schemas.microsoft.com/office/drawing/2014/main" id="{69C7E294-EDD3-4737-9BD6-460F9966DDBB}"/>
                </a:ext>
              </a:extLst>
            </p:cNvPr>
            <p:cNvGrpSpPr>
              <a:grpSpLocks/>
            </p:cNvGrpSpPr>
            <p:nvPr/>
          </p:nvGrpSpPr>
          <p:grpSpPr bwMode="auto">
            <a:xfrm>
              <a:off x="7497464" y="4852554"/>
              <a:ext cx="1399652" cy="415210"/>
              <a:chOff x="3276" y="3036"/>
              <a:chExt cx="836" cy="248"/>
            </a:xfrm>
          </p:grpSpPr>
          <p:sp>
            <p:nvSpPr>
              <p:cNvPr id="173" name="Rectangle 49">
                <a:extLst>
                  <a:ext uri="{FF2B5EF4-FFF2-40B4-BE49-F238E27FC236}">
                    <a16:creationId xmlns:a16="http://schemas.microsoft.com/office/drawing/2014/main" id="{ADC2E691-C94C-4346-84B0-314769F617E2}"/>
                  </a:ext>
                </a:extLst>
              </p:cNvPr>
              <p:cNvSpPr>
                <a:spLocks noChangeArrowheads="1"/>
              </p:cNvSpPr>
              <p:nvPr/>
            </p:nvSpPr>
            <p:spPr bwMode="auto">
              <a:xfrm>
                <a:off x="3276" y="3051"/>
                <a:ext cx="267"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4" name="Rectangle 50">
                <a:extLst>
                  <a:ext uri="{FF2B5EF4-FFF2-40B4-BE49-F238E27FC236}">
                    <a16:creationId xmlns:a16="http://schemas.microsoft.com/office/drawing/2014/main" id="{996C0F98-F11D-4DBC-8AD6-8D693C9A67EA}"/>
                  </a:ext>
                </a:extLst>
              </p:cNvPr>
              <p:cNvSpPr>
                <a:spLocks noChangeArrowheads="1"/>
              </p:cNvSpPr>
              <p:nvPr/>
            </p:nvSpPr>
            <p:spPr bwMode="auto">
              <a:xfrm>
                <a:off x="3847" y="3036"/>
                <a:ext cx="265"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p>
            </p:txBody>
          </p:sp>
        </p:grpSp>
      </p:grpSp>
      <p:grpSp>
        <p:nvGrpSpPr>
          <p:cNvPr id="187" name="Group 65">
            <a:extLst>
              <a:ext uri="{FF2B5EF4-FFF2-40B4-BE49-F238E27FC236}">
                <a16:creationId xmlns:a16="http://schemas.microsoft.com/office/drawing/2014/main" id="{636DE01C-7949-4F02-BE03-EFD10F063FF1}"/>
              </a:ext>
            </a:extLst>
          </p:cNvPr>
          <p:cNvGrpSpPr>
            <a:grpSpLocks/>
          </p:cNvGrpSpPr>
          <p:nvPr/>
        </p:nvGrpSpPr>
        <p:grpSpPr bwMode="auto">
          <a:xfrm flipH="1">
            <a:off x="6980377" y="4628907"/>
            <a:ext cx="576230" cy="285734"/>
            <a:chOff x="2108" y="3614"/>
            <a:chExt cx="363" cy="180"/>
          </a:xfrm>
        </p:grpSpPr>
        <p:sp>
          <p:nvSpPr>
            <p:cNvPr id="188" name="Line 66">
              <a:extLst>
                <a:ext uri="{FF2B5EF4-FFF2-40B4-BE49-F238E27FC236}">
                  <a16:creationId xmlns:a16="http://schemas.microsoft.com/office/drawing/2014/main" id="{7EF1382C-6823-4455-B0EA-FF9607793B4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a:extLst>
                <a:ext uri="{FF2B5EF4-FFF2-40B4-BE49-F238E27FC236}">
                  <a16:creationId xmlns:a16="http://schemas.microsoft.com/office/drawing/2014/main" id="{729368A6-3BFE-41FF-8EBD-5126D00D7481}"/>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a:extLst>
                <a:ext uri="{FF2B5EF4-FFF2-40B4-BE49-F238E27FC236}">
                  <a16:creationId xmlns:a16="http://schemas.microsoft.com/office/drawing/2014/main" id="{862B6E4E-0934-4FDF-AC99-6A03086AFEDD}"/>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a:extLst>
              <a:ext uri="{FF2B5EF4-FFF2-40B4-BE49-F238E27FC236}">
                <a16:creationId xmlns:a16="http://schemas.microsoft.com/office/drawing/2014/main" id="{066F22B0-FD30-4DCD-8ECA-DD1ADBFACF0F}"/>
              </a:ext>
            </a:extLst>
          </p:cNvPr>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panose="020B0503020204020204" pitchFamily="34" charset="-122"/>
                <a:ea typeface="微软雅黑" panose="020B0503020204020204" pitchFamily="34" charset="-122"/>
              </a:rPr>
              <a:t>启动</a:t>
            </a:r>
            <a:r>
              <a:rPr lang="en-US" altLang="zh-CN" sz="1599" b="1" dirty="0">
                <a:solidFill>
                  <a:srgbClr val="001010"/>
                </a:solidFill>
                <a:latin typeface="微软雅黑" panose="020B0503020204020204" pitchFamily="34" charset="-122"/>
                <a:ea typeface="微软雅黑" panose="020B0503020204020204" pitchFamily="34" charset="-122"/>
              </a:rPr>
              <a:t>/</a:t>
            </a:r>
            <a:r>
              <a:rPr lang="zh-CN" altLang="en-US" sz="1599" b="1" dirty="0">
                <a:solidFill>
                  <a:srgbClr val="001010"/>
                </a:solidFill>
                <a:latin typeface="微软雅黑" panose="020B0503020204020204" pitchFamily="34" charset="-122"/>
                <a:ea typeface="微软雅黑" panose="020B0503020204020204" pitchFamily="34" charset="-122"/>
              </a:rPr>
              <a:t>停止</a:t>
            </a:r>
            <a:r>
              <a:rPr lang="en-US" altLang="zh-CN" sz="1599" b="1" dirty="0">
                <a:solidFill>
                  <a:srgbClr val="001010"/>
                </a:solidFill>
                <a:latin typeface="微软雅黑" panose="020B0503020204020204" pitchFamily="34" charset="-122"/>
                <a:ea typeface="微软雅黑" panose="020B0503020204020204" pitchFamily="34" charset="-122"/>
              </a:rPr>
              <a:t>/</a:t>
            </a:r>
            <a:r>
              <a:rPr lang="zh-CN" altLang="en-US" sz="1599" b="1" dirty="0">
                <a:solidFill>
                  <a:srgbClr val="001010"/>
                </a:solidFill>
                <a:latin typeface="微软雅黑" panose="020B0503020204020204" pitchFamily="34" charset="-122"/>
                <a:ea typeface="微软雅黑" panose="020B0503020204020204" pitchFamily="34" charset="-122"/>
              </a:rPr>
              <a:t>复位</a:t>
            </a:r>
          </a:p>
        </p:txBody>
      </p:sp>
      <p:cxnSp>
        <p:nvCxnSpPr>
          <p:cNvPr id="192" name="直接箭头连接符 191">
            <a:extLst>
              <a:ext uri="{FF2B5EF4-FFF2-40B4-BE49-F238E27FC236}">
                <a16:creationId xmlns:a16="http://schemas.microsoft.com/office/drawing/2014/main" id="{94E0B4B3-D526-426A-9A10-A91686772A47}"/>
              </a:ext>
            </a:extLst>
          </p:cNvPr>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a:extLst>
              <a:ext uri="{FF2B5EF4-FFF2-40B4-BE49-F238E27FC236}">
                <a16:creationId xmlns:a16="http://schemas.microsoft.com/office/drawing/2014/main" id="{F20B40DB-2866-4D91-95CC-AD31B7E743F1}"/>
              </a:ext>
            </a:extLst>
          </p:cNvPr>
          <p:cNvSpPr>
            <a:spLocks noChangeArrowheads="1"/>
          </p:cNvSpPr>
          <p:nvPr/>
        </p:nvSpPr>
        <p:spPr bwMode="auto">
          <a:xfrm>
            <a:off x="7373869" y="1747006"/>
            <a:ext cx="461665" cy="2169825"/>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277"/>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p>
        </p:txBody>
      </p:sp>
      <p:grpSp>
        <p:nvGrpSpPr>
          <p:cNvPr id="194" name="Group 11">
            <a:extLst>
              <a:ext uri="{FF2B5EF4-FFF2-40B4-BE49-F238E27FC236}">
                <a16:creationId xmlns:a16="http://schemas.microsoft.com/office/drawing/2014/main" id="{EDB0DF25-8E88-4D3B-94EA-CFBE3B9BEA43}"/>
              </a:ext>
            </a:extLst>
          </p:cNvPr>
          <p:cNvGrpSpPr>
            <a:grpSpLocks/>
          </p:cNvGrpSpPr>
          <p:nvPr/>
        </p:nvGrpSpPr>
        <p:grpSpPr bwMode="auto">
          <a:xfrm rot="5400000">
            <a:off x="6173182" y="2571806"/>
            <a:ext cx="2012840" cy="431776"/>
            <a:chOff x="2746" y="1207"/>
            <a:chExt cx="1268" cy="409"/>
          </a:xfrm>
        </p:grpSpPr>
        <p:grpSp>
          <p:nvGrpSpPr>
            <p:cNvPr id="195" name="Group 12">
              <a:extLst>
                <a:ext uri="{FF2B5EF4-FFF2-40B4-BE49-F238E27FC236}">
                  <a16:creationId xmlns:a16="http://schemas.microsoft.com/office/drawing/2014/main" id="{E9B2A5F6-DF8E-4ACC-ABF3-0FE0F44CE04F}"/>
                </a:ext>
              </a:extLst>
            </p:cNvPr>
            <p:cNvGrpSpPr>
              <a:grpSpLocks/>
            </p:cNvGrpSpPr>
            <p:nvPr/>
          </p:nvGrpSpPr>
          <p:grpSpPr bwMode="auto">
            <a:xfrm>
              <a:off x="2746" y="1207"/>
              <a:ext cx="725" cy="409"/>
              <a:chOff x="4330" y="2840"/>
              <a:chExt cx="725" cy="409"/>
            </a:xfrm>
          </p:grpSpPr>
          <p:sp>
            <p:nvSpPr>
              <p:cNvPr id="202" name="Line 13">
                <a:extLst>
                  <a:ext uri="{FF2B5EF4-FFF2-40B4-BE49-F238E27FC236}">
                    <a16:creationId xmlns:a16="http://schemas.microsoft.com/office/drawing/2014/main" id="{91B60D19-CB28-4778-9573-6FD97518FC53}"/>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a:extLst>
                  <a:ext uri="{FF2B5EF4-FFF2-40B4-BE49-F238E27FC236}">
                    <a16:creationId xmlns:a16="http://schemas.microsoft.com/office/drawing/2014/main" id="{EA27FF64-F52C-4866-99BB-86B49F3192F7}"/>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a:extLst>
                  <a:ext uri="{FF2B5EF4-FFF2-40B4-BE49-F238E27FC236}">
                    <a16:creationId xmlns:a16="http://schemas.microsoft.com/office/drawing/2014/main" id="{506AFF96-3953-4897-82C4-01DDEA08E3C4}"/>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a:extLst>
                  <a:ext uri="{FF2B5EF4-FFF2-40B4-BE49-F238E27FC236}">
                    <a16:creationId xmlns:a16="http://schemas.microsoft.com/office/drawing/2014/main" id="{3A06EF98-393F-42F2-87E5-2E4E7557496C}"/>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a:extLst>
                  <a:ext uri="{FF2B5EF4-FFF2-40B4-BE49-F238E27FC236}">
                    <a16:creationId xmlns:a16="http://schemas.microsoft.com/office/drawing/2014/main" id="{66C8E8DA-8039-4D4E-9B54-DEEDE936A18C}"/>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a:extLst>
                  <a:ext uri="{FF2B5EF4-FFF2-40B4-BE49-F238E27FC236}">
                    <a16:creationId xmlns:a16="http://schemas.microsoft.com/office/drawing/2014/main" id="{50AA37D9-8C39-4099-A53D-BF0CE5CAF2C4}"/>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a:extLst>
                  <a:ext uri="{FF2B5EF4-FFF2-40B4-BE49-F238E27FC236}">
                    <a16:creationId xmlns:a16="http://schemas.microsoft.com/office/drawing/2014/main" id="{FAB918FB-72E6-4615-97B5-8C0CEA8F30F6}"/>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a:extLst>
                  <a:ext uri="{FF2B5EF4-FFF2-40B4-BE49-F238E27FC236}">
                    <a16:creationId xmlns:a16="http://schemas.microsoft.com/office/drawing/2014/main" id="{A0635D36-5C07-4406-B357-E4170138806F}"/>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a:extLst>
                  <a:ext uri="{FF2B5EF4-FFF2-40B4-BE49-F238E27FC236}">
                    <a16:creationId xmlns:a16="http://schemas.microsoft.com/office/drawing/2014/main" id="{3ABC610E-3ADE-46F6-B4B8-7FB6D66567EF}"/>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a:extLst>
                <a:ext uri="{FF2B5EF4-FFF2-40B4-BE49-F238E27FC236}">
                  <a16:creationId xmlns:a16="http://schemas.microsoft.com/office/drawing/2014/main" id="{A499DBDF-FF01-4A76-8D12-F5879C376FE9}"/>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a:extLst>
                <a:ext uri="{FF2B5EF4-FFF2-40B4-BE49-F238E27FC236}">
                  <a16:creationId xmlns:a16="http://schemas.microsoft.com/office/drawing/2014/main" id="{F6E742D7-9987-4DFD-8138-6CD2E7B61997}"/>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a:extLst>
                <a:ext uri="{FF2B5EF4-FFF2-40B4-BE49-F238E27FC236}">
                  <a16:creationId xmlns:a16="http://schemas.microsoft.com/office/drawing/2014/main" id="{7C85BB34-6F28-459F-A116-01B128457292}"/>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a:extLst>
                <a:ext uri="{FF2B5EF4-FFF2-40B4-BE49-F238E27FC236}">
                  <a16:creationId xmlns:a16="http://schemas.microsoft.com/office/drawing/2014/main" id="{19F2EDE4-442F-4D20-8070-53A88EA6EF47}"/>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a:extLst>
                <a:ext uri="{FF2B5EF4-FFF2-40B4-BE49-F238E27FC236}">
                  <a16:creationId xmlns:a16="http://schemas.microsoft.com/office/drawing/2014/main" id="{D4951D0F-6C89-4B08-96A7-3C57426D45FB}"/>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a:extLst>
                <a:ext uri="{FF2B5EF4-FFF2-40B4-BE49-F238E27FC236}">
                  <a16:creationId xmlns:a16="http://schemas.microsoft.com/office/drawing/2014/main" id="{97CA48E0-C97D-412E-A6EB-CFCB7FD71181}"/>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a:extLst>
              <a:ext uri="{FF2B5EF4-FFF2-40B4-BE49-F238E27FC236}">
                <a16:creationId xmlns:a16="http://schemas.microsoft.com/office/drawing/2014/main" id="{15AF585B-DBBF-4FB3-8633-0886365ED875}"/>
              </a:ext>
            </a:extLst>
          </p:cNvPr>
          <p:cNvGrpSpPr>
            <a:grpSpLocks/>
          </p:cNvGrpSpPr>
          <p:nvPr/>
        </p:nvGrpSpPr>
        <p:grpSpPr bwMode="auto">
          <a:xfrm rot="5400000">
            <a:off x="5813629" y="2602760"/>
            <a:ext cx="2803370" cy="436540"/>
            <a:chOff x="2336" y="1230"/>
            <a:chExt cx="1766" cy="275"/>
          </a:xfrm>
        </p:grpSpPr>
        <p:sp>
          <p:nvSpPr>
            <p:cNvPr id="212" name="Rectangle 63">
              <a:extLst>
                <a:ext uri="{FF2B5EF4-FFF2-40B4-BE49-F238E27FC236}">
                  <a16:creationId xmlns:a16="http://schemas.microsoft.com/office/drawing/2014/main" id="{7D462D4B-AA36-4210-B9CE-3F5B868D6961}"/>
                </a:ext>
              </a:extLst>
            </p:cNvPr>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p>
          </p:txBody>
        </p:sp>
        <p:sp>
          <p:nvSpPr>
            <p:cNvPr id="213" name="Rectangle 64">
              <a:extLst>
                <a:ext uri="{FF2B5EF4-FFF2-40B4-BE49-F238E27FC236}">
                  <a16:creationId xmlns:a16="http://schemas.microsoft.com/office/drawing/2014/main" id="{66F2DA4B-EC2A-464D-A1F0-C8D5B54AEF9E}"/>
                </a:ext>
              </a:extLst>
            </p:cNvPr>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p>
          </p:txBody>
        </p:sp>
      </p:grpSp>
      <p:cxnSp>
        <p:nvCxnSpPr>
          <p:cNvPr id="214" name="直接箭头连接符 213">
            <a:extLst>
              <a:ext uri="{FF2B5EF4-FFF2-40B4-BE49-F238E27FC236}">
                <a16:creationId xmlns:a16="http://schemas.microsoft.com/office/drawing/2014/main" id="{09A341E3-1B85-4381-AB86-FD8785034546}"/>
              </a:ext>
            </a:extLst>
          </p:cNvPr>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2985135A-7906-423D-86BA-944C44D0D8F3}"/>
              </a:ext>
            </a:extLst>
          </p:cNvPr>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57A3B12-09BC-4FF6-BB41-E77960123124}"/>
              </a:ext>
            </a:extLst>
          </p:cNvPr>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B0CB91D9-13F9-4056-A250-D2FA99703A66}"/>
              </a:ext>
            </a:extLst>
          </p:cNvPr>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D67E2441-BB1A-4A60-A670-430EB6FD24BE}"/>
              </a:ext>
            </a:extLst>
          </p:cNvPr>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048A3C2E-6623-4547-B399-9C9746ED50B1}"/>
              </a:ext>
            </a:extLst>
          </p:cNvPr>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a:extLst>
              <a:ext uri="{FF2B5EF4-FFF2-40B4-BE49-F238E27FC236}">
                <a16:creationId xmlns:a16="http://schemas.microsoft.com/office/drawing/2014/main" id="{73F471F5-631E-4819-8174-C6C517334CEE}"/>
              </a:ext>
            </a:extLst>
          </p:cNvPr>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a:extLst>
              <a:ext uri="{FF2B5EF4-FFF2-40B4-BE49-F238E27FC236}">
                <a16:creationId xmlns:a16="http://schemas.microsoft.com/office/drawing/2014/main" id="{2B1280BA-02BC-4ACF-AE0D-AEAC70A7F004}"/>
              </a:ext>
            </a:extLst>
          </p:cNvPr>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222" name="Rectangle 46">
            <a:extLst>
              <a:ext uri="{FF2B5EF4-FFF2-40B4-BE49-F238E27FC236}">
                <a16:creationId xmlns:a16="http://schemas.microsoft.com/office/drawing/2014/main" id="{806564B9-240D-4999-8A0E-E8A80ACD1323}"/>
              </a:ext>
            </a:extLst>
          </p:cNvPr>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p>
        </p:txBody>
      </p:sp>
      <p:sp>
        <p:nvSpPr>
          <p:cNvPr id="223" name="Rectangle 10">
            <a:extLst>
              <a:ext uri="{FF2B5EF4-FFF2-40B4-BE49-F238E27FC236}">
                <a16:creationId xmlns:a16="http://schemas.microsoft.com/office/drawing/2014/main" id="{B865B124-F42A-4D1A-802A-C48B2BEB93DF}"/>
              </a:ext>
            </a:extLst>
          </p:cNvPr>
          <p:cNvSpPr>
            <a:spLocks noChangeArrowheads="1"/>
          </p:cNvSpPr>
          <p:nvPr/>
        </p:nvSpPr>
        <p:spPr bwMode="auto">
          <a:xfrm>
            <a:off x="3164957" y="2823927"/>
            <a:ext cx="1107997" cy="36933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p>
        </p:txBody>
      </p:sp>
      <p:sp>
        <p:nvSpPr>
          <p:cNvPr id="224" name="Rectangle 3">
            <a:extLst>
              <a:ext uri="{FF2B5EF4-FFF2-40B4-BE49-F238E27FC236}">
                <a16:creationId xmlns:a16="http://schemas.microsoft.com/office/drawing/2014/main" id="{8831DB11-5702-4414-8E7E-03635D82B405}"/>
              </a:ext>
            </a:extLst>
          </p:cNvPr>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277"/>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a:extLst>
              <a:ext uri="{FF2B5EF4-FFF2-40B4-BE49-F238E27FC236}">
                <a16:creationId xmlns:a16="http://schemas.microsoft.com/office/drawing/2014/main" id="{C7AC1D49-F92B-4B4B-9689-DF8F93383CB0}"/>
              </a:ext>
            </a:extLst>
          </p:cNvPr>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277"/>
            <a:r>
              <a:rPr lang="zh-CN" altLang="en-US" sz="1517" b="1" kern="0" dirty="0">
                <a:latin typeface="微软雅黑" panose="020B0503020204020204" pitchFamily="34" charset="-122"/>
                <a:ea typeface="微软雅黑" panose="020B0503020204020204" pitchFamily="34" charset="-122"/>
              </a:rPr>
              <a:t>指令寄存器</a:t>
            </a:r>
          </a:p>
        </p:txBody>
      </p:sp>
      <p:sp>
        <p:nvSpPr>
          <p:cNvPr id="226" name="Rectangle 9">
            <a:extLst>
              <a:ext uri="{FF2B5EF4-FFF2-40B4-BE49-F238E27FC236}">
                <a16:creationId xmlns:a16="http://schemas.microsoft.com/office/drawing/2014/main" id="{C83F12E9-5877-4891-A438-84FE82E57314}"/>
              </a:ext>
            </a:extLst>
          </p:cNvPr>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600" b="1" dirty="0">
                <a:latin typeface="微软雅黑" panose="020B0503020204020204" pitchFamily="34" charset="-122"/>
                <a:ea typeface="微软雅黑" panose="020B0503020204020204" pitchFamily="34" charset="-122"/>
              </a:rPr>
              <a:t>IR</a:t>
            </a:r>
          </a:p>
        </p:txBody>
      </p:sp>
      <p:sp>
        <p:nvSpPr>
          <p:cNvPr id="227" name="Rectangle 9">
            <a:extLst>
              <a:ext uri="{FF2B5EF4-FFF2-40B4-BE49-F238E27FC236}">
                <a16:creationId xmlns:a16="http://schemas.microsoft.com/office/drawing/2014/main" id="{644D4614-0157-4012-82F0-537C432CBE1A}"/>
              </a:ext>
            </a:extLst>
          </p:cNvPr>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600" b="1" dirty="0">
                <a:latin typeface="微软雅黑" panose="020B0503020204020204" pitchFamily="34" charset="-122"/>
                <a:ea typeface="微软雅黑" panose="020B0503020204020204" pitchFamily="34" charset="-122"/>
              </a:rPr>
              <a:t>ID</a:t>
            </a:r>
          </a:p>
        </p:txBody>
      </p:sp>
      <p:sp>
        <p:nvSpPr>
          <p:cNvPr id="228" name="Rectangle 4">
            <a:extLst>
              <a:ext uri="{FF2B5EF4-FFF2-40B4-BE49-F238E27FC236}">
                <a16:creationId xmlns:a16="http://schemas.microsoft.com/office/drawing/2014/main" id="{48EF3169-2819-404D-B4A6-AC08C0C431B7}"/>
              </a:ext>
            </a:extLst>
          </p:cNvPr>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277"/>
            <a:r>
              <a:rPr lang="zh-CN" altLang="en-US" sz="1517" b="1" kern="0" dirty="0">
                <a:latin typeface="微软雅黑" panose="020B0503020204020204" pitchFamily="34" charset="-122"/>
                <a:ea typeface="微软雅黑" panose="020B0503020204020204" pitchFamily="34" charset="-122"/>
              </a:rPr>
              <a:t>指令</a:t>
            </a:r>
          </a:p>
          <a:p>
            <a:pPr algn="ctr" defTabSz="914277"/>
            <a:r>
              <a:rPr lang="zh-CN" altLang="en-US" sz="1517" b="1" kern="0" dirty="0">
                <a:latin typeface="微软雅黑" panose="020B0503020204020204" pitchFamily="34" charset="-122"/>
                <a:ea typeface="微软雅黑" panose="020B0503020204020204" pitchFamily="34" charset="-122"/>
              </a:rPr>
              <a:t>译码</a:t>
            </a:r>
          </a:p>
        </p:txBody>
      </p:sp>
      <p:cxnSp>
        <p:nvCxnSpPr>
          <p:cNvPr id="229" name="直接箭头连接符 228">
            <a:extLst>
              <a:ext uri="{FF2B5EF4-FFF2-40B4-BE49-F238E27FC236}">
                <a16:creationId xmlns:a16="http://schemas.microsoft.com/office/drawing/2014/main" id="{9E15A5C6-2BA9-4992-B192-78C10E9FC931}"/>
              </a:ext>
            </a:extLst>
          </p:cNvPr>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本框 229">
                <a:extLst>
                  <a:ext uri="{FF2B5EF4-FFF2-40B4-BE49-F238E27FC236}">
                    <a16:creationId xmlns:a16="http://schemas.microsoft.com/office/drawing/2014/main" id="{A12B9146-49D2-4481-9D99-C38BB17981C4}"/>
                  </a:ext>
                </a:extLst>
              </p:cNvPr>
              <p:cNvSpPr txBox="1"/>
              <p:nvPr/>
            </p:nvSpPr>
            <p:spPr>
              <a:xfrm>
                <a:off x="7767219" y="2460513"/>
                <a:ext cx="4389068" cy="943272"/>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30" name="文本框 229">
                <a:extLst>
                  <a:ext uri="{FF2B5EF4-FFF2-40B4-BE49-F238E27FC236}">
                    <a16:creationId xmlns:a16="http://schemas.microsoft.com/office/drawing/2014/main" id="{A12B9146-49D2-4481-9D99-C38BB17981C4}"/>
                  </a:ext>
                </a:extLst>
              </p:cNvPr>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a:blip r:embed="rId3"/>
                <a:stretch>
                  <a:fillRect b="-649"/>
                </a:stretch>
              </a:blipFill>
              <a:effectLst/>
            </p:spPr>
            <p:txBody>
              <a:bodyPr/>
              <a:lstStyle/>
              <a:p>
                <a:r>
                  <a:rPr lang="zh-CN" altLang="en-US">
                    <a:noFill/>
                  </a:rPr>
                  <a:t> </a:t>
                </a:r>
              </a:p>
            </p:txBody>
          </p:sp>
        </mc:Fallback>
      </mc:AlternateContent>
      <p:sp>
        <p:nvSpPr>
          <p:cNvPr id="86" name="Rectangle 5">
            <a:extLst>
              <a:ext uri="{FF2B5EF4-FFF2-40B4-BE49-F238E27FC236}">
                <a16:creationId xmlns:a16="http://schemas.microsoft.com/office/drawing/2014/main" id="{51AE6BCB-E3FA-45EA-8FE3-F361D21F7586}"/>
              </a:ext>
            </a:extLst>
          </p:cNvPr>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277"/>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p>
        </p:txBody>
      </p:sp>
    </p:spTree>
    <p:extLst>
      <p:ext uri="{BB962C8B-B14F-4D97-AF65-F5344CB8AC3E}">
        <p14:creationId xmlns:p14="http://schemas.microsoft.com/office/powerpoint/2010/main" val="27876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p>
        </p:txBody>
      </p:sp>
      <p:sp>
        <p:nvSpPr>
          <p:cNvPr id="3" name="内容占位符 2"/>
          <p:cNvSpPr>
            <a:spLocks noGrp="1"/>
          </p:cNvSpPr>
          <p:nvPr>
            <p:ph idx="1"/>
          </p:nvPr>
        </p:nvSpPr>
        <p:spPr/>
        <p:txBody>
          <a:bodyPr>
            <a:normAutofit/>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pPr marL="433471" indent="-433471">
              <a:spcBef>
                <a:spcPts val="569"/>
              </a:spcBef>
              <a:spcAft>
                <a:spcPts val="569"/>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9DA6C91-0280-4DEB-9F93-6461123D43AE}"/>
                  </a:ext>
                </a:extLst>
              </p:cNvPr>
              <p:cNvSpPr txBox="1"/>
              <p:nvPr/>
            </p:nvSpPr>
            <p:spPr>
              <a:xfrm>
                <a:off x="7200586" y="2591885"/>
                <a:ext cx="4389068" cy="7861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0" name="文本框 69">
                <a:extLst>
                  <a:ext uri="{FF2B5EF4-FFF2-40B4-BE49-F238E27FC236}">
                    <a16:creationId xmlns:a16="http://schemas.microsoft.com/office/drawing/2014/main" id="{F9DA6C91-0280-4DEB-9F93-6461123D43AE}"/>
                  </a:ext>
                </a:extLst>
              </p:cNvPr>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a:blip r:embed="rId3"/>
                <a:stretch>
                  <a:fillRect/>
                </a:stretch>
              </a:blipFill>
              <a:effectLst/>
            </p:spPr>
            <p:txBody>
              <a:bodyPr/>
              <a:lstStyle/>
              <a:p>
                <a:r>
                  <a:rPr lang="zh-CN" altLang="en-US">
                    <a:noFill/>
                  </a:rPr>
                  <a:t> </a:t>
                </a:r>
              </a:p>
            </p:txBody>
          </p:sp>
        </mc:Fallback>
      </mc:AlternateContent>
      <p:pic>
        <p:nvPicPr>
          <p:cNvPr id="72" name="图片 71">
            <a:extLst>
              <a:ext uri="{FF2B5EF4-FFF2-40B4-BE49-F238E27FC236}">
                <a16:creationId xmlns:a16="http://schemas.microsoft.com/office/drawing/2014/main" id="{0AC8069A-C026-4455-9A1A-B91089BA63E1}"/>
              </a:ext>
            </a:extLst>
          </p:cNvPr>
          <p:cNvPicPr>
            <a:picLocks noChangeAspect="1"/>
          </p:cNvPicPr>
          <p:nvPr/>
        </p:nvPicPr>
        <p:blipFill>
          <a:blip r:embed="rId4"/>
          <a:stretch>
            <a:fillRect/>
          </a:stretch>
        </p:blipFill>
        <p:spPr>
          <a:xfrm>
            <a:off x="6178550" y="3399279"/>
            <a:ext cx="5065718" cy="3187581"/>
          </a:xfrm>
          <a:prstGeom prst="rect">
            <a:avLst/>
          </a:prstGeom>
        </p:spPr>
      </p:pic>
    </p:spTree>
    <p:extLst>
      <p:ext uri="{BB962C8B-B14F-4D97-AF65-F5344CB8AC3E}">
        <p14:creationId xmlns:p14="http://schemas.microsoft.com/office/powerpoint/2010/main" val="45688478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extLst mod="1">
    <p:ext uri="{E180D4A7-C9FB-4DFB-919C-405C955672EB}">
      <p14:showEvtLst xmlns:p14="http://schemas.microsoft.com/office/powerpoint/2010/main">
        <p14:playEvt time="157" objId="10"/>
        <p14:stopEvt time="182" objId="10"/>
      </p14:showEvt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extLst>
                    <a:ext uri="{9D8B030D-6E8A-4147-A177-3AD203B41FA5}">
                      <a16:colId xmlns:a16="http://schemas.microsoft.com/office/drawing/2014/main" val="517979817"/>
                    </a:ext>
                  </a:extLst>
                </a:gridCol>
                <a:gridCol w="3157395">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3396047709"/>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752963665"/>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p>
        </p:txBody>
      </p:sp>
      <mc:AlternateContent xmlns:mc="http://schemas.openxmlformats.org/markup-compatibility/2006" xmlns:a14="http://schemas.microsoft.com/office/drawing/2010/main">
        <mc:Choice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a:blip r:embed="rId6"/>
                <a:stretch>
                  <a:fillRect/>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custDataLst>
      <p:tags r:id="rId1"/>
    </p:custDataLst>
    <p:extLst>
      <p:ext uri="{BB962C8B-B14F-4D97-AF65-F5344CB8AC3E}">
        <p14:creationId xmlns:p14="http://schemas.microsoft.com/office/powerpoint/2010/main" val="4012268809"/>
      </p:ext>
    </p:extLst>
  </p:cSld>
  <p:clrMapOvr>
    <a:masterClrMapping/>
  </p:clrMapOvr>
  <mc:AlternateContent xmlns:mc="http://schemas.openxmlformats.org/markup-compatibility/2006" xmlns:p15="http://schemas.microsoft.com/office/powerpoint/2012/main">
    <mc:Choice Requires="p15">
      <p:transition spd="slow" advTm="1000">
        <p15:prstTrans prst="pageCurlDoubl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extLst mod="1">
    <p:ext uri="{3A86A75C-4F4B-4683-9AE1-C65F6400EC91}">
      <p14:laserTraceLst xmlns:p14="http://schemas.microsoft.com/office/powerpoint/2010/main">
        <p14:tracePtLst>
          <p14:tracePt t="22328" x="7899400" y="1676400"/>
          <p14:tracePt t="22489" x="7912100" y="1676400"/>
          <p14:tracePt t="22507" x="7956550" y="1676400"/>
          <p14:tracePt t="22509" x="8001000" y="1676400"/>
          <p14:tracePt t="22524" x="8045450" y="1670050"/>
          <p14:tracePt t="22541" x="8185150" y="1670050"/>
          <p14:tracePt t="22557" x="8223250" y="1670050"/>
          <p14:tracePt t="22574" x="8356600" y="1670050"/>
          <p14:tracePt t="22590" x="8458200" y="1670050"/>
          <p14:tracePt t="22607" x="8528050" y="1670050"/>
          <p14:tracePt t="22624" x="8597900" y="1670050"/>
          <p14:tracePt t="22642" x="8661400" y="1670050"/>
          <p14:tracePt t="22658" x="8731250" y="1670050"/>
          <p14:tracePt t="22674" x="8769350" y="1670050"/>
          <p14:tracePt t="22690" x="8826500" y="1670050"/>
          <p14:tracePt t="22707" x="8870950" y="1670050"/>
          <p14:tracePt t="22724" x="8934450" y="1670050"/>
          <p14:tracePt t="22741" x="8985250" y="1670050"/>
          <p14:tracePt t="22743" x="9004300" y="1670050"/>
          <p14:tracePt t="22757" x="9042400" y="1670050"/>
          <p14:tracePt t="22774" x="9144000" y="1670050"/>
          <p14:tracePt t="22791" x="9207500" y="1670050"/>
          <p14:tracePt t="22807" x="9264650" y="1670050"/>
          <p14:tracePt t="22824" x="9290050" y="1670050"/>
          <p14:tracePt t="22841" x="9340850" y="1670050"/>
          <p14:tracePt t="22857" x="9385300" y="1670050"/>
          <p14:tracePt t="22874" x="9448800" y="1670050"/>
          <p14:tracePt t="22891" x="9493250" y="1670050"/>
          <p14:tracePt t="22908" x="9588500" y="1670050"/>
          <p14:tracePt t="22924" x="9677400" y="1670050"/>
          <p14:tracePt t="22941" x="9728200" y="1670050"/>
          <p14:tracePt t="22958" x="9791700" y="1663700"/>
          <p14:tracePt t="22974" x="9823450" y="1663700"/>
          <p14:tracePt t="22992" x="9893300" y="1657350"/>
          <p14:tracePt t="22993" x="9912350" y="1657350"/>
          <p14:tracePt t="23008" x="9931400" y="1651000"/>
          <p14:tracePt t="23024" x="9975850" y="1651000"/>
          <p14:tracePt t="23041" x="9994900" y="1651000"/>
          <p14:tracePt t="23074" x="10001250" y="1651000"/>
          <p14:tracePt t="23091" x="10020300" y="1651000"/>
          <p14:tracePt t="23108" x="10039350" y="1651000"/>
          <p14:tracePt t="23124" x="10064750" y="1644650"/>
          <p14:tracePt t="23142" x="10083800" y="1644650"/>
          <p14:tracePt t="23146" x="10096500" y="1644650"/>
          <p14:tracePt t="23158" x="10109200" y="1644650"/>
          <p14:tracePt t="23174" x="10140950" y="1644650"/>
          <p14:tracePt t="23191" x="10172700" y="1638300"/>
          <p14:tracePt t="23208" x="10204450" y="1638300"/>
          <p14:tracePt t="23224" x="10223500" y="1638300"/>
          <p14:tracePt t="23241" x="10236200" y="1638300"/>
          <p14:tracePt t="23429" x="10242550" y="1638300"/>
          <p14:tracePt t="23567" x="10242550" y="1644650"/>
          <p14:tracePt t="23575" x="10229850" y="1651000"/>
          <p14:tracePt t="23592" x="10204450" y="1657350"/>
          <p14:tracePt t="23608" x="10172700" y="1670050"/>
          <p14:tracePt t="23625" x="10121900" y="1676400"/>
          <p14:tracePt t="23628" x="10096500" y="1682750"/>
          <p14:tracePt t="23642" x="10071100" y="1689100"/>
          <p14:tracePt t="23659" x="10013950" y="1701800"/>
          <p14:tracePt t="23661" x="9994900" y="1701800"/>
          <p14:tracePt t="23675" x="9969500" y="1701800"/>
          <p14:tracePt t="23692" x="9912350" y="1708150"/>
          <p14:tracePt t="23694" x="9880600" y="1708150"/>
          <p14:tracePt t="23709" x="9817100" y="1714500"/>
          <p14:tracePt t="23725" x="9728200" y="1714500"/>
          <p14:tracePt t="23742" x="9626600" y="1714500"/>
          <p14:tracePt t="23759" x="9525000" y="1720850"/>
          <p14:tracePt t="23775" x="9417050" y="1720850"/>
          <p14:tracePt t="23792" x="9290050" y="1720850"/>
          <p14:tracePt t="23809" x="9163050" y="1727200"/>
          <p14:tracePt t="23825" x="9061450" y="1727200"/>
          <p14:tracePt t="23842" x="8997950" y="1727200"/>
          <p14:tracePt t="23859" x="8934450" y="1727200"/>
          <p14:tracePt t="23876" x="8896350" y="1727200"/>
          <p14:tracePt t="23892" x="8845550" y="1727200"/>
          <p14:tracePt t="23896" x="8839200" y="1727200"/>
          <p14:tracePt t="23909" x="8813800" y="1727200"/>
          <p14:tracePt t="23925" x="8763000" y="1727200"/>
          <p14:tracePt t="23928" x="8724900" y="1727200"/>
          <p14:tracePt t="23942" x="8661400" y="1727200"/>
          <p14:tracePt t="23959" x="8591550" y="1733550"/>
          <p14:tracePt t="23975" x="8521700" y="1733550"/>
          <p14:tracePt t="23992" x="8502650" y="1733550"/>
          <p14:tracePt t="23994" x="8458200" y="1733550"/>
          <p14:tracePt t="24009" x="8426450" y="1733550"/>
          <p14:tracePt t="24025" x="8375650" y="1733550"/>
          <p14:tracePt t="24042" x="8337550" y="1733550"/>
          <p14:tracePt t="24059" x="8293100" y="1733550"/>
          <p14:tracePt t="24076" x="8267700" y="1733550"/>
          <p14:tracePt t="24092" x="8210550" y="1733550"/>
          <p14:tracePt t="24109" x="8178800" y="1733550"/>
          <p14:tracePt t="24126" x="8140700" y="1733550"/>
          <p14:tracePt t="24130" x="8128000" y="1733550"/>
          <p14:tracePt t="24143" x="8121650" y="1733550"/>
          <p14:tracePt t="24148" x="8102600" y="1733550"/>
          <p14:tracePt t="24159" x="8096250" y="1733550"/>
          <p14:tracePt t="24176" x="8083550" y="1733550"/>
          <p14:tracePt t="24193" x="8051800" y="1733550"/>
          <p14:tracePt t="24226" x="8045450" y="1733550"/>
          <p14:tracePt t="24470" x="8058150" y="1733550"/>
          <p14:tracePt t="24476" x="8070850" y="1733550"/>
          <p14:tracePt t="24493" x="8121650" y="1733550"/>
          <p14:tracePt t="24509" x="8191500" y="1733550"/>
          <p14:tracePt t="24526" x="8318500" y="1727200"/>
          <p14:tracePt t="24543" x="8426450" y="1727200"/>
          <p14:tracePt t="24559" x="8553450" y="1720850"/>
          <p14:tracePt t="24576" x="8674100" y="1720850"/>
          <p14:tracePt t="24593" x="8737600" y="1720850"/>
          <p14:tracePt t="24610" x="8832850" y="1720850"/>
          <p14:tracePt t="24612" x="8864600" y="1720850"/>
          <p14:tracePt t="24627" x="8883650" y="1720850"/>
          <p14:tracePt t="24643" x="8940800" y="1720850"/>
          <p14:tracePt t="24645" x="8947150" y="1720850"/>
          <p14:tracePt t="24660" x="8966200" y="1720850"/>
          <p14:tracePt t="24676" x="9029700" y="1714500"/>
          <p14:tracePt t="24693" x="9061450" y="1708150"/>
          <p14:tracePt t="24710" x="9112250" y="1708150"/>
          <p14:tracePt t="24726" x="9175750" y="1708150"/>
          <p14:tracePt t="24743" x="9258300" y="1701800"/>
          <p14:tracePt t="24760" x="9302750" y="1701800"/>
          <p14:tracePt t="24776" x="9410700" y="1701800"/>
          <p14:tracePt t="24793" x="9512300" y="1701800"/>
          <p14:tracePt t="24810" x="9613900" y="1701800"/>
          <p14:tracePt t="24826" x="9664700" y="1701800"/>
          <p14:tracePt t="24843" x="9759950" y="1701800"/>
          <p14:tracePt t="24847" x="9785350" y="1701800"/>
          <p14:tracePt t="24861" x="9817100" y="1701800"/>
          <p14:tracePt t="24877" x="9937750" y="1701800"/>
          <p14:tracePt t="24893" x="10013950" y="1701800"/>
          <p14:tracePt t="24911" x="10033000" y="1695450"/>
          <p14:tracePt t="24914" x="10052050" y="1695450"/>
          <p14:tracePt t="24927" x="10102850" y="1682750"/>
          <p14:tracePt t="24943" x="10134600" y="1682750"/>
          <p14:tracePt t="24960" x="10172700" y="1676400"/>
          <p14:tracePt t="24977" x="10248900" y="1676400"/>
          <p14:tracePt t="24993" x="10299700" y="1676400"/>
          <p14:tracePt t="25010" x="10350500" y="1676400"/>
          <p14:tracePt t="25027" x="10394950" y="1676400"/>
          <p14:tracePt t="25043" x="10401300" y="1676400"/>
          <p14:tracePt t="25317" x="10394950" y="1676400"/>
          <p14:tracePt t="25327" x="10388600" y="1676400"/>
          <p14:tracePt t="25344" x="10369550" y="1676400"/>
          <p14:tracePt t="25347" x="10350500" y="1676400"/>
          <p14:tracePt t="25361" x="10274300" y="1682750"/>
          <p14:tracePt t="25377" x="10198100" y="1695450"/>
          <p14:tracePt t="25394" x="10090150" y="1708150"/>
          <p14:tracePt t="25411" x="9994900" y="1714500"/>
          <p14:tracePt t="25427" x="9893300" y="1720850"/>
          <p14:tracePt t="25444" x="9791700" y="1720850"/>
          <p14:tracePt t="25461" x="9715500" y="1727200"/>
          <p14:tracePt t="25477" x="9601200" y="1733550"/>
          <p14:tracePt t="25494" x="9505950" y="1733550"/>
          <p14:tracePt t="25511" x="9359900" y="1733550"/>
          <p14:tracePt t="25527" x="9258300" y="1733550"/>
          <p14:tracePt t="25544" x="9156700" y="1733550"/>
          <p14:tracePt t="25548" x="9086850" y="1727200"/>
          <p14:tracePt t="25561" x="9061450" y="1727200"/>
          <p14:tracePt t="25577" x="8985250" y="1720850"/>
          <p14:tracePt t="25581" x="8959850" y="1720850"/>
          <p14:tracePt t="25595" x="8934450" y="1720850"/>
          <p14:tracePt t="25612" x="8864600" y="1720850"/>
          <p14:tracePt t="25628" x="8807450" y="1720850"/>
          <p14:tracePt t="25644" x="8737600" y="1720850"/>
          <p14:tracePt t="25661" x="8623300" y="1720850"/>
          <p14:tracePt t="25677" x="8534400" y="1720850"/>
          <p14:tracePt t="25694" x="8445500" y="1720850"/>
          <p14:tracePt t="25711" x="8356600" y="1720850"/>
          <p14:tracePt t="25728" x="8280400" y="1720850"/>
          <p14:tracePt t="25744" x="8197850" y="1720850"/>
          <p14:tracePt t="25761" x="8121650" y="1720850"/>
          <p14:tracePt t="25778" x="8045450" y="1714500"/>
          <p14:tracePt t="25794" x="7975600" y="1714500"/>
          <p14:tracePt t="25811" x="7912100" y="1714500"/>
          <p14:tracePt t="25814" x="7905750" y="1714500"/>
          <p14:tracePt t="25828" x="7886700" y="1714500"/>
          <p14:tracePt t="25845" x="7861300" y="1714500"/>
          <p14:tracePt t="25862" x="7848600" y="1714500"/>
          <p14:tracePt t="25894" x="7842250" y="1714500"/>
          <p14:tracePt t="26185" x="0" y="0"/>
        </p14:tracePtLst>
        <p14:tracePtLst>
          <p14:tracePt t="30945" x="7956550" y="1701800"/>
          <p14:tracePt t="30968" x="7969250" y="1701800"/>
          <p14:tracePt t="30984" x="7988300" y="1701800"/>
          <p14:tracePt t="31001" x="8020050" y="1701800"/>
          <p14:tracePt t="31018" x="8096250" y="1701800"/>
          <p14:tracePt t="31034" x="8172450" y="1701800"/>
          <p14:tracePt t="31051" x="8331200" y="1701800"/>
          <p14:tracePt t="31069" x="8489950" y="1701800"/>
          <p14:tracePt t="31084" x="8680450" y="1701800"/>
          <p14:tracePt t="31101" x="8870950" y="1701800"/>
          <p14:tracePt t="31117" x="9048750" y="1701800"/>
          <p14:tracePt t="31134" x="9207500" y="1701800"/>
          <p14:tracePt t="31151" x="9378950" y="1701800"/>
          <p14:tracePt t="31168" x="9556750" y="1701800"/>
          <p14:tracePt t="31184" x="9740900" y="1701800"/>
          <p14:tracePt t="31186" x="9880600" y="1701800"/>
          <p14:tracePt t="31201" x="9994900" y="1701800"/>
          <p14:tracePt t="31218" x="10166350" y="1701800"/>
          <p14:tracePt t="31234" x="10293350" y="1701800"/>
          <p14:tracePt t="31252" x="10356850" y="1701800"/>
          <p14:tracePt t="31269" x="10363200" y="1701800"/>
          <p14:tracePt t="31324" x="10369550" y="1701800"/>
          <p14:tracePt t="31464" x="10363200" y="1701800"/>
          <p14:tracePt t="31476" x="10312400" y="1701800"/>
          <p14:tracePt t="31485" x="10267950" y="1701800"/>
          <p14:tracePt t="31502" x="10160000" y="1701800"/>
          <p14:tracePt t="31518" x="10013950" y="1701800"/>
          <p14:tracePt t="31535" x="9829800" y="1708150"/>
          <p14:tracePt t="31551" x="9671050" y="1708150"/>
          <p14:tracePt t="31568" x="9493250" y="1708150"/>
          <p14:tracePt t="31585" x="9309100" y="1708150"/>
          <p14:tracePt t="31601" x="9144000" y="1708150"/>
          <p14:tracePt t="31618" x="8966200" y="1701800"/>
          <p14:tracePt t="31620" x="8870950" y="1701800"/>
          <p14:tracePt t="31635" x="8743950" y="1689100"/>
          <p14:tracePt t="31652" x="8566150" y="1682750"/>
          <p14:tracePt t="31668" x="8439150" y="1682750"/>
          <p14:tracePt t="31685" x="8337550" y="1682750"/>
          <p14:tracePt t="31702" x="8204200" y="1682750"/>
          <p14:tracePt t="31718" x="8140700" y="1682750"/>
          <p14:tracePt t="31736" x="8083550" y="1682750"/>
          <p14:tracePt t="31752" x="8013700" y="1682750"/>
          <p14:tracePt t="31769" x="7918450" y="1682750"/>
          <p14:tracePt t="31785" x="7842250" y="1682750"/>
          <p14:tracePt t="31802" x="7823200" y="1682750"/>
          <p14:tracePt t="31926" x="7854950" y="1689100"/>
          <p14:tracePt t="31939" x="7893050" y="1689100"/>
          <p14:tracePt t="31952" x="7994650" y="1689100"/>
          <p14:tracePt t="31969" x="8153400" y="1695450"/>
          <p14:tracePt t="31986" x="8375650" y="1695450"/>
          <p14:tracePt t="32002" x="8655050" y="1695450"/>
          <p14:tracePt t="32019" x="9036050" y="1701800"/>
          <p14:tracePt t="32035" x="9378950" y="1701800"/>
          <p14:tracePt t="32052" x="9747250" y="1714500"/>
          <p14:tracePt t="32070" x="10115550" y="1727200"/>
          <p14:tracePt t="32072" x="10217150" y="1727200"/>
          <p14:tracePt t="32085" x="10394950" y="1733550"/>
          <p14:tracePt t="32102" x="10547350" y="1733550"/>
          <p14:tracePt t="32104" x="10572750" y="1733550"/>
          <p14:tracePt t="32119" x="10629900" y="1733550"/>
          <p14:tracePt t="32135" x="10642600" y="1733550"/>
          <p14:tracePt t="32421" x="0" y="0"/>
        </p14:tracePtLst>
        <p14:tracePtLst>
          <p14:tracePt t="62023" x="6305550" y="2660650"/>
          <p14:tracePt t="62124" x="6311900" y="2660650"/>
          <p14:tracePt t="62139" x="6356350" y="2654300"/>
          <p14:tracePt t="62156" x="6426200" y="2654300"/>
          <p14:tracePt t="62172" x="6483350" y="2654300"/>
          <p14:tracePt t="62189" x="6578600" y="2654300"/>
          <p14:tracePt t="62206" x="6661150" y="2654300"/>
          <p14:tracePt t="62223" x="6756400" y="2660650"/>
          <p14:tracePt t="62239" x="6832600" y="2667000"/>
          <p14:tracePt t="62257" x="6877050" y="2673350"/>
          <p14:tracePt t="62262" x="6889750" y="2673350"/>
          <p14:tracePt t="62273" x="6908800" y="2673350"/>
          <p14:tracePt t="62289" x="6934200" y="2673350"/>
          <p14:tracePt t="62306" x="6972300" y="2673350"/>
          <p14:tracePt t="62323" x="7023100" y="2673350"/>
          <p14:tracePt t="62339" x="7118350" y="2673350"/>
          <p14:tracePt t="62356" x="7156450" y="2673350"/>
          <p14:tracePt t="62373" x="7169150" y="2673350"/>
          <p14:tracePt t="62389" x="7175500" y="2673350"/>
          <p14:tracePt t="62432" x="7181850" y="2673350"/>
          <p14:tracePt t="62457" x="7207250" y="2667000"/>
          <p14:tracePt t="62473" x="7239000" y="2667000"/>
          <p14:tracePt t="62490" x="7258050" y="2667000"/>
          <p14:tracePt t="62494" x="7264400" y="2667000"/>
          <p14:tracePt t="62507" x="7277100" y="2667000"/>
          <p14:tracePt t="62523" x="7289800" y="2667000"/>
          <p14:tracePt t="62540" x="7302500" y="2667000"/>
          <p14:tracePt t="62556" x="7327900" y="2667000"/>
          <p14:tracePt t="62573" x="7366000" y="2667000"/>
          <p14:tracePt t="62590" x="7404100" y="2667000"/>
          <p14:tracePt t="62606" x="7486650" y="2667000"/>
          <p14:tracePt t="62623" x="7588250" y="2667000"/>
          <p14:tracePt t="62626" x="7613650" y="2667000"/>
          <p14:tracePt t="62640" x="7639050" y="2667000"/>
          <p14:tracePt t="62656" x="7721600" y="2667000"/>
          <p14:tracePt t="62659" x="7740650" y="2667000"/>
          <p14:tracePt t="62673" x="7772400" y="2660650"/>
          <p14:tracePt t="62690" x="7785100" y="2660650"/>
          <p14:tracePt t="62693" x="7804150" y="2660650"/>
          <p14:tracePt t="62724" x="7823200" y="2660650"/>
          <p14:tracePt t="62740" x="7835900" y="2660650"/>
          <p14:tracePt t="62757" x="7854950" y="2660650"/>
          <p14:tracePt t="62773" x="7886700" y="2660650"/>
          <p14:tracePt t="62790" x="7924800" y="2660650"/>
          <p14:tracePt t="62806" x="7943850" y="2654300"/>
          <p14:tracePt t="62823" x="7975600" y="2647950"/>
          <p14:tracePt t="62840" x="7994650" y="2647950"/>
          <p14:tracePt t="62857" x="8013700" y="2647950"/>
          <p14:tracePt t="62873" x="8020050" y="2647950"/>
          <p14:tracePt t="62890" x="8039100" y="2647950"/>
          <p14:tracePt t="62892" x="8058150" y="2647950"/>
          <p14:tracePt t="62907" x="8089900" y="2647950"/>
          <p14:tracePt t="62923" x="8147050" y="2647950"/>
          <p14:tracePt t="62940" x="8204200" y="2641600"/>
          <p14:tracePt t="62958" x="8229600" y="2641600"/>
          <p14:tracePt t="62960" x="8267700" y="2641600"/>
          <p14:tracePt t="62974" x="8324850" y="2635250"/>
          <p14:tracePt t="62991" x="8375650" y="2635250"/>
          <p14:tracePt t="63007" x="8407400" y="2635250"/>
          <p14:tracePt t="63023" x="8426450" y="2635250"/>
          <p14:tracePt t="63041" x="8445500" y="2635250"/>
          <p14:tracePt t="63057" x="8458200" y="2628900"/>
          <p14:tracePt t="63073" x="8464550" y="2628900"/>
          <p14:tracePt t="63090" x="8477250" y="2628900"/>
          <p14:tracePt t="63107" x="8496300" y="2628900"/>
          <p14:tracePt t="63124" x="8521700" y="2628900"/>
          <p14:tracePt t="63140" x="8553450" y="2628900"/>
          <p14:tracePt t="63142" x="8566150" y="2628900"/>
          <p14:tracePt t="63157" x="8610600" y="2628900"/>
          <p14:tracePt t="63174" x="8648700" y="2622550"/>
          <p14:tracePt t="63191" x="8686800" y="2622550"/>
          <p14:tracePt t="63207" x="8724900" y="2622550"/>
          <p14:tracePt t="63224" x="8756650" y="2622550"/>
          <p14:tracePt t="63240" x="8794750" y="2622550"/>
          <p14:tracePt t="63258" x="8807450" y="2622550"/>
          <p14:tracePt t="63264" x="8832850" y="2622550"/>
          <p14:tracePt t="63274" x="8839200" y="2622550"/>
          <p14:tracePt t="63290" x="8851900" y="2622550"/>
          <p14:tracePt t="63307" x="8864600" y="2622550"/>
          <p14:tracePt t="63324" x="8870950" y="2622550"/>
          <p14:tracePt t="63340" x="8890000" y="2622550"/>
          <p14:tracePt t="63343" x="8896350" y="2622550"/>
          <p14:tracePt t="63357" x="8909050" y="2622550"/>
          <p14:tracePt t="63375" x="8928100" y="2622550"/>
          <p14:tracePt t="63377" x="8959850" y="2622550"/>
          <p14:tracePt t="63391" x="8997950" y="2622550"/>
          <p14:tracePt t="63408" x="9029700" y="2622550"/>
          <p14:tracePt t="63424" x="9055100" y="2622550"/>
          <p14:tracePt t="63441" x="9105900" y="2616200"/>
          <p14:tracePt t="63457" x="9131300" y="2616200"/>
          <p14:tracePt t="63474" x="9156700" y="2616200"/>
          <p14:tracePt t="63491" x="9182100" y="2616200"/>
          <p14:tracePt t="63507" x="9207500" y="2616200"/>
          <p14:tracePt t="63524" x="9213850" y="2616200"/>
          <p14:tracePt t="63541" x="9220200" y="2616200"/>
          <p14:tracePt t="63574" x="9226550" y="2616200"/>
          <p14:tracePt t="63607" x="9232900" y="2616200"/>
          <p14:tracePt t="63610" x="9239250" y="2616200"/>
          <p14:tracePt t="63624" x="9245600" y="2616200"/>
          <p14:tracePt t="63641" x="9258300" y="2616200"/>
          <p14:tracePt t="63657" x="9271000" y="2616200"/>
          <p14:tracePt t="63674" x="9290050" y="2616200"/>
          <p14:tracePt t="63692" x="9321800" y="2616200"/>
          <p14:tracePt t="63708" x="9347200" y="2616200"/>
          <p14:tracePt t="63724" x="9359900" y="2616200"/>
          <p14:tracePt t="63741" x="9385300" y="2616200"/>
          <p14:tracePt t="63758" x="9398000" y="2616200"/>
          <p14:tracePt t="63774" x="9423400" y="2616200"/>
          <p14:tracePt t="63791" x="9442450" y="2616200"/>
          <p14:tracePt t="63808" x="9461500" y="2616200"/>
          <p14:tracePt t="63810" x="9467850" y="2616200"/>
          <p14:tracePt t="63824" x="9474200" y="2616200"/>
          <p14:tracePt t="63841" x="9480550" y="2616200"/>
          <p14:tracePt t="63858" x="9486900" y="2616200"/>
          <p14:tracePt t="63891" x="9499600" y="2616200"/>
          <p14:tracePt t="63908" x="9512300" y="2616200"/>
          <p14:tracePt t="63924" x="9525000" y="2616200"/>
          <p14:tracePt t="63942" x="9537700" y="2616200"/>
          <p14:tracePt t="63959" x="9556750" y="2616200"/>
          <p14:tracePt t="63975" x="9569450" y="2616200"/>
          <p14:tracePt t="63991" x="9588500" y="2616200"/>
          <p14:tracePt t="64008" x="9607550" y="2616200"/>
          <p14:tracePt t="64025" x="9639300" y="2616200"/>
          <p14:tracePt t="64041" x="9677400" y="2616200"/>
          <p14:tracePt t="64109" x="9683750" y="2616200"/>
          <p14:tracePt t="64133" x="9696450" y="2616200"/>
          <p14:tracePt t="64158" x="9709150" y="2616200"/>
          <p14:tracePt t="64202" x="9715500" y="2616200"/>
          <p14:tracePt t="64209" x="9721850" y="2609850"/>
          <p14:tracePt t="64225" x="9747250" y="2609850"/>
          <p14:tracePt t="64241" x="9791700" y="2609850"/>
          <p14:tracePt t="64245" x="9817100" y="2609850"/>
          <p14:tracePt t="64258" x="9842500" y="2609850"/>
          <p14:tracePt t="64275" x="9855200" y="2609850"/>
          <p14:tracePt t="64959" x="9848850" y="2609850"/>
          <p14:tracePt t="64981" x="9842500" y="2609850"/>
          <p14:tracePt t="65010" x="9836150" y="2609850"/>
          <p14:tracePt t="65026" x="9817100" y="2609850"/>
          <p14:tracePt t="65029" x="9804400" y="2609850"/>
          <p14:tracePt t="65042" x="9785350" y="2609850"/>
          <p14:tracePt t="65059" x="9734550" y="2609850"/>
          <p14:tracePt t="65076" x="9696450" y="2609850"/>
          <p14:tracePt t="65093" x="9639300" y="2609850"/>
          <p14:tracePt t="65109" x="9588500" y="2616200"/>
          <p14:tracePt t="65126" x="9518650" y="2616200"/>
          <p14:tracePt t="65143" x="9423400" y="2628900"/>
          <p14:tracePt t="65161" x="9353550" y="2628900"/>
          <p14:tracePt t="65163" x="9321800" y="2628900"/>
          <p14:tracePt t="65176" x="9296400" y="2628900"/>
          <p14:tracePt t="65193" x="9232900" y="2628900"/>
          <p14:tracePt t="65196" x="9207500" y="2628900"/>
          <p14:tracePt t="65210" x="9169400" y="2628900"/>
          <p14:tracePt t="65226" x="9137650" y="2628900"/>
          <p14:tracePt t="65227" x="9112250" y="2628900"/>
          <p14:tracePt t="65243" x="9067800" y="2628900"/>
          <p14:tracePt t="65260" x="9036050" y="2628900"/>
          <p14:tracePt t="65262" x="8997950" y="2628900"/>
          <p14:tracePt t="65276" x="8959850" y="2628900"/>
          <p14:tracePt t="65293" x="8820150" y="2628900"/>
          <p14:tracePt t="65310" x="8724900" y="2635250"/>
          <p14:tracePt t="65326" x="8616950" y="2635250"/>
          <p14:tracePt t="65343" x="8509000" y="2635250"/>
          <p14:tracePt t="65360" x="8407400" y="2635250"/>
          <p14:tracePt t="65376" x="8343900" y="2635250"/>
          <p14:tracePt t="65393" x="8261350" y="2635250"/>
          <p14:tracePt t="65410" x="8178800" y="2635250"/>
          <p14:tracePt t="65427" x="8089900" y="2635250"/>
          <p14:tracePt t="65443" x="7988300" y="2635250"/>
          <p14:tracePt t="65460" x="7886700" y="2641600"/>
          <p14:tracePt t="65462" x="7829550" y="2641600"/>
          <p14:tracePt t="65477" x="7778750" y="2641600"/>
          <p14:tracePt t="65493" x="7607300" y="2641600"/>
          <p14:tracePt t="65510" x="7505700" y="2641600"/>
          <p14:tracePt t="65527" x="7435850" y="2641600"/>
          <p14:tracePt t="65544" x="7346950" y="2647950"/>
          <p14:tracePt t="65560" x="7258050" y="2647950"/>
          <p14:tracePt t="65576" x="7226300" y="2647950"/>
          <p14:tracePt t="65593" x="7124700" y="2647950"/>
          <p14:tracePt t="65596" x="7086600" y="2647950"/>
          <p14:tracePt t="65610" x="7061200" y="2647950"/>
          <p14:tracePt t="65627" x="7010400" y="2647950"/>
          <p14:tracePt t="65630" x="6991350" y="2647950"/>
          <p14:tracePt t="65660" x="6965950" y="2647950"/>
          <p14:tracePt t="65677" x="6959600" y="2647950"/>
          <p14:tracePt t="65693" x="6946900" y="2647950"/>
          <p14:tracePt t="65710" x="6934200" y="2647950"/>
          <p14:tracePt t="65727" x="6915150" y="2647950"/>
          <p14:tracePt t="65743" x="6908800" y="2647950"/>
          <p14:tracePt t="65760" x="6902450" y="2647950"/>
          <p14:tracePt t="65777" x="6889750" y="2647950"/>
          <p14:tracePt t="65793" x="6832600" y="2647950"/>
          <p14:tracePt t="65796" x="6794500" y="2647950"/>
          <p14:tracePt t="65810" x="6750050" y="2647950"/>
          <p14:tracePt t="65827" x="6661150" y="2647950"/>
          <p14:tracePt t="65830" x="6610350" y="2647950"/>
          <p14:tracePt t="65844" x="6572250" y="2647950"/>
          <p14:tracePt t="65860" x="6534150" y="2647950"/>
          <p14:tracePt t="66119" x="0" y="0"/>
        </p14:tracePtLst>
        <p14:tracePtLst>
          <p14:tracePt t="87565" x="571500" y="4730750"/>
          <p14:tracePt t="87662" x="577850" y="4730750"/>
          <p14:tracePt t="87681" x="596900" y="4737100"/>
          <p14:tracePt t="87687" x="622300" y="4743450"/>
          <p14:tracePt t="87704" x="730250" y="4756150"/>
          <p14:tracePt t="87720" x="876300" y="4775200"/>
          <p14:tracePt t="87737" x="1035050" y="4787900"/>
          <p14:tracePt t="87754" x="1206500" y="4794250"/>
          <p14:tracePt t="87771" x="1352550" y="4800600"/>
          <p14:tracePt t="87788" x="1479550" y="4800600"/>
          <p14:tracePt t="87789" x="1536700" y="4800600"/>
          <p14:tracePt t="87804" x="1581150" y="4800600"/>
          <p14:tracePt t="87821" x="1587500" y="4800600"/>
          <p14:tracePt t="87901" x="1606550" y="4800600"/>
          <p14:tracePt t="87921" x="1619250" y="4800600"/>
          <p14:tracePt t="87937" x="1631950" y="4794250"/>
          <p14:tracePt t="87954" x="1638300" y="4794250"/>
          <p14:tracePt t="88065" x="1631950" y="4800600"/>
          <p14:tracePt t="88073" x="1625600" y="4800600"/>
          <p14:tracePt t="88088" x="1581150" y="4813300"/>
          <p14:tracePt t="88104" x="1435100" y="4851400"/>
          <p14:tracePt t="88121" x="1301750" y="4857750"/>
          <p14:tracePt t="88137" x="1136650" y="4864100"/>
          <p14:tracePt t="88154" x="990600" y="4864100"/>
          <p14:tracePt t="88171" x="939800" y="4864100"/>
          <p14:tracePt t="88244" x="939800" y="4857750"/>
          <p14:tracePt t="88263" x="958850" y="4851400"/>
          <p14:tracePt t="88272" x="984250" y="4851400"/>
          <p14:tracePt t="88288" x="1079500" y="4838700"/>
          <p14:tracePt t="88290" x="1123950" y="4832350"/>
          <p14:tracePt t="88304" x="1314450" y="4819650"/>
          <p14:tracePt t="88321" x="1504950" y="4813300"/>
          <p14:tracePt t="88338" x="1651000" y="4813300"/>
          <p14:tracePt t="88355" x="1670050" y="4813300"/>
          <p14:tracePt t="88409" x="1663700" y="4813300"/>
          <p14:tracePt t="88421" x="1638300" y="4813300"/>
          <p14:tracePt t="88438" x="1574800" y="4819650"/>
          <p14:tracePt t="88455" x="1384300" y="4838700"/>
          <p14:tracePt t="88471" x="1168400" y="4857750"/>
          <p14:tracePt t="88488" x="812800" y="4864100"/>
          <p14:tracePt t="88506" x="565150" y="4864100"/>
          <p14:tracePt t="88522" x="406400" y="4864100"/>
          <p14:tracePt t="88525" x="374650" y="4857750"/>
          <p14:tracePt t="88538" x="361950" y="4857750"/>
          <p14:tracePt t="88593" x="361950" y="4851400"/>
          <p14:tracePt t="88610" x="374650" y="4845050"/>
          <p14:tracePt t="88621" x="393700" y="4845050"/>
          <p14:tracePt t="88639" x="495300" y="4838700"/>
          <p14:tracePt t="88655" x="603250" y="4832350"/>
          <p14:tracePt t="88672" x="787400" y="4819650"/>
          <p14:tracePt t="88688" x="946150" y="4819650"/>
          <p14:tracePt t="88705" x="1193800" y="4819650"/>
          <p14:tracePt t="88722" x="1282700" y="4819650"/>
          <p14:tracePt t="88738" x="1301750" y="4826000"/>
          <p14:tracePt t="88786" x="1301750" y="4832350"/>
          <p14:tracePt t="88805" x="1244600" y="4838700"/>
          <p14:tracePt t="88822" x="1181100" y="4845050"/>
          <p14:tracePt t="88839" x="1054100" y="4864100"/>
          <p14:tracePt t="88855" x="939800" y="4876800"/>
          <p14:tracePt t="88857" x="863600" y="4883150"/>
          <p14:tracePt t="88872" x="819150" y="4883150"/>
          <p14:tracePt t="88889" x="711200" y="4883150"/>
          <p14:tracePt t="88905" x="692150" y="4883150"/>
          <p14:tracePt t="88996" x="698500" y="4883150"/>
          <p14:tracePt t="89006" x="717550" y="4883150"/>
          <p14:tracePt t="89022" x="844550" y="4870450"/>
          <p14:tracePt t="89024" x="908050" y="4870450"/>
          <p14:tracePt t="89039" x="1022350" y="4864100"/>
          <p14:tracePt t="89055" x="1212850" y="4864100"/>
          <p14:tracePt t="89057" x="1263650" y="4864100"/>
          <p14:tracePt t="89072" x="1333500" y="4864100"/>
          <p14:tracePt t="89121" x="1327150" y="4864100"/>
          <p14:tracePt t="89123" x="1301750" y="4864100"/>
          <p14:tracePt t="89139" x="1200150" y="4864100"/>
          <p14:tracePt t="89156" x="1149350" y="4870450"/>
          <p14:tracePt t="89158" x="1079500" y="4870450"/>
          <p14:tracePt t="89172" x="920750" y="4870450"/>
          <p14:tracePt t="89189" x="730250" y="4870450"/>
          <p14:tracePt t="89205" x="533400" y="4864100"/>
          <p14:tracePt t="89222" x="393700" y="4864100"/>
          <p14:tracePt t="89226" x="368300" y="4864100"/>
          <p14:tracePt t="89239" x="355600" y="4864100"/>
          <p14:tracePt t="89279" x="361950" y="4857750"/>
          <p14:tracePt t="89289" x="387350" y="4857750"/>
          <p14:tracePt t="89306" x="527050" y="4845050"/>
          <p14:tracePt t="89323" x="857250" y="4838700"/>
          <p14:tracePt t="89339" x="1130300" y="4826000"/>
          <p14:tracePt t="89356" x="1435100" y="4832350"/>
          <p14:tracePt t="89373" x="1600200" y="4845050"/>
          <p14:tracePt t="89389" x="1657350" y="4851400"/>
          <p14:tracePt t="89473" x="1651000" y="4851400"/>
          <p14:tracePt t="89478" x="1644650" y="4851400"/>
          <p14:tracePt t="89490" x="1638300" y="4851400"/>
          <p14:tracePt t="89570" x="1631950" y="4851400"/>
          <p14:tracePt t="89570" x="0" y="0"/>
        </p14:tracePtLst>
        <p14:tracePtLst>
          <p14:tracePt t="92261" x="10864850" y="5607050"/>
          <p14:tracePt t="92269" x="10858500" y="5607050"/>
          <p14:tracePt t="92276" x="10858500" y="5600700"/>
          <p14:tracePt t="92326" x="10852150" y="5594350"/>
          <p14:tracePt t="92343" x="10845800" y="5588000"/>
          <p14:tracePt t="92359" x="10833100" y="5575300"/>
          <p14:tracePt t="92361" x="10820400" y="5568950"/>
          <p14:tracePt t="92376" x="10788650" y="5549900"/>
          <p14:tracePt t="92393" x="10750550" y="5537200"/>
          <p14:tracePt t="92410" x="10693400" y="5530850"/>
          <p14:tracePt t="92426" x="10617200" y="5524500"/>
          <p14:tracePt t="92444" x="10553700" y="5524500"/>
          <p14:tracePt t="92460" x="10452100" y="5524500"/>
          <p14:tracePt t="92476" x="10382250" y="5524500"/>
          <p14:tracePt t="92493" x="10293350" y="5530850"/>
          <p14:tracePt t="92510" x="10242550" y="5530850"/>
          <p14:tracePt t="92513" x="10210800" y="5537200"/>
          <p14:tracePt t="92526" x="10198100" y="5537200"/>
          <p14:tracePt t="92543" x="10172700" y="5543550"/>
          <p14:tracePt t="92545" x="10153650" y="5549900"/>
          <p14:tracePt t="92560" x="10140950" y="5556250"/>
          <p14:tracePt t="92577" x="10090150" y="5594350"/>
          <p14:tracePt t="92593" x="10020300" y="5638800"/>
          <p14:tracePt t="92610" x="9994900" y="5657850"/>
          <p14:tracePt t="92612" x="9982200" y="5670550"/>
          <p14:tracePt t="92627" x="9950450" y="5702300"/>
          <p14:tracePt t="92660" x="9950450" y="5708650"/>
          <p14:tracePt t="92677" x="9950450" y="5715000"/>
          <p14:tracePt t="92694" x="9950450" y="5727700"/>
          <p14:tracePt t="92710" x="9956800" y="5740400"/>
          <p14:tracePt t="92727" x="9982200" y="5765800"/>
          <p14:tracePt t="92743" x="10013950" y="5791200"/>
          <p14:tracePt t="92761" x="10058400" y="5822950"/>
          <p14:tracePt t="92778" x="10115550" y="5842000"/>
          <p14:tracePt t="92793" x="10191750" y="5861050"/>
          <p14:tracePt t="92794" x="10217150" y="5867400"/>
          <p14:tracePt t="92810" x="10267950" y="5873750"/>
          <p14:tracePt t="92827" x="10337800" y="5886450"/>
          <p14:tracePt t="92843" x="10350500" y="5886450"/>
          <p14:tracePt t="92860" x="10394950" y="5886450"/>
          <p14:tracePt t="92877" x="10439400" y="5861050"/>
          <p14:tracePt t="92893" x="10477500" y="5848350"/>
          <p14:tracePt t="92910" x="10534650" y="5822950"/>
          <p14:tracePt t="92927" x="10585450" y="5816600"/>
          <p14:tracePt t="92944" x="10629900" y="5810250"/>
          <p14:tracePt t="92960" x="10661650" y="5803900"/>
          <p14:tracePt t="92977" x="10668000" y="5797550"/>
          <p14:tracePt t="93010" x="10674350" y="5797550"/>
          <p14:tracePt t="93027" x="10674350" y="5791200"/>
          <p14:tracePt t="93044" x="10680700" y="5772150"/>
          <p14:tracePt t="93060" x="10687050" y="5734050"/>
          <p14:tracePt t="93077" x="10693400" y="5715000"/>
          <p14:tracePt t="93094" x="10693400" y="5695950"/>
          <p14:tracePt t="93110" x="10693400" y="5676900"/>
          <p14:tracePt t="93127" x="10693400" y="5657850"/>
          <p14:tracePt t="93144" x="10680700" y="5632450"/>
          <p14:tracePt t="93160" x="10674350" y="5619750"/>
          <p14:tracePt t="93178" x="10661650" y="5613400"/>
          <p14:tracePt t="93194" x="10648950" y="5600700"/>
          <p14:tracePt t="93211" x="10642600" y="5600700"/>
          <p14:tracePt t="93227" x="10623550" y="5588000"/>
          <p14:tracePt t="93244" x="10591800" y="5588000"/>
          <p14:tracePt t="93261" x="10534650" y="5575300"/>
          <p14:tracePt t="93271" x="10483850" y="5568950"/>
          <p14:tracePt t="93294" x="10401300" y="5562600"/>
          <p14:tracePt t="93311" x="10356850" y="5562600"/>
          <p14:tracePt t="93327" x="10312400" y="5562600"/>
          <p14:tracePt t="93344" x="10280650" y="5562600"/>
          <p14:tracePt t="93361" x="10242550" y="5575300"/>
          <p14:tracePt t="93377" x="10198100" y="5600700"/>
          <p14:tracePt t="93394" x="10153650" y="5619750"/>
          <p14:tracePt t="93411" x="10134600" y="5632450"/>
          <p14:tracePt t="93428" x="10102850" y="5651500"/>
          <p14:tracePt t="93431" x="10090150" y="5664200"/>
          <p14:tracePt t="93445" x="10077450" y="5670550"/>
          <p14:tracePt t="93461" x="10077450" y="5676900"/>
          <p14:tracePt t="93478" x="10071100" y="5683250"/>
          <p14:tracePt t="93494" x="10064750" y="5695950"/>
          <p14:tracePt t="93497" x="10064750" y="5702300"/>
          <p14:tracePt t="93511" x="10064750" y="5708650"/>
          <p14:tracePt t="93528" x="10064750" y="5721350"/>
          <p14:tracePt t="93529" x="10064750" y="5734050"/>
          <p14:tracePt t="93544" x="10064750" y="5746750"/>
          <p14:tracePt t="93561" x="10064750" y="5765800"/>
          <p14:tracePt t="93578" x="10071100" y="5778500"/>
          <p14:tracePt t="93594" x="10083800" y="5791200"/>
          <p14:tracePt t="93611" x="10096500" y="5803900"/>
          <p14:tracePt t="93628" x="10115550" y="5816600"/>
          <p14:tracePt t="93645" x="10160000" y="5835650"/>
          <p14:tracePt t="93662" x="10191750" y="5835650"/>
          <p14:tracePt t="93678" x="10229850" y="5842000"/>
          <p14:tracePt t="93695" x="10274300" y="5842000"/>
          <p14:tracePt t="93712" x="10325100" y="5842000"/>
          <p14:tracePt t="93728" x="10388600" y="5848350"/>
          <p14:tracePt t="93744" x="10458450" y="5848350"/>
          <p14:tracePt t="93761" x="10509250" y="5848350"/>
          <p14:tracePt t="93778" x="10547350" y="5848350"/>
          <p14:tracePt t="93794" x="10591800" y="5842000"/>
          <p14:tracePt t="93811" x="10610850" y="5829300"/>
          <p14:tracePt t="93828" x="10655300" y="5810250"/>
          <p14:tracePt t="93844" x="10687050" y="5797550"/>
          <p14:tracePt t="93861" x="10718800" y="5791200"/>
          <p14:tracePt t="93863" x="10737850" y="5778500"/>
          <p14:tracePt t="93878" x="10744200" y="5778500"/>
          <p14:tracePt t="93895" x="10769600" y="5759450"/>
          <p14:tracePt t="93929" x="10775950" y="5753100"/>
          <p14:tracePt t="93945" x="10775950" y="5746750"/>
          <p14:tracePt t="93962" x="10782300" y="5727700"/>
          <p14:tracePt t="93978" x="10782300" y="5702300"/>
          <p14:tracePt t="93995" x="10782300" y="5683250"/>
          <p14:tracePt t="94011" x="10782300" y="5670550"/>
          <p14:tracePt t="94029" x="10782300" y="5651500"/>
          <p14:tracePt t="94045" x="10782300" y="5645150"/>
          <p14:tracePt t="94062" x="10763250" y="5626100"/>
          <p14:tracePt t="94078" x="10756900" y="5613400"/>
          <p14:tracePt t="94095" x="10737850" y="5600700"/>
          <p14:tracePt t="94098" x="10725150" y="5594350"/>
          <p14:tracePt t="94112" x="10718800" y="5594350"/>
          <p14:tracePt t="94129" x="10623550" y="5581650"/>
          <p14:tracePt t="94146" x="10534650" y="5575300"/>
          <p14:tracePt t="94162" x="10445750" y="5575300"/>
          <p14:tracePt t="94179" x="10356850" y="5575300"/>
          <p14:tracePt t="94195" x="10287000" y="5581650"/>
          <p14:tracePt t="94213" x="10223500" y="5594350"/>
          <p14:tracePt t="94228" x="10198100" y="5594350"/>
          <p14:tracePt t="94283" x="10191750" y="5594350"/>
          <p14:tracePt t="94295" x="10191750" y="5600700"/>
          <p14:tracePt t="94312" x="10153650" y="5613400"/>
          <p14:tracePt t="94313" x="0" y="0"/>
        </p14:tracePtLst>
        <p14:tracePtLst>
          <p14:tracePt t="95053" x="679450" y="5829300"/>
          <p14:tracePt t="95065" x="685800" y="5822950"/>
          <p14:tracePt t="95079" x="692150" y="5822950"/>
          <p14:tracePt t="95096" x="704850" y="5822950"/>
          <p14:tracePt t="95113" x="730250" y="5822950"/>
          <p14:tracePt t="95129" x="787400" y="5816600"/>
          <p14:tracePt t="95148" x="895350" y="5803900"/>
          <p14:tracePt t="95163" x="1022350" y="5797550"/>
          <p14:tracePt t="95180" x="1162050" y="5791200"/>
          <p14:tracePt t="95196" x="1301750" y="5791200"/>
          <p14:tracePt t="95214" x="1403350" y="5791200"/>
          <p14:tracePt t="95230" x="1479550" y="5791200"/>
          <p14:tracePt t="95246" x="1517650" y="5791200"/>
          <p14:tracePt t="95249" x="1524000" y="5791200"/>
          <p14:tracePt t="95309" x="1530350" y="5791200"/>
          <p14:tracePt t="95324" x="1536700" y="5791200"/>
          <p14:tracePt t="95330" x="1543050" y="5791200"/>
          <p14:tracePt t="95346" x="1562100" y="5791200"/>
          <p14:tracePt t="95363" x="1581150" y="5791200"/>
          <p14:tracePt t="95380" x="1600200" y="5791200"/>
          <p14:tracePt t="95397" x="1619250" y="5791200"/>
          <p14:tracePt t="95413" x="1625600" y="5791200"/>
          <p14:tracePt t="95551" x="0" y="0"/>
        </p14:tracePtLst>
        <p14:tracePtLst>
          <p14:tracePt t="100938" x="6845300" y="3340100"/>
          <p14:tracePt t="101082" x="6864350" y="3340100"/>
          <p14:tracePt t="101092" x="6889750" y="3340100"/>
          <p14:tracePt t="101103" x="6934200" y="3333750"/>
          <p14:tracePt t="101120" x="7105650" y="3321050"/>
          <p14:tracePt t="101138" x="7200900" y="3308350"/>
          <p14:tracePt t="101154" x="7302500" y="3308350"/>
          <p14:tracePt t="101170" x="7353300" y="3308350"/>
          <p14:tracePt t="101187" x="7385050" y="3308350"/>
          <p14:tracePt t="101204" x="7391400" y="3308350"/>
          <p14:tracePt t="101269" x="7397750" y="3308350"/>
          <p14:tracePt t="101288" x="7404100" y="3308350"/>
          <p14:tracePt t="101304" x="7410450" y="3308350"/>
          <p14:tracePt t="101321" x="7429500" y="3308350"/>
          <p14:tracePt t="101337" x="7454900" y="3308350"/>
          <p14:tracePt t="101354" x="7486650" y="3308350"/>
          <p14:tracePt t="101371" x="7505700" y="3308350"/>
          <p14:tracePt t="101387" x="7524750" y="3308350"/>
          <p14:tracePt t="101404" x="7531100" y="3308350"/>
          <p14:tracePt t="101437" x="7537450" y="3308350"/>
          <p14:tracePt t="101454" x="7550150" y="3308350"/>
          <p14:tracePt t="101471" x="7562850" y="3308350"/>
          <p14:tracePt t="101487" x="7588250" y="3308350"/>
          <p14:tracePt t="101504" x="7613650" y="3308350"/>
          <p14:tracePt t="101521" x="7632700" y="3308350"/>
          <p14:tracePt t="101526" x="7639050" y="3308350"/>
          <p14:tracePt t="101538" x="7658100" y="3308350"/>
          <p14:tracePt t="101554" x="7677150" y="3308350"/>
          <p14:tracePt t="101557" x="7689850" y="3308350"/>
          <p14:tracePt t="101572" x="7708900" y="3302000"/>
          <p14:tracePt t="101587" x="7778750" y="3302000"/>
          <p14:tracePt t="101604" x="7816850" y="3302000"/>
          <p14:tracePt t="101621" x="7880350" y="3302000"/>
          <p14:tracePt t="101637" x="7918450" y="3302000"/>
          <p14:tracePt t="101654" x="7950200" y="3302000"/>
          <p14:tracePt t="101671" x="7981950" y="3302000"/>
          <p14:tracePt t="101688" x="8032750" y="3302000"/>
          <p14:tracePt t="101704" x="8064500" y="3302000"/>
          <p14:tracePt t="101721" x="8089900" y="3302000"/>
          <p14:tracePt t="101738" x="8121650" y="3302000"/>
          <p14:tracePt t="101754" x="8147050" y="3302000"/>
          <p14:tracePt t="101771" x="8178800" y="3302000"/>
          <p14:tracePt t="101788" x="8210550" y="3302000"/>
          <p14:tracePt t="101790" x="8223250" y="3302000"/>
          <p14:tracePt t="101805" x="8229600" y="3302000"/>
          <p14:tracePt t="101822" x="8274050" y="3302000"/>
          <p14:tracePt t="101839" x="8286750" y="3302000"/>
          <p14:tracePt t="101854" x="8293100" y="3302000"/>
          <p14:tracePt t="101857" x="8299450" y="3302000"/>
          <p14:tracePt t="101871" x="8312150" y="3302000"/>
          <p14:tracePt t="101888" x="8318500" y="3302000"/>
          <p14:tracePt t="101904" x="8324850" y="3302000"/>
          <p14:tracePt t="101921" x="8337550" y="3302000"/>
          <p14:tracePt t="101938" x="8362950" y="3302000"/>
          <p14:tracePt t="101955" x="8375650" y="3302000"/>
          <p14:tracePt t="101971" x="8401050" y="3302000"/>
          <p14:tracePt t="101988" x="8432800" y="3302000"/>
          <p14:tracePt t="101989" x="8439150" y="3302000"/>
          <p14:tracePt t="102005" x="8445500" y="3302000"/>
          <p14:tracePt t="102022" x="8451850" y="3302000"/>
          <p14:tracePt t="102055" x="8458200" y="3302000"/>
          <p14:tracePt t="102072" x="8464550" y="3302000"/>
          <p14:tracePt t="102088" x="8470900" y="3302000"/>
          <p14:tracePt t="102105" x="8477250" y="3302000"/>
          <p14:tracePt t="102138" x="8483600" y="3302000"/>
          <p14:tracePt t="102155" x="8489950" y="3302000"/>
          <p14:tracePt t="102171" x="8496300" y="3302000"/>
          <p14:tracePt t="102188" x="8502650" y="3302000"/>
          <p14:tracePt t="102205" x="8509000" y="3302000"/>
          <p14:tracePt t="102222" x="8521700" y="3302000"/>
          <p14:tracePt t="102224" x="8528050" y="3302000"/>
          <p14:tracePt t="102255" x="8540750" y="3302000"/>
          <p14:tracePt t="102262" x="8547100" y="3302000"/>
          <p14:tracePt t="102272" x="8559800" y="3302000"/>
          <p14:tracePt t="102289" x="8591550" y="3302000"/>
          <p14:tracePt t="102305" x="8604250" y="3302000"/>
          <p14:tracePt t="102322" x="8610600" y="3302000"/>
          <p14:tracePt t="102355" x="8623300" y="3302000"/>
          <p14:tracePt t="102388" x="8629650" y="3302000"/>
          <p14:tracePt t="102405" x="8636000" y="3302000"/>
          <p14:tracePt t="102422" x="8642350" y="3302000"/>
          <p14:tracePt t="102438" x="8648700" y="3295650"/>
          <p14:tracePt t="102455" x="8661400" y="3295650"/>
          <p14:tracePt t="102458" x="8667750" y="3295650"/>
          <p14:tracePt t="102472" x="8674100" y="3295650"/>
          <p14:tracePt t="102489" x="8680450" y="3295650"/>
          <p14:tracePt t="102505" x="8693150" y="3289300"/>
          <p14:tracePt t="102540" x="8699500" y="3289300"/>
          <p14:tracePt t="102573" x="8705850" y="3289300"/>
          <p14:tracePt t="102589" x="8718550" y="3289300"/>
          <p14:tracePt t="102605" x="8724900" y="3289300"/>
          <p14:tracePt t="102622" x="8737600" y="3289300"/>
          <p14:tracePt t="102639" x="8743950" y="3289300"/>
          <p14:tracePt t="102914" x="8737600" y="3289300"/>
          <p14:tracePt t="102922" x="8731250" y="3289300"/>
          <p14:tracePt t="102939" x="8724900" y="3289300"/>
          <p14:tracePt t="102956" x="8699500" y="3289300"/>
          <p14:tracePt t="102973" x="8686800" y="3289300"/>
          <p14:tracePt t="102975" x="8680450" y="3289300"/>
          <p14:tracePt t="103203" x="8686800" y="3289300"/>
          <p14:tracePt t="103212" x="8693150" y="3289300"/>
          <p14:tracePt t="103223" x="8699500" y="3289300"/>
          <p14:tracePt t="103239" x="8718550" y="3289300"/>
          <p14:tracePt t="103257" x="8731250" y="3289300"/>
          <p14:tracePt t="103273" x="8737600" y="3289300"/>
          <p14:tracePt t="103306" x="8743950" y="3289300"/>
          <p14:tracePt t="103340" x="8750300" y="3289300"/>
          <p14:tracePt t="103356" x="8769350" y="3289300"/>
          <p14:tracePt t="103373" x="8788400" y="3289300"/>
          <p14:tracePt t="103375" x="8794750" y="3289300"/>
          <p14:tracePt t="103390" x="8801100" y="3289300"/>
          <p14:tracePt t="103406" x="8813800" y="3289300"/>
          <p14:tracePt t="103408" x="8826500" y="3282950"/>
          <p14:tracePt t="103423" x="8832850" y="3282950"/>
          <p14:tracePt t="103440" x="8839200" y="3282950"/>
          <p14:tracePt t="103456" x="8845550" y="3282950"/>
          <p14:tracePt t="103473" x="8851900" y="3282950"/>
          <p14:tracePt t="103490" x="8858250" y="3282950"/>
          <p14:tracePt t="103570" x="8864600" y="3282950"/>
          <p14:tracePt t="103589" x="8870950" y="3282950"/>
          <p14:tracePt t="103607" x="8877300" y="3282950"/>
          <p14:tracePt t="103623" x="8883650" y="3282950"/>
          <p14:tracePt t="103640" x="8890000" y="3282950"/>
          <p14:tracePt t="103657" x="8902700" y="3282950"/>
          <p14:tracePt t="103674" x="8915400" y="3276600"/>
          <p14:tracePt t="103690" x="8921750" y="3276600"/>
          <p14:tracePt t="103809" x="8928100" y="3276600"/>
          <p14:tracePt t="103823" x="8934450" y="3276600"/>
          <p14:tracePt t="103857" x="8940800" y="3276600"/>
          <p14:tracePt t="103921" x="8947150" y="3276600"/>
          <p14:tracePt t="103941" x="8953500" y="3276600"/>
          <p14:tracePt t="103957" x="8959850" y="3276600"/>
          <p14:tracePt t="103974" x="8978900" y="3270250"/>
          <p14:tracePt t="103992" x="8991600" y="3270250"/>
          <p14:tracePt t="104024" x="9004300" y="3270250"/>
          <p14:tracePt t="104041" x="9017000" y="3270250"/>
          <p14:tracePt t="104074" x="9029700" y="3270250"/>
          <p14:tracePt t="104091" x="9036050" y="3270250"/>
          <p14:tracePt t="104107" x="9042400" y="3270250"/>
          <p14:tracePt t="104124" x="9048750" y="3270250"/>
          <p14:tracePt t="104165" x="9055100" y="3270250"/>
          <p14:tracePt t="104191" x="9067800" y="3270250"/>
          <p14:tracePt t="104207" x="9080500" y="3270250"/>
          <p14:tracePt t="104241" x="9099550" y="3270250"/>
          <p14:tracePt t="104259" x="9112250" y="3270250"/>
          <p14:tracePt t="104265" x="9124950" y="3270250"/>
          <p14:tracePt t="104274" x="9137650" y="3270250"/>
          <p14:tracePt t="104291" x="9169400" y="3270250"/>
          <p14:tracePt t="104307" x="9207500" y="3270250"/>
          <p14:tracePt t="104324" x="9213850" y="3270250"/>
          <p14:tracePt t="104341" x="9226550" y="3270250"/>
          <p14:tracePt t="104358" x="9232900" y="3270250"/>
          <p14:tracePt t="105854" x="9245600" y="3270250"/>
          <p14:tracePt t="105860" x="9258300" y="3270250"/>
          <p14:tracePt t="105876" x="9309100" y="3270250"/>
          <p14:tracePt t="105893" x="9359900" y="3270250"/>
          <p14:tracePt t="105909" x="9448800" y="3270250"/>
          <p14:tracePt t="105926" x="9512300" y="3276600"/>
          <p14:tracePt t="105943" x="9556750" y="3276600"/>
          <p14:tracePt t="105946" x="9575800" y="3282950"/>
          <p14:tracePt t="105960" x="9588500" y="3282950"/>
          <p14:tracePt t="105976" x="9607550" y="3282950"/>
          <p14:tracePt t="106011" x="9613900" y="3282950"/>
          <p14:tracePt t="106127" x="9620250" y="3282950"/>
          <p14:tracePt t="106143" x="9632950" y="3282950"/>
          <p14:tracePt t="106160" x="9652000" y="3282950"/>
          <p14:tracePt t="106177" x="9671050" y="3282950"/>
          <p14:tracePt t="106182" x="9683750" y="3282950"/>
          <p14:tracePt t="106194" x="9690100" y="3282950"/>
          <p14:tracePt t="106210" x="9709150" y="3282950"/>
          <p14:tracePt t="106214" x="9721850" y="3282950"/>
          <p14:tracePt t="106226" x="9728200" y="3282950"/>
          <p14:tracePt t="106244" x="9747250" y="3282950"/>
          <p14:tracePt t="106261" x="9753600" y="3282950"/>
          <p14:tracePt t="106277" x="9759950" y="3282950"/>
          <p14:tracePt t="106294" x="9779000" y="3282950"/>
          <p14:tracePt t="106310" x="9791700" y="3282950"/>
          <p14:tracePt t="106327" x="9804400" y="3282950"/>
          <p14:tracePt t="106343" x="9817100" y="3282950"/>
          <p14:tracePt t="106346" x="9829800" y="3282950"/>
          <p14:tracePt t="106360" x="9836150" y="3282950"/>
          <p14:tracePt t="106377" x="9848850" y="3282950"/>
          <p14:tracePt t="106379" x="9855200" y="3282950"/>
          <p14:tracePt t="106393" x="9867900" y="3282950"/>
          <p14:tracePt t="106410" x="9880600" y="3282950"/>
          <p14:tracePt t="106427" x="9918700" y="3282950"/>
          <p14:tracePt t="106444" x="9937750" y="3282950"/>
          <p14:tracePt t="106460" x="9956800" y="3282950"/>
          <p14:tracePt t="106477" x="9994900" y="3282950"/>
          <p14:tracePt t="106494" x="10013950" y="3282950"/>
          <p14:tracePt t="106510" x="10033000" y="3282950"/>
          <p14:tracePt t="106527" x="10077450" y="3282950"/>
          <p14:tracePt t="106543" x="10083800" y="3282950"/>
          <p14:tracePt t="106560" x="10109200" y="3282950"/>
          <p14:tracePt t="106577" x="10147300" y="3282950"/>
          <p14:tracePt t="106594" x="10160000" y="3282950"/>
          <p14:tracePt t="106610" x="10166350" y="3282950"/>
          <p14:tracePt t="106613" x="10172700" y="3282950"/>
          <p14:tracePt t="106644" x="10185400" y="3282950"/>
          <p14:tracePt t="106661" x="10191750" y="3282950"/>
          <p14:tracePt t="106677" x="10204450" y="3282950"/>
          <p14:tracePt t="106694" x="10217150" y="3282950"/>
          <p14:tracePt t="106711" x="10229850" y="3282950"/>
          <p14:tracePt t="106727" x="10236200" y="3282950"/>
          <p14:tracePt t="106744" x="10242550" y="3282950"/>
          <p14:tracePt t="106762" x="10248900" y="3282950"/>
          <p14:tracePt t="106794" x="10255250" y="3282950"/>
          <p14:tracePt t="106827" x="10261600" y="3282950"/>
          <p14:tracePt t="106861" x="10267950" y="3282950"/>
          <p14:tracePt t="106878" x="10274300" y="3282950"/>
          <p14:tracePt t="106911" x="10280650" y="3282950"/>
          <p14:tracePt t="106928" x="10287000" y="3276600"/>
          <p14:tracePt t="106962" x="10293350" y="3276600"/>
          <p14:tracePt t="107042" x="10299700" y="3276600"/>
          <p14:tracePt t="107080" x="10306050" y="3276600"/>
          <p14:tracePt t="107097" x="10312400" y="3276600"/>
          <p14:tracePt t="107128" x="10318750" y="3276600"/>
          <p14:tracePt t="107144" x="10325100" y="3276600"/>
          <p14:tracePt t="107161" x="10331450" y="3276600"/>
          <p14:tracePt t="107178" x="10350500" y="3270250"/>
          <p14:tracePt t="107212" x="10356850" y="3270250"/>
          <p14:tracePt t="107262" x="10363200" y="3270250"/>
          <p14:tracePt t="107266" x="10369550" y="3270250"/>
          <p14:tracePt t="107294" x="10375900" y="3270250"/>
          <p14:tracePt t="107312" x="10382250" y="3270250"/>
          <p14:tracePt t="107328" x="10394950" y="3270250"/>
          <p14:tracePt t="107344" x="10401300" y="3270250"/>
          <p14:tracePt t="107378" x="10407650" y="3270250"/>
          <p14:tracePt t="107395" x="10414000" y="3270250"/>
          <p14:tracePt t="107411" x="10420350" y="3270250"/>
          <p14:tracePt t="107428" x="10426700" y="3270250"/>
          <p14:tracePt t="107445" x="10433050" y="3270250"/>
          <p14:tracePt t="107462" x="10445750" y="3270250"/>
          <p14:tracePt t="107478" x="10471150" y="3270250"/>
          <p14:tracePt t="107495" x="10483850" y="3270250"/>
          <p14:tracePt t="107511" x="10515600" y="3270250"/>
          <p14:tracePt t="107528" x="10534650" y="3270250"/>
          <p14:tracePt t="107545" x="10541000" y="3270250"/>
          <p14:tracePt t="107562" x="10553700" y="3270250"/>
          <p14:tracePt t="108010" x="10560050" y="3270250"/>
          <p14:tracePt t="108029" x="10566400" y="3270250"/>
          <p14:tracePt t="108046" x="10579100" y="3270250"/>
          <p14:tracePt t="108062" x="10585450" y="3270250"/>
          <p14:tracePt t="108096" x="10591800" y="3270250"/>
          <p14:tracePt t="108129" x="10598150" y="3270250"/>
          <p14:tracePt t="108146" x="10604500" y="3270250"/>
          <p14:tracePt t="108163" x="10629900" y="3270250"/>
          <p14:tracePt t="108179" x="10655300" y="3270250"/>
          <p14:tracePt t="108196" x="10699750" y="3270250"/>
          <p14:tracePt t="108213" x="10744200" y="3270250"/>
          <p14:tracePt t="108215" x="10763250" y="3270250"/>
          <p14:tracePt t="108229" x="10782300" y="3270250"/>
          <p14:tracePt t="108246" x="10814050" y="3263900"/>
          <p14:tracePt t="108262" x="10839450" y="3263900"/>
          <p14:tracePt t="108265" x="10852150" y="3263900"/>
          <p14:tracePt t="108279" x="10864850" y="3263900"/>
          <p14:tracePt t="108296" x="10883900" y="3263900"/>
          <p14:tracePt t="108312" x="10890250" y="3263900"/>
          <p14:tracePt t="108927" x="10896600" y="3263900"/>
          <p14:tracePt t="108947" x="10909300" y="3263900"/>
          <p14:tracePt t="108949" x="10915650" y="3263900"/>
          <p14:tracePt t="108980" x="10934700" y="3257550"/>
          <p14:tracePt t="108996" x="10966450" y="3257550"/>
          <p14:tracePt t="109013" x="11023600" y="3257550"/>
          <p14:tracePt t="109030" x="11137900" y="3257550"/>
          <p14:tracePt t="109047" x="11245850" y="3251200"/>
          <p14:tracePt t="109063" x="11347450" y="3251200"/>
          <p14:tracePt t="109080" x="11404600" y="3251200"/>
          <p14:tracePt t="109956" x="11410950" y="3251200"/>
          <p14:tracePt t="109974" x="11417300" y="3251200"/>
          <p14:tracePt t="109981" x="11423650" y="3251200"/>
          <p14:tracePt t="109998" x="11436350" y="3251200"/>
          <p14:tracePt t="110014" x="11449050" y="3244850"/>
          <p14:tracePt t="110031" x="11474450" y="3244850"/>
          <p14:tracePt t="110048" x="11487150" y="3244850"/>
          <p14:tracePt t="110064" x="11499850" y="3244850"/>
          <p14:tracePt t="110081" x="11506200" y="3244850"/>
          <p14:tracePt t="110098" x="11512550" y="3244850"/>
          <p14:tracePt t="110145" x="11518900" y="3244850"/>
          <p14:tracePt t="110167" x="11525250" y="3244850"/>
          <p14:tracePt t="110181" x="11531600" y="3238500"/>
          <p14:tracePt t="110198" x="11544300" y="3238500"/>
          <p14:tracePt t="110215" x="11557000" y="3238500"/>
          <p14:tracePt t="110231" x="11563350" y="3238500"/>
          <p14:tracePt t="110248" x="11576050" y="3238500"/>
          <p14:tracePt t="110265" x="11588750" y="3238500"/>
          <p14:tracePt t="110281" x="11607800" y="3238500"/>
          <p14:tracePt t="110298" x="11620500" y="3238500"/>
          <p14:tracePt t="110315" x="11626850" y="3238500"/>
          <p14:tracePt t="110331" x="11633200" y="3238500"/>
          <p14:tracePt t="110348" x="11639550" y="3238500"/>
          <p14:tracePt t="110365" x="11658600" y="3238500"/>
          <p14:tracePt t="110382" x="11671300" y="3238500"/>
          <p14:tracePt t="110399" x="11684000" y="3238500"/>
          <p14:tracePt t="110415" x="11690350" y="3238500"/>
          <p14:tracePt t="110432" x="11703050" y="3238500"/>
          <p14:tracePt t="110448" x="11709400" y="3238500"/>
          <p14:tracePt t="110465" x="11715750" y="3238500"/>
          <p14:tracePt t="110482" x="11728450" y="3238500"/>
          <p14:tracePt t="110498" x="11734800" y="3238500"/>
          <p14:tracePt t="110515" x="11741150" y="3238500"/>
          <p14:tracePt t="110548" x="11747500" y="3238500"/>
          <p14:tracePt t="110565" x="11760200" y="3238500"/>
          <p14:tracePt t="110582" x="11779250" y="3238500"/>
          <p14:tracePt t="110598" x="11817350" y="3251200"/>
          <p14:tracePt t="110615" x="11823700" y="3257550"/>
          <p14:tracePt t="110633" x="11836400" y="3257550"/>
          <p14:tracePt t="110649" x="11842750" y="3257550"/>
          <p14:tracePt t="111245" x="0" y="0"/>
        </p14:tracePtLst>
      </p14:laserTraceLst>
    </p:ext>
    <p:ext uri="{E180D4A7-C9FB-4DFB-919C-405C955672EB}">
      <p14:showEvtLst xmlns:p14="http://schemas.microsoft.com/office/powerpoint/2010/main">
        <p14:playEvt time="87" objId="29"/>
        <p14:stopEvt time="123161" objId="29"/>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grpSp>
        <p:nvGrpSpPr>
          <p:cNvPr id="3" name="组合 2">
            <a:extLst>
              <a:ext uri="{FF2B5EF4-FFF2-40B4-BE49-F238E27FC236}">
                <a16:creationId xmlns:a16="http://schemas.microsoft.com/office/drawing/2014/main" id="{95F77927-3923-488C-873D-FC1CB0CFE63F}"/>
              </a:ext>
            </a:extLst>
          </p:cNvPr>
          <p:cNvGrpSpPr/>
          <p:nvPr/>
        </p:nvGrpSpPr>
        <p:grpSpPr>
          <a:xfrm>
            <a:off x="831307" y="3644308"/>
            <a:ext cx="1801840" cy="1169976"/>
            <a:chOff x="831307" y="3644308"/>
            <a:chExt cx="1801840" cy="1169976"/>
          </a:xfrm>
        </p:grpSpPr>
        <p:pic>
          <p:nvPicPr>
            <p:cNvPr id="88" name="图片 87">
              <a:extLst>
                <a:ext uri="{FF2B5EF4-FFF2-40B4-BE49-F238E27FC236}">
                  <a16:creationId xmlns:a16="http://schemas.microsoft.com/office/drawing/2014/main" id="{48A4488F-F010-44B2-8505-A274A438E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a:extLst>
                <a:ext uri="{FF2B5EF4-FFF2-40B4-BE49-F238E27FC236}">
                  <a16:creationId xmlns:a16="http://schemas.microsoft.com/office/drawing/2014/main" id="{DE0C09DB-2BD9-4E32-8A1F-941137245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a:extLst>
              <a:ext uri="{FF2B5EF4-FFF2-40B4-BE49-F238E27FC236}">
                <a16:creationId xmlns:a16="http://schemas.microsoft.com/office/drawing/2014/main" id="{493D5449-F844-44C7-BAC9-CB8FD6A8F536}"/>
              </a:ext>
            </a:extLst>
          </p:cNvPr>
          <p:cNvGrpSpPr/>
          <p:nvPr/>
        </p:nvGrpSpPr>
        <p:grpSpPr>
          <a:xfrm>
            <a:off x="562875" y="2070646"/>
            <a:ext cx="3043587" cy="579957"/>
            <a:chOff x="371537" y="4732301"/>
            <a:chExt cx="2678518" cy="579957"/>
          </a:xfrm>
        </p:grpSpPr>
        <p:sp>
          <p:nvSpPr>
            <p:cNvPr id="95" name="矩形 94">
              <a:extLst>
                <a:ext uri="{FF2B5EF4-FFF2-40B4-BE49-F238E27FC236}">
                  <a16:creationId xmlns:a16="http://schemas.microsoft.com/office/drawing/2014/main" id="{5B5EB2AC-6E8A-4998-9A4B-805C60818E41}"/>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a:extLst>
                <a:ext uri="{FF2B5EF4-FFF2-40B4-BE49-F238E27FC236}">
                  <a16:creationId xmlns:a16="http://schemas.microsoft.com/office/drawing/2014/main" id="{523D0A59-E12A-4F19-B2BD-B6E864654859}"/>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pic>
        <p:nvPicPr>
          <p:cNvPr id="97" name="图片 96">
            <a:extLst>
              <a:ext uri="{FF2B5EF4-FFF2-40B4-BE49-F238E27FC236}">
                <a16:creationId xmlns:a16="http://schemas.microsoft.com/office/drawing/2014/main" id="{EABC386C-2655-40C6-A5F7-C965A6129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4114107" y="3843469"/>
            <a:ext cx="695605" cy="257752"/>
          </a:xfrm>
          <a:prstGeom prst="rect">
            <a:avLst/>
          </a:prstGeom>
        </p:spPr>
      </p:pic>
    </p:spTree>
    <p:extLst>
      <p:ext uri="{BB962C8B-B14F-4D97-AF65-F5344CB8AC3E}">
        <p14:creationId xmlns:p14="http://schemas.microsoft.com/office/powerpoint/2010/main" val="129065609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up)">
                                      <p:cBhvr>
                                        <p:cTn id="1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p>
        </p:txBody>
      </p:sp>
      <p:sp>
        <p:nvSpPr>
          <p:cNvPr id="3" name="内容占位符 2"/>
          <p:cNvSpPr>
            <a:spLocks noGrp="1"/>
          </p:cNvSpPr>
          <p:nvPr>
            <p:ph idx="1"/>
          </p:nvPr>
        </p:nvSpPr>
        <p:spPr>
          <a:xfrm>
            <a:off x="487822" y="942764"/>
            <a:ext cx="11061050" cy="5637024"/>
          </a:xfrm>
        </p:spPr>
        <p:txBody>
          <a:bodyPr>
            <a:normAutofit/>
          </a:bodyPr>
          <a:lstStyle/>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p>
          <a:p>
            <a:pPr marL="931963" lvl="1" indent="-325103" defTabSz="866943" fontAlgn="base">
              <a:lnSpc>
                <a:spcPct val="140000"/>
              </a:lnSpc>
              <a:spcBef>
                <a:spcPts val="569"/>
              </a:spcBef>
              <a:spcAft>
                <a:spcPts val="569"/>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p>
        </p:txBody>
      </p:sp>
    </p:spTree>
    <p:extLst>
      <p:ext uri="{BB962C8B-B14F-4D97-AF65-F5344CB8AC3E}">
        <p14:creationId xmlns:p14="http://schemas.microsoft.com/office/powerpoint/2010/main" val="947123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p>
        </p:txBody>
      </p:sp>
      <p:graphicFrame>
        <p:nvGraphicFramePr>
          <p:cNvPr id="7" name="表格 6"/>
          <p:cNvGraphicFramePr>
            <a:graphicFrameLocks noGrp="1"/>
          </p:cNvGraphicFramePr>
          <p:nvPr>
            <p:extLst/>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689" lvl="3" indent="-329619">
              <a:lnSpc>
                <a:spcPct val="150000"/>
              </a:lnSpc>
              <a:spcBef>
                <a:spcPts val="569"/>
              </a:spcBef>
              <a:spcAft>
                <a:spcPts val="569"/>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275" b="1" dirty="0">
                <a:solidFill>
                  <a:srgbClr val="18978B"/>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存在空周期，空节拍</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p>
        </p:txBody>
      </p:sp>
      <p:sp>
        <p:nvSpPr>
          <p:cNvPr id="3" name="椭圆 2">
            <a:extLst>
              <a:ext uri="{FF2B5EF4-FFF2-40B4-BE49-F238E27FC236}">
                <a16:creationId xmlns:a16="http://schemas.microsoft.com/office/drawing/2014/main" id="{37973F2C-A868-4C6B-8E53-5E952CF91E10}"/>
              </a:ext>
            </a:extLst>
          </p:cNvPr>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77AE1D4-8AB9-4D80-86CB-322110ED42B8}"/>
              </a:ext>
            </a:extLst>
          </p:cNvPr>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p>
        </p:txBody>
      </p:sp>
    </p:spTree>
    <p:custDataLst>
      <p:tags r:id="rId1"/>
    </p:custDataLst>
    <p:extLst>
      <p:ext uri="{BB962C8B-B14F-4D97-AF65-F5344CB8AC3E}">
        <p14:creationId xmlns:p14="http://schemas.microsoft.com/office/powerpoint/2010/main" val="428067337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extLst mod="1">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a:t>
            </a:r>
            <a:r>
              <a:rPr lang="zh-CN" altLang="en-US" dirty="0">
                <a:solidFill>
                  <a:srgbClr val="1387B7"/>
                </a:solidFill>
              </a:rPr>
              <a:t>硬布线</a:t>
            </a:r>
            <a:r>
              <a:rPr lang="zh-CN" altLang="en-US" dirty="0"/>
              <a:t>控制器</a:t>
            </a:r>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8132510" y="232032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sp>
        <p:nvSpPr>
          <p:cNvPr id="91" name="Text Box 127"/>
          <p:cNvSpPr txBox="1">
            <a:spLocks noChangeArrowheads="1"/>
          </p:cNvSpPr>
          <p:nvPr/>
        </p:nvSpPr>
        <p:spPr bwMode="auto">
          <a:xfrm>
            <a:off x="1700567" y="5944574"/>
            <a:ext cx="9198658"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无时序发生器、无机器周期、操作控制信号仅与状态寄存器现态有关</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B0DDF08A-BFFC-46BE-A52D-A7934C1C9D54}"/>
              </a:ext>
            </a:extLst>
          </p:cNvPr>
          <p:cNvGrpSpPr/>
          <p:nvPr/>
        </p:nvGrpSpPr>
        <p:grpSpPr>
          <a:xfrm>
            <a:off x="606509" y="5023223"/>
            <a:ext cx="3043587" cy="579957"/>
            <a:chOff x="371537" y="4732301"/>
            <a:chExt cx="2678518" cy="579957"/>
          </a:xfrm>
        </p:grpSpPr>
        <p:sp>
          <p:nvSpPr>
            <p:cNvPr id="93" name="矩形 92">
              <a:extLst>
                <a:ext uri="{FF2B5EF4-FFF2-40B4-BE49-F238E27FC236}">
                  <a16:creationId xmlns:a16="http://schemas.microsoft.com/office/drawing/2014/main" id="{237B6C33-80EF-461F-92CE-933B7AD841AF}"/>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4" name="矩形 93">
              <a:extLst>
                <a:ext uri="{FF2B5EF4-FFF2-40B4-BE49-F238E27FC236}">
                  <a16:creationId xmlns:a16="http://schemas.microsoft.com/office/drawing/2014/main" id="{008BCCE9-1ABE-43A7-9E49-08414933498E}"/>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三级时序有什么好处？</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33F74FA-B7D0-4C2C-876C-119B17401199}"/>
                  </a:ext>
                </a:extLst>
              </p:cNvPr>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3"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95" name="文本框 94">
                <a:extLst>
                  <a:ext uri="{FF2B5EF4-FFF2-40B4-BE49-F238E27FC236}">
                    <a16:creationId xmlns:a16="http://schemas.microsoft.com/office/drawing/2014/main" id="{933F74FA-B7D0-4C2C-876C-119B17401199}"/>
                  </a:ext>
                </a:extLst>
              </p:cNvPr>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a:blip r:embed="rId3"/>
                <a:stretch>
                  <a:fillRect b="-125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37805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44668702"/>
              </p:ext>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baseline="0" dirty="0" err="1">
                          <a:solidFill>
                            <a:schemeClr val="tx1"/>
                          </a:solidFill>
                          <a:latin typeface="微软雅黑" panose="020B0503020204020204" pitchFamily="34" charset="-122"/>
                          <a:ea typeface="微软雅黑" panose="020B0503020204020204" pitchFamily="34" charset="-122"/>
                          <a:cs typeface="+mn-cs"/>
                        </a:rPr>
                        <a:t>P</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in</a:t>
                      </a:r>
                      <a:r>
                        <a:rPr lang="en-US" altLang="zh-CN" sz="1400" b="1"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6"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69"/>
              </a:spcBef>
              <a:spcAft>
                <a:spcPts val="569"/>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46646956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extLst mod="1">
    <p:ext uri="{3A86A75C-4F4B-4683-9AE1-C65F6400EC91}">
      <p14:laserTraceLst xmlns:p14="http://schemas.microsoft.com/office/powerpoint/2010/main">
        <p14:tracePtLst>
          <p14:tracePt t="4321" x="6178550" y="2152650"/>
          <p14:tracePt t="4428" x="6178550" y="2146300"/>
          <p14:tracePt t="4431" x="6197600" y="2146300"/>
          <p14:tracePt t="4442" x="6223000" y="2146300"/>
          <p14:tracePt t="4459" x="6305550" y="2139950"/>
          <p14:tracePt t="4475" x="6381750" y="2139950"/>
          <p14:tracePt t="4493" x="6489700" y="2139950"/>
          <p14:tracePt t="4509" x="6604000" y="2139950"/>
          <p14:tracePt t="4525" x="6692900" y="2139950"/>
          <p14:tracePt t="4542" x="6794500" y="2139950"/>
          <p14:tracePt t="4543" x="6832600" y="2139950"/>
          <p14:tracePt t="4559" x="6908800" y="2139950"/>
          <p14:tracePt t="4576" x="6978650" y="2146300"/>
          <p14:tracePt t="4592" x="7029450" y="2152650"/>
          <p14:tracePt t="4609" x="7054850" y="2159000"/>
          <p14:tracePt t="4626" x="7073900" y="2159000"/>
          <p14:tracePt t="4642" x="7086600" y="2159000"/>
          <p14:tracePt t="4659" x="7099300" y="2159000"/>
          <p14:tracePt t="4676" x="7124700" y="2159000"/>
          <p14:tracePt t="4692" x="7162800" y="2159000"/>
          <p14:tracePt t="4709" x="7200900" y="2159000"/>
          <p14:tracePt t="4726" x="7277100" y="2159000"/>
          <p14:tracePt t="4743" x="7334250" y="2159000"/>
          <p14:tracePt t="4744" x="7378700" y="2159000"/>
          <p14:tracePt t="4759" x="7391400" y="2165350"/>
          <p14:tracePt t="4776" x="7429500" y="2165350"/>
          <p14:tracePt t="4792" x="7435850" y="2165350"/>
          <p14:tracePt t="4935" x="7429500" y="2165350"/>
          <p14:tracePt t="4943" x="7423150" y="2165350"/>
          <p14:tracePt t="4960" x="7385050" y="2165350"/>
          <p14:tracePt t="4976" x="7315200" y="2159000"/>
          <p14:tracePt t="4977" x="7277100" y="2159000"/>
          <p14:tracePt t="4993" x="7226300" y="2159000"/>
          <p14:tracePt t="5009" x="7105650" y="2159000"/>
          <p14:tracePt t="5026" x="7054850" y="2159000"/>
          <p14:tracePt t="5043" x="7016750" y="2159000"/>
          <p14:tracePt t="5059" x="6870700" y="2152650"/>
          <p14:tracePt t="5076" x="6800850" y="2152650"/>
          <p14:tracePt t="5093" x="6718300" y="2152650"/>
          <p14:tracePt t="5109" x="6559550" y="2152650"/>
          <p14:tracePt t="5126" x="6496050" y="2152650"/>
          <p14:tracePt t="5143" x="6413500" y="2152650"/>
          <p14:tracePt t="5160" x="6343650" y="2152650"/>
          <p14:tracePt t="5176" x="6299200" y="2152650"/>
          <p14:tracePt t="5193" x="6254750" y="2146300"/>
          <p14:tracePt t="5210" x="6242050" y="2146300"/>
          <p14:tracePt t="5212" x="6235700" y="2146300"/>
          <p14:tracePt t="5472" x="6242050" y="2146300"/>
          <p14:tracePt t="5494" x="6311900" y="2139950"/>
          <p14:tracePt t="5510" x="6445250" y="2127250"/>
          <p14:tracePt t="5527" x="6559550" y="2127250"/>
          <p14:tracePt t="5543" x="6711950" y="2127250"/>
          <p14:tracePt t="5560" x="6826250" y="2127250"/>
          <p14:tracePt t="5577" x="6908800" y="2127250"/>
          <p14:tracePt t="5593" x="6953250" y="2127250"/>
          <p14:tracePt t="5610" x="6978650" y="2127250"/>
          <p14:tracePt t="5627" x="7023100" y="2120900"/>
          <p14:tracePt t="5644" x="7054850" y="2114550"/>
          <p14:tracePt t="5660" x="7080250" y="2114550"/>
          <p14:tracePt t="5677" x="7112000" y="2114550"/>
          <p14:tracePt t="5694" x="7143750" y="2108200"/>
          <p14:tracePt t="5710" x="7150100" y="2108200"/>
          <p14:tracePt t="5887" x="7156450" y="2108200"/>
          <p14:tracePt t="5890" x="7162800" y="2108200"/>
          <p14:tracePt t="5910" x="7169150" y="2108200"/>
          <p14:tracePt t="5928" x="7188200" y="2108200"/>
          <p14:tracePt t="5944" x="7207250" y="2101850"/>
          <p14:tracePt t="5962" x="7213600" y="2101850"/>
          <p14:tracePt t="6006" x="7219950" y="2101850"/>
          <p14:tracePt t="6010" x="7226300" y="2101850"/>
          <p14:tracePt t="6027" x="7264400" y="2095500"/>
          <p14:tracePt t="6044" x="7289800" y="2095500"/>
          <p14:tracePt t="6062" x="7296150" y="2095500"/>
          <p14:tracePt t="6077" x="7302500" y="2095500"/>
          <p14:tracePt t="6202" x="7289800" y="2095500"/>
          <p14:tracePt t="6211" x="7270750" y="2095500"/>
          <p14:tracePt t="6227" x="7194550" y="2095500"/>
          <p14:tracePt t="6244" x="7054850" y="2095500"/>
          <p14:tracePt t="6261" x="6972300" y="2095500"/>
          <p14:tracePt t="6278" x="6832600" y="2095500"/>
          <p14:tracePt t="6295" x="6711950" y="2095500"/>
          <p14:tracePt t="6297" x="6648450" y="2095500"/>
          <p14:tracePt t="6312" x="6546850" y="2095500"/>
          <p14:tracePt t="6328" x="6496050" y="2101850"/>
          <p14:tracePt t="6344" x="6438900" y="2108200"/>
          <p14:tracePt t="6361" x="6388100" y="2114550"/>
          <p14:tracePt t="6378" x="6356350" y="2120900"/>
          <p14:tracePt t="6395" x="6337300" y="2120900"/>
          <p14:tracePt t="6411" x="6324600" y="2120900"/>
          <p14:tracePt t="6429" x="6311900" y="2120900"/>
          <p14:tracePt t="6445" x="6305550" y="2120900"/>
          <p14:tracePt t="6462" x="6292850" y="2120900"/>
          <p14:tracePt t="6479" x="6280150" y="2120900"/>
          <p14:tracePt t="6497" x="6267450" y="2120900"/>
          <p14:tracePt t="6498" x="6254750" y="2120900"/>
          <p14:tracePt t="6528" x="6248400" y="2120900"/>
          <p14:tracePt t="6591" x="6261100" y="2120900"/>
          <p14:tracePt t="6595" x="6267450" y="2120900"/>
          <p14:tracePt t="6611" x="6299200" y="2120900"/>
          <p14:tracePt t="6628" x="6350000" y="2120900"/>
          <p14:tracePt t="6645" x="6464300" y="2120900"/>
          <p14:tracePt t="6662" x="6642100" y="2120900"/>
          <p14:tracePt t="6678" x="6845300" y="2114550"/>
          <p14:tracePt t="6695" x="6972300" y="2114550"/>
          <p14:tracePt t="6711" x="7067550" y="2108200"/>
          <p14:tracePt t="6728" x="7112000" y="2108200"/>
          <p14:tracePt t="6745" x="7137400" y="2101850"/>
          <p14:tracePt t="6785" x="7143750" y="2101850"/>
          <p14:tracePt t="6795" x="7156450" y="2101850"/>
          <p14:tracePt t="6812" x="7169150" y="2101850"/>
          <p14:tracePt t="6828" x="7181850" y="2101850"/>
          <p14:tracePt t="6845" x="7194550" y="2101850"/>
          <p14:tracePt t="6862" x="7200900" y="2101850"/>
          <p14:tracePt t="7120" x="0" y="0"/>
        </p14:tracePtLst>
        <p14:tracePtLst>
          <p14:tracePt t="10320" x="6229350" y="3409950"/>
          <p14:tracePt t="10329" x="6235700" y="3409950"/>
          <p14:tracePt t="10350" x="6254750" y="3409950"/>
          <p14:tracePt t="10367" x="6280150" y="3409950"/>
          <p14:tracePt t="10368" x="6292850" y="3409950"/>
          <p14:tracePt t="10383" x="6299200" y="3409950"/>
          <p14:tracePt t="10400" x="6350000" y="3409950"/>
          <p14:tracePt t="10416" x="6362700" y="3409950"/>
          <p14:tracePt t="10433" x="6369050" y="3409950"/>
          <p14:tracePt t="10449" x="6381750" y="3409950"/>
          <p14:tracePt t="10466" x="6419850" y="3409950"/>
          <p14:tracePt t="10483" x="6477000" y="3409950"/>
          <p14:tracePt t="10499" x="6540500" y="3409950"/>
          <p14:tracePt t="10516" x="6610350" y="3409950"/>
          <p14:tracePt t="10533" x="6680200" y="3409950"/>
          <p14:tracePt t="10549" x="6731000" y="3409950"/>
          <p14:tracePt t="10566" x="6750050" y="3409950"/>
          <p14:tracePt t="10583" x="6800850" y="3416300"/>
          <p14:tracePt t="10600" x="6845300" y="3416300"/>
          <p14:tracePt t="10602" x="6858000" y="3416300"/>
          <p14:tracePt t="10617" x="6889750" y="3422650"/>
          <p14:tracePt t="10633" x="6915150" y="3422650"/>
          <p14:tracePt t="10650" x="6978650" y="3422650"/>
          <p14:tracePt t="10666" x="7010400" y="3422650"/>
          <p14:tracePt t="10683" x="7061200" y="3422650"/>
          <p14:tracePt t="10700" x="7112000" y="3422650"/>
          <p14:tracePt t="10716" x="7194550" y="3429000"/>
          <p14:tracePt t="10733" x="7283450" y="3429000"/>
          <p14:tracePt t="10750" x="7359650" y="3429000"/>
          <p14:tracePt t="10767" x="7391400" y="3429000"/>
          <p14:tracePt t="10783" x="7423150" y="3429000"/>
          <p14:tracePt t="10800" x="7435850" y="3429000"/>
          <p14:tracePt t="10817" x="7442200" y="3429000"/>
          <p14:tracePt t="10833" x="7454900" y="3429000"/>
          <p14:tracePt t="10850" x="7499350" y="3429000"/>
          <p14:tracePt t="10867" x="7569200" y="3429000"/>
          <p14:tracePt t="10869" x="7594600" y="3429000"/>
          <p14:tracePt t="10883" x="7632700" y="3429000"/>
          <p14:tracePt t="10900" x="7639050" y="3429000"/>
          <p14:tracePt t="10946" x="7651750" y="3429000"/>
          <p14:tracePt t="10967" x="7689850" y="3422650"/>
          <p14:tracePt t="10983" x="7766050" y="3422650"/>
          <p14:tracePt t="11000" x="7810500" y="3416300"/>
          <p14:tracePt t="11017" x="7816850" y="3416300"/>
          <p14:tracePt t="11050" x="7823200" y="3416300"/>
          <p14:tracePt t="11067" x="7829550" y="3416300"/>
          <p14:tracePt t="11171" x="7829550" y="3409950"/>
          <p14:tracePt t="11174" x="7823200" y="3409950"/>
          <p14:tracePt t="11183" x="7804150" y="3409950"/>
          <p14:tracePt t="11200" x="7753350" y="3403600"/>
          <p14:tracePt t="11217" x="7658100" y="3403600"/>
          <p14:tracePt t="11234" x="7518400" y="3397250"/>
          <p14:tracePt t="11250" x="7372350" y="3397250"/>
          <p14:tracePt t="11267" x="7213600" y="3397250"/>
          <p14:tracePt t="11284" x="7080250" y="3397250"/>
          <p14:tracePt t="11300" x="6965950" y="3397250"/>
          <p14:tracePt t="11302" x="6934200" y="3397250"/>
          <p14:tracePt t="11317" x="6883400" y="3397250"/>
          <p14:tracePt t="11335" x="6858000" y="3397250"/>
          <p14:tracePt t="11351" x="6813550" y="3397250"/>
          <p14:tracePt t="11368" x="6762750" y="3397250"/>
          <p14:tracePt t="11384" x="6692900" y="3397250"/>
          <p14:tracePt t="11400" x="6565900" y="3397250"/>
          <p14:tracePt t="11417" x="6445250" y="3397250"/>
          <p14:tracePt t="11434" x="6337300" y="3397250"/>
          <p14:tracePt t="11451" x="6229350" y="3397250"/>
          <p14:tracePt t="11467" x="6134100" y="3397250"/>
          <p14:tracePt t="11485" x="6089650" y="3397250"/>
          <p14:tracePt t="11501" x="6064250" y="3397250"/>
          <p14:tracePt t="11518" x="6057900" y="3397250"/>
          <p14:tracePt t="11718" x="6070600" y="3397250"/>
          <p14:tracePt t="11734" x="6108700" y="3397250"/>
          <p14:tracePt t="11751" x="6223000" y="3397250"/>
          <p14:tracePt t="11768" x="6330950" y="3397250"/>
          <p14:tracePt t="11784" x="6502400" y="3409950"/>
          <p14:tracePt t="11786" x="6578600" y="3409950"/>
          <p14:tracePt t="11801" x="6642100" y="3409950"/>
          <p14:tracePt t="11818" x="6800850" y="3409950"/>
          <p14:tracePt t="11835" x="6851650" y="3409950"/>
          <p14:tracePt t="11852" x="6883400" y="3409950"/>
          <p14:tracePt t="11868" x="6908800" y="3409950"/>
          <p14:tracePt t="11885" x="6927850" y="3409950"/>
          <p14:tracePt t="11901" x="6959600" y="3409950"/>
          <p14:tracePt t="11918" x="6997700" y="3409950"/>
          <p14:tracePt t="11935" x="7035800" y="3409950"/>
          <p14:tracePt t="11951" x="7073900" y="3403600"/>
          <p14:tracePt t="11968" x="7124700" y="3403600"/>
          <p14:tracePt t="11985" x="7188200" y="3403600"/>
          <p14:tracePt t="12001" x="7245350" y="3403600"/>
          <p14:tracePt t="12018" x="7315200" y="3403600"/>
          <p14:tracePt t="12035" x="7391400" y="3403600"/>
          <p14:tracePt t="12052" x="7499350" y="3403600"/>
          <p14:tracePt t="12069" x="7575550" y="3403600"/>
          <p14:tracePt t="12085" x="7613650" y="3403600"/>
          <p14:tracePt t="12101" x="7664450" y="3390900"/>
          <p14:tracePt t="12118" x="7683500" y="3390900"/>
          <p14:tracePt t="12135" x="7689850" y="3390900"/>
          <p14:tracePt t="12152" x="7696200" y="3390900"/>
          <p14:tracePt t="12168" x="7702550" y="3384550"/>
          <p14:tracePt t="12185" x="7708900" y="3384550"/>
          <p14:tracePt t="12202" x="7715250" y="3384550"/>
          <p14:tracePt t="12218" x="7721600" y="3384550"/>
          <p14:tracePt t="12299" x="7727950" y="3384550"/>
          <p14:tracePt t="12319" x="7740650" y="3378200"/>
          <p14:tracePt t="12335" x="7747000" y="3378200"/>
          <p14:tracePt t="12497" x="0" y="0"/>
        </p14:tracePtLst>
        <p14:tracePtLst>
          <p14:tracePt t="22807" x="8083550" y="3460750"/>
          <p14:tracePt t="22909" x="8089900" y="3460750"/>
          <p14:tracePt t="22920" x="8096250" y="3460750"/>
          <p14:tracePt t="22932" x="8115300" y="3460750"/>
          <p14:tracePt t="22948" x="8147050" y="3460750"/>
          <p14:tracePt t="22965" x="8172450" y="3460750"/>
          <p14:tracePt t="22981" x="8185150" y="3460750"/>
          <p14:tracePt t="22998" x="8197850" y="3460750"/>
          <p14:tracePt t="23015" x="8204200" y="3460750"/>
          <p14:tracePt t="23031" x="8216900" y="3460750"/>
          <p14:tracePt t="23048" x="8242300" y="3460750"/>
          <p14:tracePt t="23065" x="8261350" y="3454400"/>
          <p14:tracePt t="23082" x="8286750" y="3454400"/>
          <p14:tracePt t="23098" x="8312150" y="3454400"/>
          <p14:tracePt t="23115" x="8331200" y="3454400"/>
          <p14:tracePt t="23132" x="8388350" y="3454400"/>
          <p14:tracePt t="23149" x="8420100" y="3454400"/>
          <p14:tracePt t="23166" x="8458200" y="3454400"/>
          <p14:tracePt t="23182" x="8502650" y="3454400"/>
          <p14:tracePt t="23198" x="8534400" y="3454400"/>
          <p14:tracePt t="23216" x="8566150" y="3454400"/>
          <p14:tracePt t="23232" x="8597900" y="3454400"/>
          <p14:tracePt t="23248" x="8636000" y="3454400"/>
          <p14:tracePt t="23265" x="8680450" y="3454400"/>
          <p14:tracePt t="23282" x="8705850" y="3454400"/>
          <p14:tracePt t="23299" x="8750300" y="3448050"/>
          <p14:tracePt t="23315" x="8801100" y="3448050"/>
          <p14:tracePt t="23332" x="8858250" y="3441700"/>
          <p14:tracePt t="23349" x="8877300" y="3441700"/>
          <p14:tracePt t="23365" x="8909050" y="3441700"/>
          <p14:tracePt t="23366" x="8921750" y="3441700"/>
          <p14:tracePt t="23399" x="8959850" y="3441700"/>
          <p14:tracePt t="23415" x="9004300" y="3441700"/>
          <p14:tracePt t="23433" x="9055100" y="3441700"/>
          <p14:tracePt t="23449" x="9112250" y="3441700"/>
          <p14:tracePt t="23465" x="9175750" y="3441700"/>
          <p14:tracePt t="23482" x="9245600" y="3435350"/>
          <p14:tracePt t="23499" x="9315450" y="3429000"/>
          <p14:tracePt t="23515" x="9378950" y="3429000"/>
          <p14:tracePt t="23532" x="9429750" y="3422650"/>
          <p14:tracePt t="23549" x="9467850" y="3422650"/>
          <p14:tracePt t="23566" x="9537700" y="3422650"/>
          <p14:tracePt t="23567" x="9575800" y="3422650"/>
          <p14:tracePt t="23582" x="9639300" y="3422650"/>
          <p14:tracePt t="23599" x="9696450" y="3422650"/>
          <p14:tracePt t="23616" x="9772650" y="3422650"/>
          <p14:tracePt t="23618" x="9791700" y="3422650"/>
          <p14:tracePt t="23633" x="9836150" y="3422650"/>
          <p14:tracePt t="23649" x="9848850" y="3422650"/>
          <p14:tracePt t="23666" x="9861550" y="3422650"/>
          <p14:tracePt t="23724" x="9867900" y="3422650"/>
          <p14:tracePt t="23732" x="9874250" y="3422650"/>
          <p14:tracePt t="23749" x="9880600" y="3422650"/>
          <p14:tracePt t="23766" x="9893300" y="3416300"/>
          <p14:tracePt t="23966" x="9880600" y="3416300"/>
          <p14:tracePt t="23983" x="9867900" y="3416300"/>
          <p14:tracePt t="23999" x="9842500" y="3416300"/>
          <p14:tracePt t="24016" x="9823450" y="3416300"/>
          <p14:tracePt t="24033" x="9791700" y="3416300"/>
          <p14:tracePt t="24049" x="9734550" y="3422650"/>
          <p14:tracePt t="24050" x="9715500" y="3422650"/>
          <p14:tracePt t="24067" x="9664700" y="3429000"/>
          <p14:tracePt t="24083" x="9626600" y="3429000"/>
          <p14:tracePt t="24099" x="9582150" y="3435350"/>
          <p14:tracePt t="24117" x="9531350" y="3441700"/>
          <p14:tracePt t="24133" x="9486900" y="3441700"/>
          <p14:tracePt t="24150" x="9423400" y="3441700"/>
          <p14:tracePt t="24166" x="9372600" y="3441700"/>
          <p14:tracePt t="24183" x="9321800" y="3448050"/>
          <p14:tracePt t="24200" x="9220200" y="3448050"/>
          <p14:tracePt t="24216" x="9156700" y="3448050"/>
          <p14:tracePt t="24233" x="9093200" y="3448050"/>
          <p14:tracePt t="24250" x="9036050" y="3448050"/>
          <p14:tracePt t="24266" x="8985250" y="3448050"/>
          <p14:tracePt t="24283" x="8928100" y="3454400"/>
          <p14:tracePt t="24285" x="8909050" y="3454400"/>
          <p14:tracePt t="24300" x="8890000" y="3454400"/>
          <p14:tracePt t="24317" x="8851900" y="3454400"/>
          <p14:tracePt t="24333" x="8820150" y="3454400"/>
          <p14:tracePt t="24350" x="8775700" y="3460750"/>
          <p14:tracePt t="24367" x="8712200" y="3460750"/>
          <p14:tracePt t="24384" x="8661400" y="3460750"/>
          <p14:tracePt t="24400" x="8616950" y="3460750"/>
          <p14:tracePt t="24417" x="8572500" y="3460750"/>
          <p14:tracePt t="24434" x="8534400" y="3460750"/>
          <p14:tracePt t="24450" x="8496300" y="3460750"/>
          <p14:tracePt t="24467" x="8464550" y="3460750"/>
          <p14:tracePt t="24483" x="8432800" y="3460750"/>
          <p14:tracePt t="24500" x="8407400" y="3460750"/>
          <p14:tracePt t="24517" x="8382000" y="3460750"/>
          <p14:tracePt t="24519" x="8375650" y="3460750"/>
          <p14:tracePt t="24533" x="8362950" y="3460750"/>
          <p14:tracePt t="24551" x="8324850" y="3460750"/>
          <p14:tracePt t="24567" x="8299450" y="3460750"/>
          <p14:tracePt t="24583" x="8274050" y="3460750"/>
          <p14:tracePt t="24600" x="8261350" y="3460750"/>
          <p14:tracePt t="24617" x="8216900" y="3460750"/>
          <p14:tracePt t="24634" x="8191500" y="3460750"/>
          <p14:tracePt t="24650" x="8166100" y="3460750"/>
          <p14:tracePt t="24667" x="8159750" y="3460750"/>
          <p14:tracePt t="24684" x="8140700" y="3460750"/>
          <p14:tracePt t="24700" x="8121650" y="3460750"/>
          <p14:tracePt t="24717" x="8108950" y="3460750"/>
          <p14:tracePt t="24734" x="8102600" y="3460750"/>
          <p14:tracePt t="24902" x="8108950" y="3460750"/>
          <p14:tracePt t="24906" x="8128000" y="3460750"/>
          <p14:tracePt t="24917" x="8140700" y="3460750"/>
          <p14:tracePt t="24934" x="8178800" y="3460750"/>
          <p14:tracePt t="24950" x="8216900" y="3460750"/>
          <p14:tracePt t="24967" x="8280400" y="3460750"/>
          <p14:tracePt t="24984" x="8350250" y="3460750"/>
          <p14:tracePt t="24985" x="8401050" y="3460750"/>
          <p14:tracePt t="25001" x="8420100" y="3460750"/>
          <p14:tracePt t="25017" x="8489950" y="3460750"/>
          <p14:tracePt t="25019" x="8534400" y="3460750"/>
          <p14:tracePt t="25034" x="8553450" y="3460750"/>
          <p14:tracePt t="25051" x="8629650" y="3454400"/>
          <p14:tracePt t="25067" x="8648700" y="3454400"/>
          <p14:tracePt t="25084" x="8680450" y="3454400"/>
          <p14:tracePt t="25101" x="8686800" y="3448050"/>
          <p14:tracePt t="25118" x="8712200" y="3448050"/>
          <p14:tracePt t="25134" x="8763000" y="3441700"/>
          <p14:tracePt t="25151" x="8788400" y="3441700"/>
          <p14:tracePt t="25167" x="8839200" y="3441700"/>
          <p14:tracePt t="25184" x="8877300" y="3441700"/>
          <p14:tracePt t="25201" x="8921750" y="3435350"/>
          <p14:tracePt t="25217" x="8985250" y="3435350"/>
          <p14:tracePt t="25234" x="9036050" y="3435350"/>
          <p14:tracePt t="25251" x="9067800" y="3429000"/>
          <p14:tracePt t="25268" x="9093200" y="3429000"/>
          <p14:tracePt t="25284" x="9144000" y="3429000"/>
          <p14:tracePt t="25301" x="9175750" y="3429000"/>
          <p14:tracePt t="25318" x="9188450" y="3429000"/>
          <p14:tracePt t="25336" x="9226550" y="3429000"/>
          <p14:tracePt t="25352" x="9258300" y="3429000"/>
          <p14:tracePt t="25368" x="9290050" y="3422650"/>
          <p14:tracePt t="25385" x="9315450" y="3422650"/>
          <p14:tracePt t="25401" x="9334500" y="3422650"/>
          <p14:tracePt t="25418" x="9359900" y="3416300"/>
          <p14:tracePt t="25435" x="9391650" y="3416300"/>
          <p14:tracePt t="25451" x="9423400" y="3409950"/>
          <p14:tracePt t="25468" x="9448800" y="3409950"/>
          <p14:tracePt t="25469" x="9461500" y="3409950"/>
          <p14:tracePt t="25485" x="9486900" y="3409950"/>
          <p14:tracePt t="25501" x="9518650" y="3409950"/>
          <p14:tracePt t="25518" x="9544050" y="3409950"/>
          <p14:tracePt t="25535" x="9582150" y="3409950"/>
          <p14:tracePt t="25551" x="9613900" y="3409950"/>
          <p14:tracePt t="25568" x="9645650" y="3403600"/>
          <p14:tracePt t="25585" x="9664700" y="3403600"/>
          <p14:tracePt t="25602" x="9677400" y="3403600"/>
          <p14:tracePt t="25618" x="9690100" y="3403600"/>
          <p14:tracePt t="25635" x="9696450" y="3403600"/>
          <p14:tracePt t="25651" x="9702800" y="3403600"/>
          <p14:tracePt t="25668" x="9715500" y="3403600"/>
          <p14:tracePt t="25685" x="9728200" y="3403600"/>
          <p14:tracePt t="25701" x="9747250" y="3397250"/>
          <p14:tracePt t="25703" x="9753600" y="3397250"/>
          <p14:tracePt t="25718" x="9766300" y="3397250"/>
          <p14:tracePt t="25735" x="9779000" y="3397250"/>
          <p14:tracePt t="25752" x="9804400" y="3397250"/>
          <p14:tracePt t="25768" x="9829800" y="3390900"/>
          <p14:tracePt t="25785" x="9880600" y="3390900"/>
          <p14:tracePt t="25802" x="9906000" y="3384550"/>
          <p14:tracePt t="25818" x="9918700" y="3378200"/>
          <p14:tracePt t="26040" x="9886950" y="3384550"/>
          <p14:tracePt t="26052" x="9842500" y="3397250"/>
          <p14:tracePt t="26069" x="9747250" y="3409950"/>
          <p14:tracePt t="26086" x="9696450" y="3409950"/>
          <p14:tracePt t="26102" x="9518650" y="3416300"/>
          <p14:tracePt t="26119" x="9404350" y="3422650"/>
          <p14:tracePt t="26136" x="9302750" y="3422650"/>
          <p14:tracePt t="26152" x="9207500" y="3422650"/>
          <p14:tracePt t="26169" x="9150350" y="3422650"/>
          <p14:tracePt t="26185" x="9086850" y="3422650"/>
          <p14:tracePt t="26202" x="8991600" y="3429000"/>
          <p14:tracePt t="26219" x="8947150" y="3429000"/>
          <p14:tracePt t="26235" x="8870950" y="3429000"/>
          <p14:tracePt t="26252" x="8801100" y="3429000"/>
          <p14:tracePt t="26269" x="8743950" y="3429000"/>
          <p14:tracePt t="26270" x="8712200" y="3429000"/>
          <p14:tracePt t="26285" x="8667750" y="3429000"/>
          <p14:tracePt t="26303" x="8566150" y="3435350"/>
          <p14:tracePt t="26319" x="8509000" y="3435350"/>
          <p14:tracePt t="26336" x="8451850" y="3435350"/>
          <p14:tracePt t="26353" x="8388350" y="3435350"/>
          <p14:tracePt t="26369" x="8337550" y="3435350"/>
          <p14:tracePt t="26386" x="8305800" y="3441700"/>
          <p14:tracePt t="26402" x="8293100" y="3441700"/>
          <p14:tracePt t="26485" x="8293100" y="3448050"/>
          <p14:tracePt t="26502" x="8293100" y="3454400"/>
          <p14:tracePt t="26519" x="8312150" y="3460750"/>
          <p14:tracePt t="26536" x="8394700" y="3467100"/>
          <p14:tracePt t="26537" x="8464550" y="3473450"/>
          <p14:tracePt t="26553" x="8610600" y="3473450"/>
          <p14:tracePt t="26570" x="8801100" y="3473450"/>
          <p14:tracePt t="26586" x="9010650" y="3473450"/>
          <p14:tracePt t="26603" x="9188450" y="3473450"/>
          <p14:tracePt t="26620" x="9290050" y="3479800"/>
          <p14:tracePt t="26636" x="9372600" y="3479800"/>
          <p14:tracePt t="26653" x="9436100" y="3479800"/>
          <p14:tracePt t="26669" x="9486900" y="3479800"/>
          <p14:tracePt t="26686" x="9550400" y="3479800"/>
          <p14:tracePt t="26703" x="9594850" y="3473450"/>
          <p14:tracePt t="26720" x="9677400" y="3467100"/>
          <p14:tracePt t="26736" x="9766300" y="3448050"/>
          <p14:tracePt t="26753" x="9899650" y="3422650"/>
          <p14:tracePt t="26769" x="9994900" y="3403600"/>
          <p14:tracePt t="26786" x="10128250" y="3371850"/>
          <p14:tracePt t="26803" x="10166350" y="3352800"/>
          <p14:tracePt t="26820" x="10191750" y="3333750"/>
          <p14:tracePt t="26837" x="10198100" y="3321050"/>
          <p14:tracePt t="26853" x="10204450" y="3295650"/>
          <p14:tracePt t="26870" x="10204450" y="3270250"/>
          <p14:tracePt t="26886" x="10204450" y="3232150"/>
          <p14:tracePt t="26903" x="10204450" y="3187700"/>
          <p14:tracePt t="26920" x="10198100" y="3168650"/>
          <p14:tracePt t="26936" x="10191750" y="3124200"/>
          <p14:tracePt t="26953" x="10185400" y="3105150"/>
          <p14:tracePt t="26970" x="10179050" y="3086100"/>
          <p14:tracePt t="26987" x="10166350" y="3067050"/>
          <p14:tracePt t="27003" x="10160000" y="3060700"/>
          <p14:tracePt t="27020" x="10140950" y="3048000"/>
          <p14:tracePt t="27021" x="10102850" y="3035300"/>
          <p14:tracePt t="27037" x="10058400" y="3022600"/>
          <p14:tracePt t="27053" x="9937750" y="2997200"/>
          <p14:tracePt t="27070" x="9804400" y="2990850"/>
          <p14:tracePt t="27087" x="9690100" y="2990850"/>
          <p14:tracePt t="27103" x="9575800" y="2990850"/>
          <p14:tracePt t="27120" x="9417050" y="2990850"/>
          <p14:tracePt t="27137" x="9328150" y="2984500"/>
          <p14:tracePt t="27153" x="9283700" y="2984500"/>
          <p14:tracePt t="27170" x="9245600" y="2978150"/>
          <p14:tracePt t="27187" x="9220200" y="2978150"/>
          <p14:tracePt t="27189" x="9201150" y="2978150"/>
          <p14:tracePt t="27203" x="9188450" y="2978150"/>
          <p14:tracePt t="27220" x="9144000" y="2978150"/>
          <p14:tracePt t="27221" x="9099550" y="2978150"/>
          <p14:tracePt t="27237" x="8997950" y="2990850"/>
          <p14:tracePt t="27253" x="8890000" y="3003550"/>
          <p14:tracePt t="27270" x="8832850" y="3009900"/>
          <p14:tracePt t="27287" x="8648700" y="3035300"/>
          <p14:tracePt t="27303" x="8553450" y="3054350"/>
          <p14:tracePt t="27321" x="8502650" y="3067050"/>
          <p14:tracePt t="27337" x="8445500" y="3079750"/>
          <p14:tracePt t="27354" x="8407400" y="3092450"/>
          <p14:tracePt t="27371" x="8375650" y="3111500"/>
          <p14:tracePt t="27387" x="8337550" y="3149600"/>
          <p14:tracePt t="27404" x="8312150" y="3168650"/>
          <p14:tracePt t="27420" x="8293100" y="3194050"/>
          <p14:tracePt t="27437" x="8280400" y="3213100"/>
          <p14:tracePt t="27454" x="8267700" y="3219450"/>
          <p14:tracePt t="27455" x="8267700" y="3225800"/>
          <p14:tracePt t="27568" x="0" y="0"/>
        </p14:tracePtLst>
        <p14:tracePtLst>
          <p14:tracePt t="85492" x="8070850" y="4997450"/>
          <p14:tracePt t="85539" x="8077200" y="4997450"/>
          <p14:tracePt t="85559" x="8115300" y="4997450"/>
          <p14:tracePt t="85575" x="8178800" y="5003800"/>
          <p14:tracePt t="85576" x="8229600" y="5003800"/>
          <p14:tracePt t="85593" x="8350250" y="5016500"/>
          <p14:tracePt t="85608" x="8445500" y="5022850"/>
          <p14:tracePt t="85626" x="8585200" y="5035550"/>
          <p14:tracePt t="85642" x="8680450" y="5048250"/>
          <p14:tracePt t="85658" x="8769350" y="5048250"/>
          <p14:tracePt t="85675" x="8832850" y="5054600"/>
          <p14:tracePt t="85692" x="8890000" y="5060950"/>
          <p14:tracePt t="85709" x="8953500" y="5067300"/>
          <p14:tracePt t="85725" x="8985250" y="5067300"/>
          <p14:tracePt t="85742" x="9055100" y="5067300"/>
          <p14:tracePt t="85759" x="9112250" y="5067300"/>
          <p14:tracePt t="85775" x="9182100" y="5067300"/>
          <p14:tracePt t="85793" x="9283700" y="5067300"/>
          <p14:tracePt t="85809" x="9353550" y="5067300"/>
          <p14:tracePt t="85811" x="9448800" y="5073650"/>
          <p14:tracePt t="85825" x="9486900" y="5073650"/>
          <p14:tracePt t="85843" x="9709150" y="5080000"/>
          <p14:tracePt t="85859" x="9867900" y="5080000"/>
          <p14:tracePt t="85876" x="9956800" y="5080000"/>
          <p14:tracePt t="85892" x="10045700" y="5080000"/>
          <p14:tracePt t="85909" x="10191750" y="5086350"/>
          <p14:tracePt t="85925" x="10267950" y="5086350"/>
          <p14:tracePt t="85942" x="10394950" y="5086350"/>
          <p14:tracePt t="85959" x="10458450" y="5086350"/>
          <p14:tracePt t="85976" x="10528300" y="5086350"/>
          <p14:tracePt t="85992" x="10674350" y="5086350"/>
          <p14:tracePt t="85994" x="10706100" y="5086350"/>
          <p14:tracePt t="86009" x="10744200" y="5086350"/>
          <p14:tracePt t="86026" x="10814050" y="5086350"/>
          <p14:tracePt t="86059" x="10858500" y="5086350"/>
          <p14:tracePt t="86076" x="10871200" y="5086350"/>
          <p14:tracePt t="86093" x="10902950" y="5086350"/>
          <p14:tracePt t="86109" x="10934700" y="5080000"/>
          <p14:tracePt t="86126" x="10941050" y="5080000"/>
          <p14:tracePt t="86143" x="10972800" y="5073650"/>
          <p14:tracePt t="86159" x="11017250" y="5073650"/>
          <p14:tracePt t="86160" x="11055350" y="5067300"/>
          <p14:tracePt t="86176" x="11080750" y="5067300"/>
          <p14:tracePt t="86192" x="11125200" y="5067300"/>
          <p14:tracePt t="86209" x="11163300" y="5060950"/>
          <p14:tracePt t="86226" x="11169650" y="5054600"/>
          <p14:tracePt t="86307" x="11176000" y="5054600"/>
          <p14:tracePt t="86326" x="11182350" y="5054600"/>
          <p14:tracePt t="86343" x="11207750" y="5048250"/>
          <p14:tracePt t="86359" x="11220450" y="5041900"/>
          <p14:tracePt t="86376" x="11252200" y="5035550"/>
          <p14:tracePt t="86393" x="11264900" y="5029200"/>
          <p14:tracePt t="86395" x="11271250" y="5029200"/>
          <p14:tracePt t="86549" x="0" y="0"/>
        </p14:tracePtLst>
      </p14:laserTraceLst>
    </p:ext>
    <p:ext uri="{E180D4A7-C9FB-4DFB-919C-405C955672EB}">
      <p14:showEvtLst xmlns:p14="http://schemas.microsoft.com/office/powerpoint/2010/main">
        <p14:playEvt time="236" objId="98"/>
        <p14:stopEvt time="117652" objId="98"/>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extLst/>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354829356"/>
                    </a:ext>
                  </a:extLst>
                </a:gridCol>
                <a:gridCol w="710947">
                  <a:extLst>
                    <a:ext uri="{9D8B030D-6E8A-4147-A177-3AD203B41FA5}">
                      <a16:colId xmlns:a16="http://schemas.microsoft.com/office/drawing/2014/main" val="860508581"/>
                    </a:ext>
                  </a:extLst>
                </a:gridCol>
                <a:gridCol w="710947">
                  <a:extLst>
                    <a:ext uri="{9D8B030D-6E8A-4147-A177-3AD203B41FA5}">
                      <a16:colId xmlns:a16="http://schemas.microsoft.com/office/drawing/2014/main" val="4169666356"/>
                    </a:ext>
                  </a:extLst>
                </a:gridCol>
                <a:gridCol w="710947">
                  <a:extLst>
                    <a:ext uri="{9D8B030D-6E8A-4147-A177-3AD203B41FA5}">
                      <a16:colId xmlns:a16="http://schemas.microsoft.com/office/drawing/2014/main" val="996692166"/>
                    </a:ext>
                  </a:extLst>
                </a:gridCol>
                <a:gridCol w="710947">
                  <a:extLst>
                    <a:ext uri="{9D8B030D-6E8A-4147-A177-3AD203B41FA5}">
                      <a16:colId xmlns:a16="http://schemas.microsoft.com/office/drawing/2014/main" val="308592029"/>
                    </a:ext>
                  </a:extLst>
                </a:gridCol>
                <a:gridCol w="710947">
                  <a:extLst>
                    <a:ext uri="{9D8B030D-6E8A-4147-A177-3AD203B41FA5}">
                      <a16:colId xmlns:a16="http://schemas.microsoft.com/office/drawing/2014/main" val="4161055628"/>
                    </a:ext>
                  </a:extLst>
                </a:gridCol>
                <a:gridCol w="710947">
                  <a:extLst>
                    <a:ext uri="{9D8B030D-6E8A-4147-A177-3AD203B41FA5}">
                      <a16:colId xmlns:a16="http://schemas.microsoft.com/office/drawing/2014/main" val="687145161"/>
                    </a:ext>
                  </a:extLst>
                </a:gridCol>
                <a:gridCol w="710947">
                  <a:extLst>
                    <a:ext uri="{9D8B030D-6E8A-4147-A177-3AD203B41FA5}">
                      <a16:colId xmlns:a16="http://schemas.microsoft.com/office/drawing/2014/main" val="3506805470"/>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854401026"/>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441101547"/>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55571610"/>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37746386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15093690"/>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0470788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287188535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287681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9967861"/>
                  </a:ext>
                </a:extLst>
              </a:tr>
            </a:tbl>
          </a:graphicData>
        </a:graphic>
      </p:graphicFrame>
      <p:pic>
        <p:nvPicPr>
          <p:cNvPr id="13" name="图片 12"/>
          <p:cNvPicPr/>
          <p:nvPr/>
        </p:nvPicPr>
        <p:blipFill rotWithShape="1">
          <a:blip r:embed="rId4">
            <a:clrChange>
              <a:clrFrom>
                <a:srgbClr val="FFFFFF"/>
              </a:clrFrom>
              <a:clrTo>
                <a:srgbClr val="FFFFFF">
                  <a:alpha val="0"/>
                </a:srgbClr>
              </a:clrTo>
            </a:clrChange>
          </a:blip>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35C727F1-C139-4BDA-A13B-67232A16557E}"/>
              </a:ext>
            </a:extLst>
          </p:cNvPr>
          <p:cNvGrpSpPr/>
          <p:nvPr/>
        </p:nvGrpSpPr>
        <p:grpSpPr>
          <a:xfrm>
            <a:off x="6579346" y="1209285"/>
            <a:ext cx="4532092" cy="579957"/>
            <a:chOff x="371537" y="4732301"/>
            <a:chExt cx="2678518" cy="579957"/>
          </a:xfrm>
        </p:grpSpPr>
        <p:sp>
          <p:nvSpPr>
            <p:cNvPr id="8" name="矩形 7">
              <a:extLst>
                <a:ext uri="{FF2B5EF4-FFF2-40B4-BE49-F238E27FC236}">
                  <a16:creationId xmlns:a16="http://schemas.microsoft.com/office/drawing/2014/main" id="{55DD3426-61B0-48B1-BF45-0B86FC725B21}"/>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a:extLst>
                <a:ext uri="{FF2B5EF4-FFF2-40B4-BE49-F238E27FC236}">
                  <a16:creationId xmlns:a16="http://schemas.microsoft.com/office/drawing/2014/main" id="{1FAEE709-43F2-433F-8A26-432E29B91A2A}"/>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p>
          </p:txBody>
        </p:sp>
      </p:grpSp>
      <p:sp>
        <p:nvSpPr>
          <p:cNvPr id="4" name="椭圆 3">
            <a:extLst>
              <a:ext uri="{FF2B5EF4-FFF2-40B4-BE49-F238E27FC236}">
                <a16:creationId xmlns:a16="http://schemas.microsoft.com/office/drawing/2014/main" id="{C94108E1-090E-40E6-B9E5-3264EA2C3544}"/>
              </a:ext>
            </a:extLst>
          </p:cNvPr>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4520112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mod="1">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p>
        </p:txBody>
      </p:sp>
      <p:graphicFrame>
        <p:nvGraphicFramePr>
          <p:cNvPr id="4" name="表格 3"/>
          <p:cNvGraphicFramePr>
            <a:graphicFrameLocks noGrp="1"/>
          </p:cNvGraphicFramePr>
          <p:nvPr>
            <p:extLst>
              <p:ext uri="{D42A27DB-BD31-4B8C-83A1-F6EECF244321}">
                <p14:modId xmlns:p14="http://schemas.microsoft.com/office/powerpoint/2010/main" val="2273501834"/>
              </p:ext>
            </p:extLst>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extLst>
                    <a:ext uri="{9D8B030D-6E8A-4147-A177-3AD203B41FA5}">
                      <a16:colId xmlns:a16="http://schemas.microsoft.com/office/drawing/2014/main" val="2354829356"/>
                    </a:ext>
                  </a:extLst>
                </a:gridCol>
                <a:gridCol w="1075320">
                  <a:extLst>
                    <a:ext uri="{9D8B030D-6E8A-4147-A177-3AD203B41FA5}">
                      <a16:colId xmlns:a16="http://schemas.microsoft.com/office/drawing/2014/main" val="860508581"/>
                    </a:ext>
                  </a:extLst>
                </a:gridCol>
                <a:gridCol w="1075320">
                  <a:extLst>
                    <a:ext uri="{9D8B030D-6E8A-4147-A177-3AD203B41FA5}">
                      <a16:colId xmlns:a16="http://schemas.microsoft.com/office/drawing/2014/main" val="4169666356"/>
                    </a:ext>
                  </a:extLst>
                </a:gridCol>
                <a:gridCol w="1075320">
                  <a:extLst>
                    <a:ext uri="{9D8B030D-6E8A-4147-A177-3AD203B41FA5}">
                      <a16:colId xmlns:a16="http://schemas.microsoft.com/office/drawing/2014/main" val="996692166"/>
                    </a:ext>
                  </a:extLst>
                </a:gridCol>
                <a:gridCol w="1075320">
                  <a:extLst>
                    <a:ext uri="{9D8B030D-6E8A-4147-A177-3AD203B41FA5}">
                      <a16:colId xmlns:a16="http://schemas.microsoft.com/office/drawing/2014/main" val="308592029"/>
                    </a:ext>
                  </a:extLst>
                </a:gridCol>
                <a:gridCol w="1075320">
                  <a:extLst>
                    <a:ext uri="{9D8B030D-6E8A-4147-A177-3AD203B41FA5}">
                      <a16:colId xmlns:a16="http://schemas.microsoft.com/office/drawing/2014/main" val="4161055628"/>
                    </a:ext>
                  </a:extLst>
                </a:gridCol>
                <a:gridCol w="1075320">
                  <a:extLst>
                    <a:ext uri="{9D8B030D-6E8A-4147-A177-3AD203B41FA5}">
                      <a16:colId xmlns:a16="http://schemas.microsoft.com/office/drawing/2014/main" val="3522652891"/>
                    </a:ext>
                  </a:extLst>
                </a:gridCol>
                <a:gridCol w="1075320">
                  <a:extLst>
                    <a:ext uri="{9D8B030D-6E8A-4147-A177-3AD203B41FA5}">
                      <a16:colId xmlns:a16="http://schemas.microsoft.com/office/drawing/2014/main" val="3506805470"/>
                    </a:ext>
                  </a:extLst>
                </a:gridCol>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72097" marR="72097" marT="36049" marB="36049"/>
                </a:tc>
                <a:extLst>
                  <a:ext uri="{0D108BD9-81ED-4DB2-BD59-A6C34878D82A}">
                    <a16:rowId xmlns:a16="http://schemas.microsoft.com/office/drawing/2014/main" val="1854401026"/>
                  </a:ext>
                </a:extLst>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44110154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5557161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943768479"/>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486998000"/>
                  </a:ext>
                </a:extLst>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724280822"/>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920721194"/>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90841556"/>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6238647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792457608"/>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15646003"/>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4161611074"/>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77350077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extLst>
                  <a:ext uri="{0D108BD9-81ED-4DB2-BD59-A6C34878D82A}">
                    <a16:rowId xmlns:a16="http://schemas.microsoft.com/office/drawing/2014/main" val="355572930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064628016"/>
                  </a:ext>
                </a:extLst>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486605824"/>
                  </a:ext>
                </a:extLst>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64931652"/>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02904126"/>
                  </a:ext>
                </a:extLst>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7"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7"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7"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19771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1893" x="3549650" y="857250"/>
          <p14:tracePt t="2288" x="3568700" y="850900"/>
          <p14:tracePt t="2307" x="3625850" y="850900"/>
          <p14:tracePt t="2323" x="3683000" y="850900"/>
          <p14:tracePt t="2340" x="3752850" y="844550"/>
          <p14:tracePt t="2357" x="3816350" y="844550"/>
          <p14:tracePt t="2373" x="3879850" y="838200"/>
          <p14:tracePt t="2390" x="3924300" y="838200"/>
          <p14:tracePt t="2407" x="3956050" y="831850"/>
          <p14:tracePt t="2423" x="3987800" y="831850"/>
          <p14:tracePt t="2441" x="4019550" y="825500"/>
          <p14:tracePt t="2443" x="4025900" y="825500"/>
          <p14:tracePt t="2458" x="4032250" y="825500"/>
          <p14:tracePt t="2474" x="4057650" y="825500"/>
          <p14:tracePt t="2490" x="4089400" y="825500"/>
          <p14:tracePt t="2507" x="4127500" y="825500"/>
          <p14:tracePt t="2509" x="4140200" y="825500"/>
          <p14:tracePt t="2524" x="4159250" y="819150"/>
          <p14:tracePt t="2526" x="4165600" y="819150"/>
          <p14:tracePt t="2540" x="4184650" y="819150"/>
          <p14:tracePt t="2557" x="4248150" y="812800"/>
          <p14:tracePt t="2574" x="4292600" y="812800"/>
          <p14:tracePt t="2590" x="4375150" y="806450"/>
          <p14:tracePt t="2607" x="4438650" y="806450"/>
          <p14:tracePt t="2624" x="4527550" y="800100"/>
          <p14:tracePt t="2640" x="4629150" y="793750"/>
          <p14:tracePt t="2657" x="4686300" y="793750"/>
          <p14:tracePt t="2674" x="4756150" y="793750"/>
          <p14:tracePt t="2691" x="4806950" y="793750"/>
          <p14:tracePt t="2708" x="4851400" y="793750"/>
          <p14:tracePt t="2710" x="4876800" y="793750"/>
          <p14:tracePt t="2724" x="4902200" y="793750"/>
          <p14:tracePt t="2741" x="4933950" y="793750"/>
          <p14:tracePt t="2757" x="4972050" y="793750"/>
          <p14:tracePt t="2774" x="5022850" y="793750"/>
          <p14:tracePt t="2791" x="5073650" y="793750"/>
          <p14:tracePt t="2824" x="5099050" y="793750"/>
          <p14:tracePt t="2841" x="5105400" y="787400"/>
          <p14:tracePt t="3140" x="0" y="0"/>
        </p14:tracePtLst>
        <p14:tracePtLst>
          <p14:tracePt t="6543" x="2368550" y="1568450"/>
          <p14:tracePt t="6571" x="2374900" y="1568450"/>
          <p14:tracePt t="6579" x="2381250" y="1568450"/>
          <p14:tracePt t="6595" x="2419350" y="1568450"/>
          <p14:tracePt t="6612" x="2451100" y="1568450"/>
          <p14:tracePt t="6615" x="2482850" y="1568450"/>
          <p14:tracePt t="6629" x="2495550" y="1568450"/>
          <p14:tracePt t="6646" x="2559050" y="1568450"/>
          <p14:tracePt t="6662" x="2584450" y="1568450"/>
          <p14:tracePt t="6679" x="2603500" y="1568450"/>
          <p14:tracePt t="6695" x="2641600" y="1568450"/>
          <p14:tracePt t="6712" x="2667000" y="1568450"/>
          <p14:tracePt t="6729" x="2679700" y="1568450"/>
          <p14:tracePt t="6746" x="2705100" y="1568450"/>
          <p14:tracePt t="6762" x="2724150" y="1562100"/>
          <p14:tracePt t="6779" x="2736850" y="1562100"/>
          <p14:tracePt t="6796" x="2762250" y="1555750"/>
          <p14:tracePt t="6812" x="2800350" y="1549400"/>
          <p14:tracePt t="6829" x="2819400" y="1549400"/>
          <p14:tracePt t="6846" x="2851150" y="1530350"/>
          <p14:tracePt t="6862" x="2863850" y="1530350"/>
          <p14:tracePt t="6880" x="2870200" y="1524000"/>
          <p14:tracePt t="6897" x="2876550" y="1511300"/>
          <p14:tracePt t="6913" x="2882900" y="1498600"/>
          <p14:tracePt t="6930" x="2889250" y="1460500"/>
          <p14:tracePt t="6946" x="2889250" y="1428750"/>
          <p14:tracePt t="6963" x="2889250" y="1390650"/>
          <p14:tracePt t="6981" x="2889250" y="1358900"/>
          <p14:tracePt t="6996" x="2882900" y="1314450"/>
          <p14:tracePt t="7012" x="2876550" y="1301750"/>
          <p14:tracePt t="7029" x="2870200" y="1295400"/>
          <p14:tracePt t="7046" x="2863850" y="1289050"/>
          <p14:tracePt t="7063" x="2857500" y="1282700"/>
          <p14:tracePt t="7079" x="2851150" y="1276350"/>
          <p14:tracePt t="7096" x="2838450" y="1270000"/>
          <p14:tracePt t="7097" x="2832100" y="1263650"/>
          <p14:tracePt t="7113" x="2832100" y="1257300"/>
          <p14:tracePt t="7130" x="2819400" y="1257300"/>
          <p14:tracePt t="7147" x="2806700" y="1250950"/>
          <p14:tracePt t="7163" x="2755900" y="1238250"/>
          <p14:tracePt t="7165" x="2736850" y="1231900"/>
          <p14:tracePt t="7179" x="2717800" y="1225550"/>
          <p14:tracePt t="7196" x="2705100" y="1225550"/>
          <p14:tracePt t="7199" x="2692400" y="1225550"/>
          <p14:tracePt t="7213" x="2686050" y="1225550"/>
          <p14:tracePt t="7229" x="2660650" y="1225550"/>
          <p14:tracePt t="7246" x="2635250" y="1225550"/>
          <p14:tracePt t="7263" x="2616200" y="1231900"/>
          <p14:tracePt t="7279" x="2584450" y="1250950"/>
          <p14:tracePt t="7296" x="2565400" y="1257300"/>
          <p14:tracePt t="7313" x="2552700" y="1263650"/>
          <p14:tracePt t="7330" x="2540000" y="1263650"/>
          <p14:tracePt t="7364" x="2533650" y="1263650"/>
          <p14:tracePt t="7411" x="2533650" y="1270000"/>
          <p14:tracePt t="7430" x="2520950" y="1276350"/>
          <p14:tracePt t="7431" x="2514600" y="1289050"/>
          <p14:tracePt t="7446" x="2495550" y="1295400"/>
          <p14:tracePt t="7463" x="2470150" y="1320800"/>
          <p14:tracePt t="7480" x="2463800" y="1320800"/>
          <p14:tracePt t="7496" x="2451100" y="1333500"/>
          <p14:tracePt t="7513" x="2451100" y="1339850"/>
          <p14:tracePt t="7530" x="2451100" y="1346200"/>
          <p14:tracePt t="7546" x="2451100" y="1352550"/>
          <p14:tracePt t="7563" x="2451100" y="1377950"/>
          <p14:tracePt t="7580" x="2451100" y="1397000"/>
          <p14:tracePt t="7597" x="2451100" y="1428750"/>
          <p14:tracePt t="7614" x="2463800" y="1447800"/>
          <p14:tracePt t="7630" x="2470150" y="1460500"/>
          <p14:tracePt t="7647" x="2476500" y="1473200"/>
          <p14:tracePt t="7664" x="2482850" y="1473200"/>
          <p14:tracePt t="7680" x="2489200" y="1479550"/>
          <p14:tracePt t="7697" x="2508250" y="1492250"/>
          <p14:tracePt t="7698" x="2527300" y="1511300"/>
          <p14:tracePt t="7713" x="2559050" y="1536700"/>
          <p14:tracePt t="7731" x="2609850" y="1562100"/>
          <p14:tracePt t="7747" x="2654300" y="1581150"/>
          <p14:tracePt t="7763" x="2698750" y="1587500"/>
          <p14:tracePt t="7780" x="2724150" y="1593850"/>
          <p14:tracePt t="7797" x="2768600" y="1593850"/>
          <p14:tracePt t="7814" x="2819400" y="1574800"/>
          <p14:tracePt t="7830" x="2844800" y="1555750"/>
          <p14:tracePt t="7848" x="2882900" y="1517650"/>
          <p14:tracePt t="7864" x="2895600" y="1498600"/>
          <p14:tracePt t="7880" x="2901950" y="1492250"/>
          <p14:tracePt t="7898" x="2901950" y="1485900"/>
          <p14:tracePt t="7914" x="2901950" y="1479550"/>
          <p14:tracePt t="7930" x="2901950" y="1473200"/>
          <p14:tracePt t="7947" x="2901950" y="1460500"/>
          <p14:tracePt t="7948" x="0" y="0"/>
        </p14:tracePtLst>
        <p14:tracePtLst>
          <p14:tracePt t="8513" x="10128250" y="1257300"/>
          <p14:tracePt t="8542" x="10128250" y="1250950"/>
          <p14:tracePt t="8564" x="10121900" y="1250950"/>
          <p14:tracePt t="8581" x="10121900" y="1244600"/>
          <p14:tracePt t="8598" x="10102850" y="1238250"/>
          <p14:tracePt t="8614" x="10083800" y="1225550"/>
          <p14:tracePt t="8616" x="10071100" y="1225550"/>
          <p14:tracePt t="8632" x="10052050" y="1219200"/>
          <p14:tracePt t="8648" x="10033000" y="1219200"/>
          <p14:tracePt t="8665" x="10013950" y="1219200"/>
          <p14:tracePt t="8681" x="9988550" y="1231900"/>
          <p14:tracePt t="8698" x="9969500" y="1244600"/>
          <p14:tracePt t="8715" x="9956800" y="1257300"/>
          <p14:tracePt t="8731" x="9950450" y="1263650"/>
          <p14:tracePt t="8748" x="9944100" y="1276350"/>
          <p14:tracePt t="8765" x="9937750" y="1289050"/>
          <p14:tracePt t="8781" x="9937750" y="1295400"/>
          <p14:tracePt t="8798" x="9937750" y="1301750"/>
          <p14:tracePt t="8815" x="9937750" y="1308100"/>
          <p14:tracePt t="8832" x="9937750" y="1314450"/>
          <p14:tracePt t="8849" x="9937750" y="1327150"/>
          <p14:tracePt t="8865" x="9937750" y="1339850"/>
          <p14:tracePt t="8882" x="9937750" y="1365250"/>
          <p14:tracePt t="8898" x="9937750" y="1397000"/>
          <p14:tracePt t="8915" x="9937750" y="1403350"/>
          <p14:tracePt t="8917" x="9937750" y="1416050"/>
          <p14:tracePt t="8931" x="9937750" y="1428750"/>
          <p14:tracePt t="8948" x="9937750" y="1435100"/>
          <p14:tracePt t="8965" x="9937750" y="1441450"/>
          <p14:tracePt t="8982" x="9937750" y="1454150"/>
          <p14:tracePt t="8998" x="9944100" y="1460500"/>
          <p14:tracePt t="9015" x="9950450" y="1473200"/>
          <p14:tracePt t="9032" x="9956800" y="1479550"/>
          <p14:tracePt t="9048" x="9956800" y="1485900"/>
          <p14:tracePt t="9065" x="9963150" y="1492250"/>
          <p14:tracePt t="9082" x="9969500" y="1492250"/>
          <p14:tracePt t="9115" x="9994900" y="1504950"/>
          <p14:tracePt t="9116" x="10001250" y="1504950"/>
          <p14:tracePt t="9132" x="10026650" y="1511300"/>
          <p14:tracePt t="9149" x="10064750" y="1517650"/>
          <p14:tracePt t="9166" x="10115550" y="1524000"/>
          <p14:tracePt t="9182" x="10134600" y="1524000"/>
          <p14:tracePt t="9199" x="10160000" y="1524000"/>
          <p14:tracePt t="9215" x="10166350" y="1524000"/>
          <p14:tracePt t="9232" x="10172700" y="1524000"/>
          <p14:tracePt t="9265" x="10179050" y="1524000"/>
          <p14:tracePt t="9282" x="10185400" y="1517650"/>
          <p14:tracePt t="9299" x="10198100" y="1511300"/>
          <p14:tracePt t="9315" x="10217150" y="1504950"/>
          <p14:tracePt t="9318" x="10217150" y="1498600"/>
          <p14:tracePt t="9332" x="10223500" y="1498600"/>
          <p14:tracePt t="9349" x="10229850" y="1498600"/>
          <p14:tracePt t="9365" x="10236200" y="1492250"/>
          <p14:tracePt t="9383" x="10242550" y="1485900"/>
          <p14:tracePt t="9399" x="10248900" y="1479550"/>
          <p14:tracePt t="9416" x="10267950" y="1454150"/>
          <p14:tracePt t="9432" x="10280650" y="1435100"/>
          <p14:tracePt t="9449" x="10299700" y="1390650"/>
          <p14:tracePt t="9466" x="10312400" y="1371600"/>
          <p14:tracePt t="9482" x="10318750" y="1333500"/>
          <p14:tracePt t="9499" x="10325100" y="1314450"/>
          <p14:tracePt t="9516" x="10325100" y="1295400"/>
          <p14:tracePt t="9518" x="10325100" y="1276350"/>
          <p14:tracePt t="9549" x="10325100" y="1263650"/>
          <p14:tracePt t="9566" x="10325100" y="1257300"/>
          <p14:tracePt t="9583" x="10325100" y="1250950"/>
          <p14:tracePt t="9616" x="10318750" y="1238250"/>
          <p14:tracePt t="9633" x="10312400" y="1231900"/>
          <p14:tracePt t="9649" x="10306050" y="1225550"/>
          <p14:tracePt t="9666" x="10299700" y="1225550"/>
          <p14:tracePt t="9682" x="10293350" y="1219200"/>
          <p14:tracePt t="9699" x="10287000" y="1212850"/>
          <p14:tracePt t="9716" x="10274300" y="1212850"/>
          <p14:tracePt t="9732" x="10261600" y="1212850"/>
          <p14:tracePt t="9749" x="10242550" y="1212850"/>
          <p14:tracePt t="9766" x="10223500" y="1212850"/>
          <p14:tracePt t="9768" x="10217150" y="1212850"/>
          <p14:tracePt t="9783" x="10204450" y="1212850"/>
          <p14:tracePt t="9799" x="10198100" y="1212850"/>
          <p14:tracePt t="9817" x="10185400" y="1212850"/>
          <p14:tracePt t="9850" x="10166350" y="1219200"/>
          <p14:tracePt t="9866" x="10134600" y="1238250"/>
          <p14:tracePt t="9883" x="10102850" y="1250950"/>
          <p14:tracePt t="9900" x="10052050" y="1270000"/>
          <p14:tracePt t="9916" x="10020300" y="1282700"/>
          <p14:tracePt t="9933" x="9988550" y="1289050"/>
          <p14:tracePt t="9949" x="9950450" y="1308100"/>
          <p14:tracePt t="9966" x="9931400" y="1314450"/>
          <p14:tracePt t="9983" x="9906000" y="1333500"/>
          <p14:tracePt t="10000" x="9893300" y="1339850"/>
          <p14:tracePt t="10016" x="9893300" y="1352550"/>
          <p14:tracePt t="10033" x="9893300" y="1365250"/>
          <p14:tracePt t="10034" x="9893300" y="1371600"/>
          <p14:tracePt t="10050" x="9886950" y="1397000"/>
          <p14:tracePt t="10066" x="9886950" y="1428750"/>
          <p14:tracePt t="10086" x="9886950" y="1441450"/>
          <p14:tracePt t="10100" x="9893300" y="1460500"/>
          <p14:tracePt t="10133" x="9906000" y="1485900"/>
          <p14:tracePt t="10150" x="9950450" y="1549400"/>
          <p14:tracePt t="10166" x="9969500" y="1568450"/>
          <p14:tracePt t="10183" x="9988550" y="1587500"/>
          <p14:tracePt t="10200" x="10001250" y="1593850"/>
          <p14:tracePt t="10216" x="10013950" y="1593850"/>
          <p14:tracePt t="10233" x="10026650" y="1593850"/>
          <p14:tracePt t="10250" x="10058400" y="1593850"/>
          <p14:tracePt t="10267" x="10071100" y="1593850"/>
          <p14:tracePt t="10269" x="10077450" y="1593850"/>
          <p14:tracePt t="10284" x="10090150" y="1593850"/>
          <p14:tracePt t="10300" x="10096500" y="1587500"/>
          <p14:tracePt t="10317" x="10109200" y="1587500"/>
          <p14:tracePt t="10334" x="10134600" y="1562100"/>
          <p14:tracePt t="10350" x="10153650" y="1549400"/>
          <p14:tracePt t="10367" x="10160000" y="1543050"/>
          <p14:tracePt t="10415" x="10166350" y="1543050"/>
          <p14:tracePt t="10433" x="10166350" y="1530350"/>
          <p14:tracePt t="10450" x="10179050" y="1524000"/>
          <p14:tracePt t="10467" x="10185400" y="1517650"/>
          <p14:tracePt t="10483" x="10191750" y="1504950"/>
          <p14:tracePt t="10500" x="10198100" y="1498600"/>
          <p14:tracePt t="10517" x="10204450" y="1485900"/>
          <p14:tracePt t="10534" x="10204450" y="1479550"/>
          <p14:tracePt t="10550" x="10210800" y="1473200"/>
          <p14:tracePt t="10567" x="10210800" y="1460500"/>
          <p14:tracePt t="10584" x="10210800" y="1454150"/>
          <p14:tracePt t="10600" x="10217150" y="1441450"/>
          <p14:tracePt t="10617" x="10217150" y="1435100"/>
          <p14:tracePt t="10634" x="10217150" y="1428750"/>
          <p14:tracePt t="10650" x="10217150" y="1422400"/>
          <p14:tracePt t="10667" x="10217150" y="1416050"/>
          <p14:tracePt t="10684" x="10217150" y="1409700"/>
          <p14:tracePt t="10700" x="10217150" y="1403350"/>
          <p14:tracePt t="10717" x="10217150" y="1397000"/>
          <p14:tracePt t="10734" x="10217150" y="1390650"/>
          <p14:tracePt t="10750" x="10217150" y="1384300"/>
          <p14:tracePt t="10767" x="10217150" y="1377950"/>
          <p14:tracePt t="10801" x="10217150" y="1371600"/>
          <p14:tracePt t="10818" x="10217150" y="1365250"/>
          <p14:tracePt t="10851" x="10217150" y="1358900"/>
          <p14:tracePt t="11039" x="0" y="0"/>
        </p14:tracePtLst>
        <p14:tracePtLst>
          <p14:tracePt t="15077" x="3473450" y="1454150"/>
          <p14:tracePt t="15114" x="3479800" y="1454150"/>
          <p14:tracePt t="15123" x="3486150" y="1454150"/>
          <p14:tracePt t="15139" x="3524250" y="1454150"/>
          <p14:tracePt t="15156" x="3556000" y="1454150"/>
          <p14:tracePt t="15173" x="3587750" y="1454150"/>
          <p14:tracePt t="15189" x="3613150" y="1454150"/>
          <p14:tracePt t="15206" x="3625850" y="1454150"/>
          <p14:tracePt t="15208" x="3644900" y="1454150"/>
          <p14:tracePt t="15223" x="3657600" y="1454150"/>
          <p14:tracePt t="15239" x="3695700" y="1454150"/>
          <p14:tracePt t="15240" x="3714750" y="1454150"/>
          <p14:tracePt t="15256" x="3765550" y="1454150"/>
          <p14:tracePt t="15273" x="3822700" y="1454150"/>
          <p14:tracePt t="15289" x="3867150" y="1454150"/>
          <p14:tracePt t="15306" x="3917950" y="1454150"/>
          <p14:tracePt t="15323" x="3943350" y="1454150"/>
          <p14:tracePt t="15339" x="4000500" y="1454150"/>
          <p14:tracePt t="15356" x="4038600" y="1447800"/>
          <p14:tracePt t="15373" x="4076700" y="1447800"/>
          <p14:tracePt t="15390" x="4114800" y="1447800"/>
          <p14:tracePt t="15406" x="4165600" y="1441450"/>
          <p14:tracePt t="15409" x="4210050" y="1441450"/>
          <p14:tracePt t="15423" x="4260850" y="1441450"/>
          <p14:tracePt t="15440" x="4305300" y="1441450"/>
          <p14:tracePt t="15456" x="4368800" y="1435100"/>
          <p14:tracePt t="15474" x="4432300" y="1435100"/>
          <p14:tracePt t="15476" x="4476750" y="1435100"/>
          <p14:tracePt t="15490" x="4514850" y="1435100"/>
          <p14:tracePt t="15506" x="4591050" y="1435100"/>
          <p14:tracePt t="15524" x="4686300" y="1435100"/>
          <p14:tracePt t="15540" x="4730750" y="1435100"/>
          <p14:tracePt t="15556" x="4787900" y="1435100"/>
          <p14:tracePt t="15573" x="4819650" y="1435100"/>
          <p14:tracePt t="15590" x="4838700" y="1435100"/>
          <p14:tracePt t="15607" x="4864100" y="1435100"/>
          <p14:tracePt t="15623" x="4895850" y="1435100"/>
          <p14:tracePt t="15640" x="4965700" y="1435100"/>
          <p14:tracePt t="15657" x="5041900" y="1435100"/>
          <p14:tracePt t="15673" x="5130800" y="1435100"/>
          <p14:tracePt t="15676" x="5187950" y="1435100"/>
          <p14:tracePt t="15690" x="5226050" y="1435100"/>
          <p14:tracePt t="15707" x="5340350" y="1435100"/>
          <p14:tracePt t="15724" x="5429250" y="1435100"/>
          <p14:tracePt t="15725" x="5480050" y="1435100"/>
          <p14:tracePt t="15740" x="5594350" y="1435100"/>
          <p14:tracePt t="15758" x="5689600" y="1435100"/>
          <p14:tracePt t="15774" x="5746750" y="1435100"/>
          <p14:tracePt t="15790" x="5822950" y="1435100"/>
          <p14:tracePt t="15807" x="5886450" y="1435100"/>
          <p14:tracePt t="15823" x="5924550" y="1435100"/>
          <p14:tracePt t="15840" x="5969000" y="1435100"/>
          <p14:tracePt t="15857" x="5988050" y="1435100"/>
          <p14:tracePt t="15873" x="6013450" y="1435100"/>
          <p14:tracePt t="15890" x="6051550" y="1435100"/>
          <p14:tracePt t="15907" x="6096000" y="1435100"/>
          <p14:tracePt t="15923" x="6159500" y="1435100"/>
          <p14:tracePt t="15924" x="6216650" y="1435100"/>
          <p14:tracePt t="15941" x="6318250" y="1435100"/>
          <p14:tracePt t="15958" x="6451600" y="1441450"/>
          <p14:tracePt t="15975" x="6623050" y="1441450"/>
          <p14:tracePt t="15991" x="6788150" y="1441450"/>
          <p14:tracePt t="16008" x="6978650" y="1441450"/>
          <p14:tracePt t="16025" x="7162800" y="1441450"/>
          <p14:tracePt t="16040" x="7385050" y="1441450"/>
          <p14:tracePt t="16058" x="7486650" y="1441450"/>
          <p14:tracePt t="16074" x="7581900" y="1441450"/>
          <p14:tracePt t="16091" x="7651750" y="1447800"/>
          <p14:tracePt t="16107" x="7689850" y="1447800"/>
          <p14:tracePt t="16124" x="7727950" y="1447800"/>
          <p14:tracePt t="16140" x="7747000" y="1447800"/>
          <p14:tracePt t="16157" x="7766050" y="1447800"/>
          <p14:tracePt t="16158" x="7772400" y="1447800"/>
          <p14:tracePt t="16174" x="7785100" y="1447800"/>
          <p14:tracePt t="16190" x="7842250" y="1447800"/>
          <p14:tracePt t="16207" x="7937500" y="1447800"/>
          <p14:tracePt t="16224" x="8115300" y="1447800"/>
          <p14:tracePt t="16240" x="8248650" y="1447800"/>
          <p14:tracePt t="16257" x="8337550" y="1447800"/>
          <p14:tracePt t="16274" x="8350250" y="1447800"/>
          <p14:tracePt t="16291" x="8350250" y="1441450"/>
          <p14:tracePt t="16631" x="0" y="0"/>
        </p14:tracePtLst>
        <p14:tracePtLst>
          <p14:tracePt t="16957" x="8528050" y="1460500"/>
          <p14:tracePt t="16996" x="8534400" y="1460500"/>
          <p14:tracePt t="17008" x="8547100" y="1460500"/>
          <p14:tracePt t="17025" x="8591550" y="1460500"/>
          <p14:tracePt t="17041" x="8642350" y="1460500"/>
          <p14:tracePt t="17058" x="8750300" y="1460500"/>
          <p14:tracePt t="17075" x="8858250" y="1454150"/>
          <p14:tracePt t="17092" x="8966200" y="1454150"/>
          <p14:tracePt t="17108" x="9086850" y="1454150"/>
          <p14:tracePt t="17125" x="9182100" y="1454150"/>
          <p14:tracePt t="17142" x="9296400" y="1454150"/>
          <p14:tracePt t="17158" x="9378950" y="1454150"/>
          <p14:tracePt t="17175" x="9429750" y="1454150"/>
          <p14:tracePt t="17192" x="9467850" y="1454150"/>
          <p14:tracePt t="17195" x="9474200" y="1454150"/>
          <p14:tracePt t="17209" x="9486900" y="1454150"/>
          <p14:tracePt t="17211" x="9499600" y="1454150"/>
          <p14:tracePt t="17226" x="9505950" y="1454150"/>
          <p14:tracePt t="17243" x="9525000" y="1454150"/>
          <p14:tracePt t="17259" x="9531350" y="1454150"/>
          <p14:tracePt t="17373" x="9531350" y="1447800"/>
          <p14:tracePt t="17402" x="9531350" y="1441450"/>
          <p14:tracePt t="17445" x="9525000" y="1435100"/>
          <p14:tracePt t="17459" x="9455150" y="1435100"/>
          <p14:tracePt t="17476" x="9423400" y="1441450"/>
          <p14:tracePt t="17492" x="9359900" y="1441450"/>
          <p14:tracePt t="17509" x="9277350" y="1447800"/>
          <p14:tracePt t="17525" x="9188450" y="1454150"/>
          <p14:tracePt t="17542" x="9093200" y="1454150"/>
          <p14:tracePt t="17545" x="9017000" y="1454150"/>
          <p14:tracePt t="17559" x="8985250" y="1454150"/>
          <p14:tracePt t="17577" x="8845550" y="1454150"/>
          <p14:tracePt t="17592" x="8763000" y="1454150"/>
          <p14:tracePt t="17609" x="8699500" y="1454150"/>
          <p14:tracePt t="17626" x="8661400" y="1460500"/>
          <p14:tracePt t="17642" x="8648700" y="1460500"/>
          <p14:tracePt t="17659" x="8642350" y="1460500"/>
          <p14:tracePt t="17809" x="8655050" y="1466850"/>
          <p14:tracePt t="17813" x="8674100" y="1466850"/>
          <p14:tracePt t="17826" x="8731250" y="1466850"/>
          <p14:tracePt t="17843" x="8826500" y="1466850"/>
          <p14:tracePt t="17859" x="8940800" y="1466850"/>
          <p14:tracePt t="17876" x="9093200" y="1466850"/>
          <p14:tracePt t="17893" x="9213850" y="1460500"/>
          <p14:tracePt t="17909" x="9315450" y="1454150"/>
          <p14:tracePt t="17926" x="9359900" y="1447800"/>
          <p14:tracePt t="17943" x="9385300" y="1447800"/>
          <p14:tracePt t="17960" x="9391650" y="1447800"/>
          <p14:tracePt t="17977" x="9398000" y="1447800"/>
          <p14:tracePt t="17993" x="9404350" y="1447800"/>
          <p14:tracePt t="18010" x="9410700" y="1447800"/>
          <p14:tracePt t="18026" x="9417050" y="1447800"/>
          <p14:tracePt t="18127" x="9417050" y="1441450"/>
          <p14:tracePt t="18152" x="9410700" y="1441450"/>
          <p14:tracePt t="18177" x="9372600" y="1435100"/>
          <p14:tracePt t="18193" x="9334500" y="1435100"/>
          <p14:tracePt t="18210" x="9296400" y="1435100"/>
          <p14:tracePt t="18212" x="9271000" y="1435100"/>
          <p14:tracePt t="18226" x="9245600" y="1435100"/>
          <p14:tracePt t="18243" x="9188450" y="1435100"/>
          <p14:tracePt t="18260" x="9144000" y="1435100"/>
          <p14:tracePt t="18276" x="9048750" y="1435100"/>
          <p14:tracePt t="18278" x="9029700" y="1435100"/>
          <p14:tracePt t="18293" x="8985250" y="1435100"/>
          <p14:tracePt t="18310" x="8883650" y="1435100"/>
          <p14:tracePt t="18326" x="8826500" y="1435100"/>
          <p14:tracePt t="18343" x="8782050" y="1435100"/>
          <p14:tracePt t="18360" x="8756650" y="1435100"/>
          <p14:tracePt t="18605" x="8763000" y="1435100"/>
          <p14:tracePt t="18609" x="8775700" y="1435100"/>
          <p14:tracePt t="18627" x="8832850" y="1435100"/>
          <p14:tracePt t="18643" x="8915400" y="1435100"/>
          <p14:tracePt t="18660" x="9017000" y="1428750"/>
          <p14:tracePt t="18677" x="9144000" y="1416050"/>
          <p14:tracePt t="18694" x="9296400" y="1403350"/>
          <p14:tracePt t="18711" x="9391650" y="1403350"/>
          <p14:tracePt t="18714" x="9417050" y="1397000"/>
          <p14:tracePt t="18728" x="9423400" y="1397000"/>
          <p14:tracePt t="18765" x="9423400" y="1390650"/>
          <p14:tracePt t="18777" x="9423400" y="1384300"/>
          <p14:tracePt t="18794" x="9423400" y="1377950"/>
          <p14:tracePt t="18810" x="9423400" y="1371600"/>
          <p14:tracePt t="18827" x="9404350" y="1358900"/>
          <p14:tracePt t="18844" x="9378950" y="1352550"/>
          <p14:tracePt t="18860" x="9321800" y="1346200"/>
          <p14:tracePt t="18877" x="9220200" y="1333500"/>
          <p14:tracePt t="18894" x="9093200" y="1327150"/>
          <p14:tracePt t="18911" x="8978900" y="1320800"/>
          <p14:tracePt t="18928" x="8896350" y="1320800"/>
          <p14:tracePt t="18931" x="8820150" y="1320800"/>
          <p14:tracePt t="18944" x="8782050" y="1320800"/>
          <p14:tracePt t="18961" x="8724900" y="1320800"/>
          <p14:tracePt t="18978" x="8667750" y="1320800"/>
          <p14:tracePt t="19104" x="8674100" y="1320800"/>
          <p14:tracePt t="19111" x="8699500" y="1320800"/>
          <p14:tracePt t="19127" x="8743950" y="1320800"/>
          <p14:tracePt t="19129" x="8763000" y="1314450"/>
          <p14:tracePt t="19144" x="8883650" y="1314450"/>
          <p14:tracePt t="19161" x="8991600" y="1314450"/>
          <p14:tracePt t="19178" x="9086850" y="1314450"/>
          <p14:tracePt t="19194" x="9144000" y="1314450"/>
          <p14:tracePt t="19211" x="9150350" y="1314450"/>
          <p14:tracePt t="19308" x="9156700" y="1314450"/>
          <p14:tracePt t="19328" x="9163050" y="1314450"/>
          <p14:tracePt t="19405" x="9169400" y="1314450"/>
          <p14:tracePt t="19412" x="9188450" y="1314450"/>
          <p14:tracePt t="19428" x="9251950" y="1320800"/>
          <p14:tracePt t="19444" x="9302750" y="1327150"/>
          <p14:tracePt t="19461" x="9334500" y="1327150"/>
          <p14:tracePt t="19535" x="9334500" y="1320800"/>
          <p14:tracePt t="19549" x="9321800" y="1320800"/>
          <p14:tracePt t="19561" x="9309100" y="1320800"/>
          <p14:tracePt t="19578" x="9251950" y="1320800"/>
          <p14:tracePt t="19595" x="9194800" y="1320800"/>
          <p14:tracePt t="19611" x="9137650" y="1320800"/>
          <p14:tracePt t="19628" x="9099550" y="1320800"/>
          <p14:tracePt t="19645" x="9067800" y="1320800"/>
          <p14:tracePt t="19662" x="9055100" y="1320800"/>
          <p14:tracePt t="19678" x="9029700" y="1320800"/>
          <p14:tracePt t="19695" x="8991600" y="1320800"/>
          <p14:tracePt t="19712" x="8953500" y="1320800"/>
          <p14:tracePt t="19729" x="8883650" y="1320800"/>
          <p14:tracePt t="19745" x="8820150" y="1320800"/>
          <p14:tracePt t="19762" x="8801100" y="1320800"/>
          <p14:tracePt t="19778" x="8794750" y="1320800"/>
          <p14:tracePt t="19881" x="8801100" y="1320800"/>
          <p14:tracePt t="19885" x="8813800" y="1320800"/>
          <p14:tracePt t="19895" x="8851900" y="1320800"/>
          <p14:tracePt t="19912" x="8928100" y="1320800"/>
          <p14:tracePt t="19929" x="9017000" y="1320800"/>
          <p14:tracePt t="19945" x="9112250" y="1320800"/>
          <p14:tracePt t="19962" x="9201150" y="1308100"/>
          <p14:tracePt t="19978" x="9258300" y="1308100"/>
          <p14:tracePt t="19995" x="9271000" y="1308100"/>
          <p14:tracePt t="20116" x="9264650" y="1308100"/>
          <p14:tracePt t="20120" x="9258300" y="1308100"/>
          <p14:tracePt t="20129" x="9226550" y="1308100"/>
          <p14:tracePt t="20146" x="9188450" y="1308100"/>
          <p14:tracePt t="20162" x="9118600" y="1308100"/>
          <p14:tracePt t="20179" x="9017000" y="1308100"/>
          <p14:tracePt t="20195" x="8921750" y="1308100"/>
          <p14:tracePt t="20212" x="8883650" y="1308100"/>
          <p14:tracePt t="20229" x="8858250" y="1308100"/>
          <p14:tracePt t="20357" x="8902700" y="1308100"/>
          <p14:tracePt t="20361" x="8921750" y="1308100"/>
          <p14:tracePt t="20379" x="8972550" y="1308100"/>
          <p14:tracePt t="20396" x="9080500" y="1308100"/>
          <p14:tracePt t="20413" x="9194800" y="1308100"/>
          <p14:tracePt t="20429" x="9245600" y="1308100"/>
          <p14:tracePt t="20446" x="9290050" y="1308100"/>
          <p14:tracePt t="20463" x="9302750" y="1308100"/>
          <p14:tracePt t="20532" x="9302750" y="1301750"/>
          <p14:tracePt t="20546" x="9296400" y="1301750"/>
          <p14:tracePt t="20563" x="9271000" y="1301750"/>
          <p14:tracePt t="20579" x="9226550" y="1301750"/>
          <p14:tracePt t="20596" x="9144000" y="1301750"/>
          <p14:tracePt t="20613" x="9036050" y="1301750"/>
          <p14:tracePt t="20629" x="8921750" y="1301750"/>
          <p14:tracePt t="20646" x="8883650" y="1301750"/>
          <p14:tracePt t="20751" x="8883650" y="1308100"/>
          <p14:tracePt t="20766" x="8902700" y="1308100"/>
          <p14:tracePt t="20780" x="8921750" y="1314450"/>
          <p14:tracePt t="20781" x="8985250" y="1314450"/>
          <p14:tracePt t="20796" x="9086850" y="1314450"/>
          <p14:tracePt t="20813" x="9220200" y="1314450"/>
          <p14:tracePt t="20830" x="9321800" y="1314450"/>
          <p14:tracePt t="20846" x="9391650" y="1314450"/>
          <p14:tracePt t="20863" x="9398000" y="1314450"/>
          <p14:tracePt t="20936" x="9391650" y="1314450"/>
          <p14:tracePt t="20951" x="9385300" y="1314450"/>
          <p14:tracePt t="20963" x="9372600" y="1314450"/>
          <p14:tracePt t="20980" x="9328150" y="1314450"/>
          <p14:tracePt t="20982" x="9315450" y="1314450"/>
          <p14:tracePt t="20996" x="9232900" y="1314450"/>
          <p14:tracePt t="21013" x="9150350" y="1314450"/>
          <p14:tracePt t="21030" x="9099550" y="1314450"/>
          <p14:tracePt t="21046" x="9061450" y="1314450"/>
          <p14:tracePt t="21063" x="9055100" y="1314450"/>
          <p14:tracePt t="21281" x="0" y="0"/>
        </p14:tracePtLst>
        <p14:tracePtLst>
          <p14:tracePt t="21938" x="3416300" y="1574800"/>
          <p14:tracePt t="21942" x="3479800" y="1574800"/>
          <p14:tracePt t="21964" x="3810000" y="1555750"/>
          <p14:tracePt t="21981" x="4076700" y="1555750"/>
          <p14:tracePt t="21998" x="4349750" y="1555750"/>
          <p14:tracePt t="22014" x="4572000" y="1555750"/>
          <p14:tracePt t="22031" x="4921250" y="1555750"/>
          <p14:tracePt t="22033" x="5010150" y="1555750"/>
          <p14:tracePt t="22048" x="5054600" y="1555750"/>
          <p14:tracePt t="22064" x="5200650" y="1562100"/>
          <p14:tracePt t="22081" x="5302250" y="1562100"/>
          <p14:tracePt t="22098" x="5480050" y="1562100"/>
          <p14:tracePt t="22115" x="5645150" y="1562100"/>
          <p14:tracePt t="22132" x="5765800" y="1562100"/>
          <p14:tracePt t="22148" x="5949950" y="1555750"/>
          <p14:tracePt t="22165" x="6165850" y="1536700"/>
          <p14:tracePt t="22182" x="6330950" y="1530350"/>
          <p14:tracePt t="22198" x="6604000" y="1530350"/>
          <p14:tracePt t="22215" x="6807200" y="1530350"/>
          <p14:tracePt t="22231" x="7004050" y="1530350"/>
          <p14:tracePt t="22235" x="7137400" y="1530350"/>
          <p14:tracePt t="22248" x="7188200" y="1530350"/>
          <p14:tracePt t="22265" x="7435850" y="1530350"/>
          <p14:tracePt t="22267" x="7480300" y="1530350"/>
          <p14:tracePt t="22282" x="7581900" y="1530350"/>
          <p14:tracePt t="22298" x="7740650" y="1530350"/>
          <p14:tracePt t="22315" x="7861300" y="1530350"/>
          <p14:tracePt t="22332" x="7981950" y="1530350"/>
          <p14:tracePt t="22348" x="8058150" y="1530350"/>
          <p14:tracePt t="22365" x="8305800" y="1530350"/>
          <p14:tracePt t="22381" x="8477250" y="1536700"/>
          <p14:tracePt t="22399" x="8623300" y="1536700"/>
          <p14:tracePt t="22416" x="8737600" y="1536700"/>
          <p14:tracePt t="22421" x="8801100" y="1536700"/>
          <p14:tracePt t="22432" x="8820150" y="1536700"/>
          <p14:tracePt t="22448" x="8902700" y="1530350"/>
          <p14:tracePt t="22465" x="8966200" y="1530350"/>
          <p14:tracePt t="22468" x="9029700" y="1530350"/>
          <p14:tracePt t="22482" x="9093200" y="1530350"/>
          <p14:tracePt t="22498" x="9245600" y="1530350"/>
          <p14:tracePt t="22515" x="9271000" y="1530350"/>
          <p14:tracePt t="22532" x="9309100" y="1530350"/>
          <p14:tracePt t="22593" x="9309100" y="1524000"/>
          <p14:tracePt t="22682" x="0" y="0"/>
        </p14:tracePtLst>
        <p14:tracePtLst>
          <p14:tracePt t="23966" x="2508250" y="1803400"/>
          <p14:tracePt t="24024" x="2514600" y="1803400"/>
          <p14:tracePt t="24027" x="2520950" y="1803400"/>
          <p14:tracePt t="24050" x="2578100" y="1797050"/>
          <p14:tracePt t="24067" x="2622550" y="1797050"/>
          <p14:tracePt t="24084" x="2654300" y="1797050"/>
          <p14:tracePt t="24101" x="2679700" y="1803400"/>
          <p14:tracePt t="24117" x="2698750" y="1803400"/>
          <p14:tracePt t="24134" x="2711450" y="1803400"/>
          <p14:tracePt t="24150" x="2717800" y="1803400"/>
          <p14:tracePt t="24210" x="2724150" y="1803400"/>
          <p14:tracePt t="24232" x="2736850" y="1803400"/>
          <p14:tracePt t="24250" x="2743200" y="1803400"/>
          <p14:tracePt t="24267" x="2755900" y="1803400"/>
          <p14:tracePt t="24284" x="2768600" y="1803400"/>
          <p14:tracePt t="24325" x="0" y="0"/>
        </p14:tracePtLst>
        <p14:tracePtLst>
          <p14:tracePt t="25047" x="9899650" y="1739900"/>
          <p14:tracePt t="25068" x="9899650" y="1733550"/>
          <p14:tracePt t="25143" x="9912350" y="1733550"/>
          <p14:tracePt t="25151" x="9931400" y="1733550"/>
          <p14:tracePt t="25168" x="9982200" y="1733550"/>
          <p14:tracePt t="25185" x="10026650" y="1727200"/>
          <p14:tracePt t="25202" x="10071100" y="1727200"/>
          <p14:tracePt t="25218" x="10140950" y="1727200"/>
          <p14:tracePt t="25235" x="10166350" y="1720850"/>
          <p14:tracePt t="25293" x="10172700" y="1720850"/>
          <p14:tracePt t="25302" x="10179050" y="1720850"/>
          <p14:tracePt t="25318" x="10185400" y="1720850"/>
          <p14:tracePt t="25335" x="10198100" y="1720850"/>
          <p14:tracePt t="25352" x="10204450" y="1720850"/>
          <p14:tracePt t="25503" x="0" y="0"/>
        </p14:tracePtLst>
        <p14:tracePtLst>
          <p14:tracePt t="26222" x="2584450" y="2051050"/>
          <p14:tracePt t="26264" x="2590800" y="2051050"/>
          <p14:tracePt t="26268" x="2597150" y="2051050"/>
          <p14:tracePt t="26287" x="2603500" y="2051050"/>
          <p14:tracePt t="26303" x="2628900" y="2057400"/>
          <p14:tracePt t="26320" x="2660650" y="2057400"/>
          <p14:tracePt t="26336" x="2686050" y="2057400"/>
          <p14:tracePt t="26353" x="2717800" y="2063750"/>
          <p14:tracePt t="26370" x="2749550" y="2070100"/>
          <p14:tracePt t="26370" x="2762250" y="2070100"/>
          <p14:tracePt t="26387" x="2774950" y="2070100"/>
          <p14:tracePt t="26403" x="2787650" y="2070100"/>
          <p14:tracePt t="26617" x="0" y="0"/>
        </p14:tracePtLst>
        <p14:tracePtLst>
          <p14:tracePt t="27253" x="9696450" y="2203450"/>
          <p14:tracePt t="27265" x="9709150" y="2203450"/>
          <p14:tracePt t="27287" x="9734550" y="2197100"/>
          <p14:tracePt t="27304" x="9772650" y="2190750"/>
          <p14:tracePt t="27321" x="9823450" y="2178050"/>
          <p14:tracePt t="27337" x="9874250" y="2165350"/>
          <p14:tracePt t="27355" x="9906000" y="2165350"/>
          <p14:tracePt t="27371" x="9925050" y="2159000"/>
          <p14:tracePt t="27388" x="9931400" y="2159000"/>
          <p14:tracePt t="27404" x="9937750" y="2152650"/>
          <p14:tracePt t="27421" x="9944100" y="2152650"/>
          <p14:tracePt t="27438" x="9950450" y="2152650"/>
          <p14:tracePt t="27455" x="9963150" y="2152650"/>
          <p14:tracePt t="27471" x="9969500" y="2152650"/>
          <p14:tracePt t="27488" x="9975850" y="2146300"/>
          <p14:tracePt t="27504" x="9988550" y="2146300"/>
          <p14:tracePt t="27522" x="10001250" y="2146300"/>
          <p14:tracePt t="27525" x="10001250" y="2139950"/>
          <p14:tracePt t="27538" x="10007600" y="2133600"/>
          <p14:tracePt t="27571" x="10013950" y="2133600"/>
          <p14:tracePt t="27588" x="10013950" y="2127250"/>
          <p14:tracePt t="27700" x="0" y="0"/>
        </p14:tracePtLst>
        <p14:tracePtLst>
          <p14:tracePt t="32547" x="2641600" y="2247900"/>
          <p14:tracePt t="32566" x="2635250" y="2247900"/>
          <p14:tracePt t="32577" x="2635250" y="2241550"/>
          <p14:tracePt t="32611" x="2622550" y="2235200"/>
          <p14:tracePt t="32627" x="2609850" y="2228850"/>
          <p14:tracePt t="32644" x="2578100" y="2228850"/>
          <p14:tracePt t="32661" x="2540000" y="2222500"/>
          <p14:tracePt t="32678" x="2495550" y="2216150"/>
          <p14:tracePt t="32694" x="2470150" y="2209800"/>
          <p14:tracePt t="32711" x="2425700" y="2209800"/>
          <p14:tracePt t="32728" x="2381250" y="2209800"/>
          <p14:tracePt t="32744" x="2349500" y="2209800"/>
          <p14:tracePt t="32761" x="2336800" y="2216150"/>
          <p14:tracePt t="32778" x="2336800" y="2228850"/>
          <p14:tracePt t="32781" x="2330450" y="2241550"/>
          <p14:tracePt t="32794" x="2324100" y="2254250"/>
          <p14:tracePt t="32811" x="2324100" y="2286000"/>
          <p14:tracePt t="32828" x="2324100" y="2305050"/>
          <p14:tracePt t="32844" x="2324100" y="2324100"/>
          <p14:tracePt t="32861" x="2324100" y="2336800"/>
          <p14:tracePt t="32878" x="2324100" y="2355850"/>
          <p14:tracePt t="32894" x="2324100" y="2374900"/>
          <p14:tracePt t="32911" x="2343150" y="2400300"/>
          <p14:tracePt t="32928" x="2381250" y="2425700"/>
          <p14:tracePt t="32944" x="2425700" y="2444750"/>
          <p14:tracePt t="32961" x="2470150" y="2463800"/>
          <p14:tracePt t="32978" x="2501900" y="2470150"/>
          <p14:tracePt t="32981" x="2527300" y="2476500"/>
          <p14:tracePt t="32994" x="2540000" y="2476500"/>
          <p14:tracePt t="33011" x="2590800" y="2482850"/>
          <p14:tracePt t="33013" x="2609850" y="2482850"/>
          <p14:tracePt t="33028" x="2628900" y="2482850"/>
          <p14:tracePt t="33045" x="2736850" y="2470150"/>
          <p14:tracePt t="33061" x="2813050" y="2444750"/>
          <p14:tracePt t="33078" x="2838450" y="2438400"/>
          <p14:tracePt t="33095" x="2870200" y="2419350"/>
          <p14:tracePt t="33111" x="2882900" y="2400300"/>
          <p14:tracePt t="33128" x="2889250" y="2387600"/>
          <p14:tracePt t="33145" x="2889250" y="2374900"/>
          <p14:tracePt t="33161" x="2889250" y="2362200"/>
          <p14:tracePt t="33178" x="2889250" y="2355850"/>
          <p14:tracePt t="33195" x="2889250" y="2336800"/>
          <p14:tracePt t="33211" x="2889250" y="2317750"/>
          <p14:tracePt t="33213" x="2882900" y="2311400"/>
          <p14:tracePt t="33229" x="2876550" y="2298700"/>
          <p14:tracePt t="33245" x="2870200" y="2286000"/>
          <p14:tracePt t="33261" x="2851150" y="2266950"/>
          <p14:tracePt t="33278" x="2838450" y="2247900"/>
          <p14:tracePt t="33279" x="2832100" y="2247900"/>
          <p14:tracePt t="33295" x="2813050" y="2241550"/>
          <p14:tracePt t="33312" x="2800350" y="2235200"/>
          <p14:tracePt t="33328" x="2787650" y="2228850"/>
          <p14:tracePt t="33345" x="2768600" y="2222500"/>
          <p14:tracePt t="33362" x="2736850" y="2209800"/>
          <p14:tracePt t="33378" x="2705100" y="2209800"/>
          <p14:tracePt t="33395" x="2667000" y="2203450"/>
          <p14:tracePt t="33412" x="2628900" y="2197100"/>
          <p14:tracePt t="33415" x="2597150" y="2184400"/>
          <p14:tracePt t="33429" x="2565400" y="2178050"/>
          <p14:tracePt t="33445" x="2546350" y="2178050"/>
          <p14:tracePt t="33462" x="2508250" y="2171700"/>
          <p14:tracePt t="33463" x="2501900" y="2165350"/>
          <p14:tracePt t="33480" x="2495550" y="2165350"/>
          <p14:tracePt t="33495" x="2489200" y="2165350"/>
          <p14:tracePt t="33512" x="2470150" y="2165350"/>
          <p14:tracePt t="33528" x="2451100" y="2184400"/>
          <p14:tracePt t="33545" x="2419350" y="2203450"/>
          <p14:tracePt t="33562" x="2393950" y="2209800"/>
          <p14:tracePt t="33579" x="2355850" y="2235200"/>
          <p14:tracePt t="33595" x="2336800" y="2241550"/>
          <p14:tracePt t="33612" x="2317750" y="2254250"/>
          <p14:tracePt t="33628" x="2311400" y="2260600"/>
          <p14:tracePt t="33645" x="2305050" y="2292350"/>
          <p14:tracePt t="33663" x="2298700" y="2311400"/>
          <p14:tracePt t="33665" x="2298700" y="2324100"/>
          <p14:tracePt t="33679" x="2298700" y="2330450"/>
          <p14:tracePt t="33696" x="2298700" y="2381250"/>
          <p14:tracePt t="33712" x="2311400" y="2406650"/>
          <p14:tracePt t="33730" x="2330450" y="2432050"/>
          <p14:tracePt t="33745" x="2355850" y="2451100"/>
          <p14:tracePt t="33762" x="2387600" y="2470150"/>
          <p14:tracePt t="33779" x="2451100" y="2489200"/>
          <p14:tracePt t="33795" x="2508250" y="2501900"/>
          <p14:tracePt t="33812" x="2578100" y="2508250"/>
          <p14:tracePt t="33829" x="2641600" y="2508250"/>
          <p14:tracePt t="33846" x="2686050" y="2508250"/>
          <p14:tracePt t="33862" x="2711450" y="2508250"/>
          <p14:tracePt t="33879" x="2717800" y="2508250"/>
          <p14:tracePt t="33896" x="2724150" y="2508250"/>
          <p14:tracePt t="33913" x="2730500" y="2508250"/>
          <p14:tracePt t="33929" x="2736850" y="2501900"/>
          <p14:tracePt t="33946" x="2749550" y="2495550"/>
          <p14:tracePt t="33962" x="2755900" y="2482850"/>
          <p14:tracePt t="33963" x="2762250" y="2470150"/>
          <p14:tracePt t="33980" x="2768600" y="2457450"/>
          <p14:tracePt t="33996" x="2787650" y="2432050"/>
          <p14:tracePt t="34029" x="2851150" y="2349500"/>
          <p14:tracePt t="34046" x="2863850" y="2336800"/>
          <p14:tracePt t="34062" x="2870200" y="2317750"/>
          <p14:tracePt t="34080" x="2870200" y="2305050"/>
          <p14:tracePt t="34096" x="2870200" y="2292350"/>
          <p14:tracePt t="34112" x="2870200" y="2286000"/>
          <p14:tracePt t="34129" x="2863850" y="2279650"/>
          <p14:tracePt t="34146" x="2851150" y="2273300"/>
          <p14:tracePt t="34163" x="2838450" y="2266950"/>
          <p14:tracePt t="34166" x="2832100" y="2260600"/>
          <p14:tracePt t="34180" x="2819400" y="2260600"/>
          <p14:tracePt t="34196" x="2768600" y="2235200"/>
          <p14:tracePt t="34198" x="2755900" y="2228850"/>
          <p14:tracePt t="34213" x="2711450" y="2209800"/>
          <p14:tracePt t="34229" x="2686050" y="2203450"/>
          <p14:tracePt t="34246" x="2667000" y="2197100"/>
          <p14:tracePt t="34263" x="2654300" y="2190750"/>
          <p14:tracePt t="34296" x="2647950" y="2190750"/>
          <p14:tracePt t="34313" x="2641600" y="2190750"/>
          <p14:tracePt t="34329" x="2635250" y="2190750"/>
          <p14:tracePt t="34346" x="2616200" y="2190750"/>
          <p14:tracePt t="34363" x="2590800" y="2190750"/>
          <p14:tracePt t="34366" x="2565400" y="2190750"/>
          <p14:tracePt t="34379" x="2552700" y="2197100"/>
          <p14:tracePt t="34396" x="2514600" y="2209800"/>
          <p14:tracePt t="34399" x="2508250" y="2216150"/>
          <p14:tracePt t="34413" x="2482850" y="2228850"/>
          <p14:tracePt t="34430" x="2419350" y="2254250"/>
          <p14:tracePt t="34433" x="2406650" y="2260600"/>
          <p14:tracePt t="34446" x="2374900" y="2273300"/>
          <p14:tracePt t="34463" x="2324100" y="2286000"/>
          <p14:tracePt t="34481" x="2311400" y="2298700"/>
          <p14:tracePt t="34496" x="2305050" y="2298700"/>
          <p14:tracePt t="34513" x="2305050" y="2305050"/>
          <p14:tracePt t="34530" x="2305050" y="2311400"/>
          <p14:tracePt t="34546" x="2298700" y="2317750"/>
          <p14:tracePt t="34563" x="2292350" y="2336800"/>
          <p14:tracePt t="34580" x="2292350" y="2349500"/>
          <p14:tracePt t="34596" x="2292350" y="2355850"/>
          <p14:tracePt t="34613" x="2292350" y="2368550"/>
          <p14:tracePt t="34630" x="2298700" y="2381250"/>
          <p14:tracePt t="34632" x="2298700" y="2393950"/>
          <p14:tracePt t="34664" x="2324100" y="2425700"/>
          <p14:tracePt t="34680" x="2343150" y="2438400"/>
          <p14:tracePt t="34696" x="2349500" y="2444750"/>
          <p14:tracePt t="34698" x="2362200" y="2444750"/>
          <p14:tracePt t="34713" x="2400300" y="2451100"/>
          <p14:tracePt t="34730" x="2432050" y="2451100"/>
          <p14:tracePt t="34747" x="2470150" y="2451100"/>
          <p14:tracePt t="34763" x="2559050" y="2451100"/>
          <p14:tracePt t="34780" x="2603500" y="2451100"/>
          <p14:tracePt t="34797" x="2635250" y="2451100"/>
          <p14:tracePt t="34813" x="2647950" y="2451100"/>
          <p14:tracePt t="34830" x="2654300" y="2451100"/>
          <p14:tracePt t="34847" x="2667000" y="2451100"/>
          <p14:tracePt t="34863" x="2673350" y="2451100"/>
          <p14:tracePt t="34880" x="2692400" y="2451100"/>
          <p14:tracePt t="34897" x="2705100" y="2444750"/>
          <p14:tracePt t="34914" x="2711450" y="2438400"/>
          <p14:tracePt t="34931" x="2717800" y="2438400"/>
          <p14:tracePt t="34947" x="2724150" y="2432050"/>
          <p14:tracePt t="34964" x="2730500" y="2419350"/>
          <p14:tracePt t="34980" x="2743200" y="2419350"/>
          <p14:tracePt t="34997" x="2749550" y="2400300"/>
          <p14:tracePt t="35014" x="2755900" y="2393950"/>
          <p14:tracePt t="35030" x="2755900" y="2387600"/>
          <p14:tracePt t="35047" x="2755900" y="2381250"/>
          <p14:tracePt t="35089" x="2755900" y="2374900"/>
          <p14:tracePt t="35097" x="2762250" y="2362200"/>
          <p14:tracePt t="35114" x="2762250" y="2349500"/>
          <p14:tracePt t="35132" x="2762250" y="2324100"/>
          <p14:tracePt t="35134" x="2762250" y="2311400"/>
          <p14:tracePt t="35148" x="2762250" y="2298700"/>
          <p14:tracePt t="35164" x="2762250" y="2292350"/>
          <p14:tracePt t="35197" x="2762250" y="2286000"/>
          <p14:tracePt t="35231" x="2755900" y="2279650"/>
          <p14:tracePt t="35264" x="2749550" y="2279650"/>
          <p14:tracePt t="35281" x="2743200" y="2273300"/>
          <p14:tracePt t="35314" x="2736850" y="2273300"/>
          <p14:tracePt t="35419" x="0" y="0"/>
        </p14:tracePtLst>
        <p14:tracePtLst>
          <p14:tracePt t="35857" x="3625850" y="2209800"/>
          <p14:tracePt t="35882" x="3625850" y="2197100"/>
          <p14:tracePt t="35899" x="3619500" y="2197100"/>
          <p14:tracePt t="35915" x="3600450" y="2197100"/>
          <p14:tracePt t="35932" x="3568700" y="2197100"/>
          <p14:tracePt t="35948" x="3505200" y="2222500"/>
          <p14:tracePt t="35965" x="3473450" y="2247900"/>
          <p14:tracePt t="35981" x="3454400" y="2266950"/>
          <p14:tracePt t="35998" x="3441700" y="2279650"/>
          <p14:tracePt t="36015" x="3441700" y="2292350"/>
          <p14:tracePt t="36032" x="3435350" y="2305050"/>
          <p14:tracePt t="36048" x="3435350" y="2324100"/>
          <p14:tracePt t="36051" x="3435350" y="2330450"/>
          <p14:tracePt t="36082" x="3448050" y="2355850"/>
          <p14:tracePt t="36098" x="3454400" y="2368550"/>
          <p14:tracePt t="36101" x="3479800" y="2387600"/>
          <p14:tracePt t="36117" x="3505200" y="2406650"/>
          <p14:tracePt t="36132" x="3543300" y="2438400"/>
          <p14:tracePt t="36149" x="3562350" y="2444750"/>
          <p14:tracePt t="36165" x="3594100" y="2457450"/>
          <p14:tracePt t="36182" x="3613150" y="2463800"/>
          <p14:tracePt t="36198" x="3644900" y="2463800"/>
          <p14:tracePt t="36215" x="3708400" y="2457450"/>
          <p14:tracePt t="36232" x="3759200" y="2444750"/>
          <p14:tracePt t="36248" x="3835400" y="2419350"/>
          <p14:tracePt t="36265" x="3930650" y="2387600"/>
          <p14:tracePt t="36282" x="3956050" y="2374900"/>
          <p14:tracePt t="36284" x="3962400" y="2368550"/>
          <p14:tracePt t="36298" x="3968750" y="2362200"/>
          <p14:tracePt t="36332" x="3968750" y="2355850"/>
          <p14:tracePt t="36349" x="3968750" y="2343150"/>
          <p14:tracePt t="36366" x="3968750" y="2324100"/>
          <p14:tracePt t="36382" x="3968750" y="2305050"/>
          <p14:tracePt t="36399" x="3962400" y="2286000"/>
          <p14:tracePt t="36416" x="3949700" y="2266950"/>
          <p14:tracePt t="36432" x="3937000" y="2247900"/>
          <p14:tracePt t="36449" x="3930650" y="2235200"/>
          <p14:tracePt t="36465" x="3924300" y="2228850"/>
          <p14:tracePt t="36482" x="3917950" y="2228850"/>
          <p14:tracePt t="36499" x="3911600" y="2222500"/>
          <p14:tracePt t="36515" x="3898900" y="2222500"/>
          <p14:tracePt t="36518" x="3886200" y="2222500"/>
          <p14:tracePt t="36532" x="3873500" y="2222500"/>
          <p14:tracePt t="36550" x="3797300" y="2222500"/>
          <p14:tracePt t="36565" x="3752850" y="2222500"/>
          <p14:tracePt t="36582" x="3714750" y="2222500"/>
          <p14:tracePt t="36599" x="3676650" y="2222500"/>
          <p14:tracePt t="36616" x="3657600" y="2222500"/>
          <p14:tracePt t="36632" x="3651250" y="2222500"/>
          <p14:tracePt t="36649" x="3644900" y="2228850"/>
          <p14:tracePt t="36683" x="3632200" y="2235200"/>
          <p14:tracePt t="36699" x="3625850" y="2235200"/>
          <p14:tracePt t="36716" x="3619500" y="2241550"/>
          <p14:tracePt t="36775" x="0" y="0"/>
        </p14:tracePtLst>
        <p14:tracePtLst>
          <p14:tracePt t="37303" x="10363200" y="2159000"/>
          <p14:tracePt t="37313" x="10356850" y="2159000"/>
          <p14:tracePt t="37333" x="10312400" y="2159000"/>
          <p14:tracePt t="37336" x="10280650" y="2159000"/>
          <p14:tracePt t="37350" x="10248900" y="2159000"/>
          <p14:tracePt t="37366" x="10160000" y="2171700"/>
          <p14:tracePt t="37368" x="10109200" y="2178050"/>
          <p14:tracePt t="37384" x="10026650" y="2197100"/>
          <p14:tracePt t="37400" x="9969500" y="2222500"/>
          <p14:tracePt t="37417" x="9931400" y="2235200"/>
          <p14:tracePt t="37433" x="9886950" y="2260600"/>
          <p14:tracePt t="37450" x="9855200" y="2279650"/>
          <p14:tracePt t="37467" x="9829800" y="2298700"/>
          <p14:tracePt t="37483" x="9823450" y="2311400"/>
          <p14:tracePt t="37500" x="9823450" y="2343150"/>
          <p14:tracePt t="37517" x="9823450" y="2381250"/>
          <p14:tracePt t="37533" x="9823450" y="2413000"/>
          <p14:tracePt t="37550" x="9829800" y="2425700"/>
          <p14:tracePt t="37567" x="9829800" y="2432050"/>
          <p14:tracePt t="37583" x="9842500" y="2438400"/>
          <p14:tracePt t="37601" x="9880600" y="2451100"/>
          <p14:tracePt t="37602" x="9918700" y="2451100"/>
          <p14:tracePt t="37617" x="10020300" y="2451100"/>
          <p14:tracePt t="37634" x="10147300" y="2451100"/>
          <p14:tracePt t="37650" x="10248900" y="2451100"/>
          <p14:tracePt t="37667" x="10293350" y="2444750"/>
          <p14:tracePt t="37684" x="10318750" y="2438400"/>
          <p14:tracePt t="37748" x="10318750" y="2425700"/>
          <p14:tracePt t="37767" x="10318750" y="2387600"/>
          <p14:tracePt t="37784" x="10318750" y="2349500"/>
          <p14:tracePt t="37800" x="10318750" y="2311400"/>
          <p14:tracePt t="37817" x="10318750" y="2305050"/>
          <p14:tracePt t="37835" x="10318750" y="2298700"/>
          <p14:tracePt t="37903" x="0" y="0"/>
        </p14:tracePtLst>
        <p14:tracePtLst>
          <p14:tracePt t="38185" x="10293350" y="2470150"/>
          <p14:tracePt t="38213" x="10287000" y="2470150"/>
          <p14:tracePt t="38217" x="10274300" y="2470150"/>
          <p14:tracePt t="38234" x="10236200" y="2470150"/>
          <p14:tracePt t="38251" x="10179050" y="2476500"/>
          <p14:tracePt t="38268" x="10153650" y="2476500"/>
          <p14:tracePt t="38284" x="10115550" y="2489200"/>
          <p14:tracePt t="38286" x="10109200" y="2495550"/>
          <p14:tracePt t="38302" x="10077450" y="2520950"/>
          <p14:tracePt t="38318" x="10064750" y="2533650"/>
          <p14:tracePt t="38335" x="10045700" y="2571750"/>
          <p14:tracePt t="38352" x="10039350" y="2597150"/>
          <p14:tracePt t="38368" x="10033000" y="2635250"/>
          <p14:tracePt t="38385" x="10033000" y="2647950"/>
          <p14:tracePt t="38401" x="10033000" y="2660650"/>
          <p14:tracePt t="38418" x="10039350" y="2692400"/>
          <p14:tracePt t="38435" x="10052050" y="2705100"/>
          <p14:tracePt t="38451" x="10071100" y="2717800"/>
          <p14:tracePt t="38468" x="10083800" y="2730500"/>
          <p14:tracePt t="38485" x="10096500" y="2736850"/>
          <p14:tracePt t="38501" x="10102850" y="2736850"/>
          <p14:tracePt t="38518" x="10128250" y="2736850"/>
          <p14:tracePt t="38520" x="10160000" y="2730500"/>
          <p14:tracePt t="38535" x="10210800" y="2711450"/>
          <p14:tracePt t="38551" x="10280650" y="2698750"/>
          <p14:tracePt t="38568" x="10293350" y="2692400"/>
          <p14:tracePt t="38638" x="10293350" y="2686050"/>
          <p14:tracePt t="38651" x="10293350" y="2679700"/>
          <p14:tracePt t="38668" x="10293350" y="2673350"/>
          <p14:tracePt t="38685" x="10293350" y="2667000"/>
          <p14:tracePt t="38718" x="0" y="0"/>
        </p14:tracePtLst>
        <p14:tracePtLst>
          <p14:tracePt t="38954" x="10204450" y="2870200"/>
          <p14:tracePt t="38968" x="10198100" y="2863850"/>
          <p14:tracePt t="38985" x="10191750" y="2863850"/>
          <p14:tracePt t="39002" x="10166350" y="2863850"/>
          <p14:tracePt t="39019" x="10147300" y="2863850"/>
          <p14:tracePt t="39035" x="10096500" y="2863850"/>
          <p14:tracePt t="39052" x="10083800" y="2863850"/>
          <p14:tracePt t="39069" x="10058400" y="2870200"/>
          <p14:tracePt t="39072" x="10052050" y="2876550"/>
          <p14:tracePt t="39086" x="10045700" y="2882900"/>
          <p14:tracePt t="39089" x="10045700" y="2889250"/>
          <p14:tracePt t="39102" x="10039350" y="2895600"/>
          <p14:tracePt t="39119" x="10026650" y="2921000"/>
          <p14:tracePt t="39121" x="10020300" y="2927350"/>
          <p14:tracePt t="39135" x="10013950" y="2946400"/>
          <p14:tracePt t="39152" x="10013950" y="2971800"/>
          <p14:tracePt t="39169" x="10013950" y="2990850"/>
          <p14:tracePt t="39185" x="10013950" y="3054350"/>
          <p14:tracePt t="39202" x="10039350" y="3079750"/>
          <p14:tracePt t="39219" x="10064750" y="3111500"/>
          <p14:tracePt t="39236" x="10090150" y="3124200"/>
          <p14:tracePt t="39252" x="10153650" y="3124200"/>
          <p14:tracePt t="39269" x="10185400" y="3111500"/>
          <p14:tracePt t="39286" x="10229850" y="3079750"/>
          <p14:tracePt t="39303" x="10267950" y="3035300"/>
          <p14:tracePt t="39319" x="10293350" y="3009900"/>
          <p14:tracePt t="39335" x="10299700" y="2990850"/>
          <p14:tracePt t="39353" x="10299700" y="2978150"/>
          <p14:tracePt t="39386" x="10299700" y="2971800"/>
          <p14:tracePt t="39446" x="10293350" y="2971800"/>
          <p14:tracePt t="39453" x="10287000" y="2971800"/>
          <p14:tracePt t="39469" x="10267950" y="2971800"/>
          <p14:tracePt t="39470" x="0" y="0"/>
        </p14:tracePtLst>
        <p14:tracePtLst>
          <p14:tracePt t="39714" x="10210800" y="3136900"/>
          <p14:tracePt t="39721" x="10204450" y="3136900"/>
          <p14:tracePt t="39736" x="10185400" y="3130550"/>
          <p14:tracePt t="39753" x="10160000" y="3130550"/>
          <p14:tracePt t="39769" x="10121900" y="3130550"/>
          <p14:tracePt t="39786" x="10090150" y="3130550"/>
          <p14:tracePt t="39803" x="10064750" y="3130550"/>
          <p14:tracePt t="39805" x="10058400" y="3136900"/>
          <p14:tracePt t="39820" x="10045700" y="3143250"/>
          <p14:tracePt t="39836" x="10039350" y="3143250"/>
          <p14:tracePt t="39838" x="10039350" y="3149600"/>
          <p14:tracePt t="39854" x="10033000" y="3168650"/>
          <p14:tracePt t="39870" x="10026650" y="3206750"/>
          <p14:tracePt t="39886" x="10020300" y="3251200"/>
          <p14:tracePt t="39903" x="10020300" y="3289300"/>
          <p14:tracePt t="39920" x="10020300" y="3346450"/>
          <p14:tracePt t="39936" x="10026650" y="3365500"/>
          <p14:tracePt t="39953" x="10039350" y="3378200"/>
          <p14:tracePt t="39970" x="10045700" y="3378200"/>
          <p14:tracePt t="39986" x="10058400" y="3378200"/>
          <p14:tracePt t="40003" x="10090150" y="3378200"/>
          <p14:tracePt t="40020" x="10160000" y="3371850"/>
          <p14:tracePt t="40036" x="10210800" y="3346450"/>
          <p14:tracePt t="40053" x="10242550" y="3333750"/>
          <p14:tracePt t="40070" x="10255250" y="3308350"/>
          <p14:tracePt t="40087" x="10267950" y="3282950"/>
          <p14:tracePt t="40104" x="10267950" y="3270250"/>
          <p14:tracePt t="40120" x="10267950" y="3263900"/>
          <p14:tracePt t="40218" x="0" y="0"/>
        </p14:tracePtLst>
        <p14:tracePtLst>
          <p14:tracePt t="40485" x="10102850" y="3397250"/>
          <p14:tracePt t="40504" x="10090150" y="3397250"/>
          <p14:tracePt t="40520" x="10083800" y="3397250"/>
          <p14:tracePt t="40538" x="10052050" y="3397250"/>
          <p14:tracePt t="40554" x="10013950" y="3397250"/>
          <p14:tracePt t="40570" x="9994900" y="3397250"/>
          <p14:tracePt t="40587" x="9963150" y="3416300"/>
          <p14:tracePt t="40604" x="9944100" y="3429000"/>
          <p14:tracePt t="40620" x="9925050" y="3454400"/>
          <p14:tracePt t="40637" x="9918700" y="3486150"/>
          <p14:tracePt t="40654" x="9918700" y="3517900"/>
          <p14:tracePt t="40671" x="9918700" y="3536950"/>
          <p14:tracePt t="40687" x="9918700" y="3575050"/>
          <p14:tracePt t="40704" x="9937750" y="3613150"/>
          <p14:tracePt t="40721" x="9944100" y="3625850"/>
          <p14:tracePt t="40737" x="9963150" y="3644900"/>
          <p14:tracePt t="40740" x="9975850" y="3644900"/>
          <p14:tracePt t="40754" x="9982200" y="3651250"/>
          <p14:tracePt t="40771" x="10013950" y="3663950"/>
          <p14:tracePt t="40773" x="10039350" y="3670300"/>
          <p14:tracePt t="40788" x="10077450" y="3670300"/>
          <p14:tracePt t="40804" x="10147300" y="3663950"/>
          <p14:tracePt t="40822" x="10204450" y="3644900"/>
          <p14:tracePt t="40838" x="10261600" y="3613150"/>
          <p14:tracePt t="40854" x="10287000" y="3587750"/>
          <p14:tracePt t="40871" x="10306050" y="3568700"/>
          <p14:tracePt t="40887" x="10318750" y="3543300"/>
          <p14:tracePt t="40904" x="10325100" y="3524250"/>
          <p14:tracePt t="40921" x="10325100" y="3498850"/>
          <p14:tracePt t="40938" x="10331450" y="3479800"/>
          <p14:tracePt t="40954" x="10331450" y="3467100"/>
          <p14:tracePt t="40971" x="10331450" y="3448050"/>
          <p14:tracePt t="41004" x="10331450" y="3441700"/>
          <p14:tracePt t="41022" x="10318750" y="3435350"/>
          <p14:tracePt t="41056" x="10306050" y="3435350"/>
          <p14:tracePt t="41057" x="10306050" y="3429000"/>
          <p14:tracePt t="41072" x="10261600" y="3429000"/>
          <p14:tracePt t="41088" x="10236200" y="3422650"/>
          <p14:tracePt t="41089" x="0" y="0"/>
        </p14:tracePtLst>
        <p14:tracePtLst>
          <p14:tracePt t="48875" x="3587750" y="2298700"/>
          <p14:tracePt t="48879" x="3600450" y="2298700"/>
          <p14:tracePt t="48898" x="3651250" y="2298700"/>
          <p14:tracePt t="48914" x="3708400" y="2298700"/>
          <p14:tracePt t="48931" x="3759200" y="2305050"/>
          <p14:tracePt t="48947" x="3810000" y="2317750"/>
          <p14:tracePt t="48965" x="3841750" y="2324100"/>
          <p14:tracePt t="48981" x="3873500" y="2330450"/>
          <p14:tracePt t="48998" x="3898900" y="2343150"/>
          <p14:tracePt t="49014" x="3905250" y="2349500"/>
          <p14:tracePt t="49031" x="3911600" y="2349500"/>
          <p14:tracePt t="49048" x="3924300" y="2355850"/>
          <p14:tracePt t="49064" x="3937000" y="2368550"/>
          <p14:tracePt t="49081" x="3968750" y="2381250"/>
          <p14:tracePt t="49098" x="3994150" y="2393950"/>
          <p14:tracePt t="49114" x="4044950" y="2413000"/>
          <p14:tracePt t="49132" x="4083050" y="2425700"/>
          <p14:tracePt t="49148" x="4159250" y="2463800"/>
          <p14:tracePt t="49164" x="4191000" y="2482850"/>
          <p14:tracePt t="49181" x="4216400" y="2501900"/>
          <p14:tracePt t="49198" x="4254500" y="2527300"/>
          <p14:tracePt t="49214" x="4298950" y="2546350"/>
          <p14:tracePt t="49217" x="4318000" y="2552700"/>
          <p14:tracePt t="49231" x="4330700" y="2559050"/>
          <p14:tracePt t="49248" x="4419600" y="2590800"/>
          <p14:tracePt t="49265" x="4425950" y="2597150"/>
          <p14:tracePt t="49281" x="4464050" y="2609850"/>
          <p14:tracePt t="49283" x="4483100" y="2622550"/>
          <p14:tracePt t="49298" x="4502150" y="2628900"/>
          <p14:tracePt t="49315" x="4540250" y="2647950"/>
          <p14:tracePt t="49332" x="4546600" y="2654300"/>
          <p14:tracePt t="49348" x="4597400" y="2679700"/>
          <p14:tracePt t="49364" x="4641850" y="2705100"/>
          <p14:tracePt t="49382" x="4660900" y="2717800"/>
          <p14:tracePt t="49398" x="4686300" y="2730500"/>
          <p14:tracePt t="49415" x="4730750" y="2749550"/>
          <p14:tracePt t="49418" x="4749800" y="2762250"/>
          <p14:tracePt t="49432" x="4762500" y="2762250"/>
          <p14:tracePt t="49448" x="4794250" y="2781300"/>
          <p14:tracePt t="49450" x="4819650" y="2787650"/>
          <p14:tracePt t="49465" x="4883150" y="2813050"/>
          <p14:tracePt t="49481" x="4933950" y="2825750"/>
          <p14:tracePt t="49482" x="4953000" y="2832100"/>
          <p14:tracePt t="49498" x="4991100" y="2844800"/>
          <p14:tracePt t="49515" x="5041900" y="2870200"/>
          <p14:tracePt t="49532" x="5092700" y="2882900"/>
          <p14:tracePt t="49548" x="5207000" y="2927350"/>
          <p14:tracePt t="49565" x="5270500" y="2946400"/>
          <p14:tracePt t="49582" x="5340350" y="2959100"/>
          <p14:tracePt t="49598" x="5403850" y="2971800"/>
          <p14:tracePt t="49615" x="5486400" y="2990850"/>
          <p14:tracePt t="49632" x="5568950" y="3009900"/>
          <p14:tracePt t="49649" x="5638800" y="3022600"/>
          <p14:tracePt t="49665" x="5708650" y="3041650"/>
          <p14:tracePt t="49682" x="5778500" y="3054350"/>
          <p14:tracePt t="49685" x="5822950" y="3067050"/>
          <p14:tracePt t="49698" x="5861050" y="3073400"/>
          <p14:tracePt t="49715" x="5949950" y="3086100"/>
          <p14:tracePt t="49717" x="6057900" y="3105150"/>
          <p14:tracePt t="49732" x="6146800" y="3117850"/>
          <p14:tracePt t="49748" x="6223000" y="3130550"/>
          <p14:tracePt t="49765" x="6286500" y="3143250"/>
          <p14:tracePt t="49782" x="6381750" y="3162300"/>
          <p14:tracePt t="49798" x="6432550" y="3175000"/>
          <p14:tracePt t="49815" x="6489700" y="3181350"/>
          <p14:tracePt t="49832" x="6540500" y="3200400"/>
          <p14:tracePt t="49848" x="6604000" y="3213100"/>
          <p14:tracePt t="49865" x="6667500" y="3225800"/>
          <p14:tracePt t="49883" x="6756400" y="3244850"/>
          <p14:tracePt t="49899" x="6832600" y="3257550"/>
          <p14:tracePt t="49916" x="6908800" y="3270250"/>
          <p14:tracePt t="49919" x="6953250" y="3282950"/>
          <p14:tracePt t="49932" x="6997700" y="3289300"/>
          <p14:tracePt t="49949" x="7131050" y="3321050"/>
          <p14:tracePt t="49965" x="7264400" y="3340100"/>
          <p14:tracePt t="49967" x="7296150" y="3346450"/>
          <p14:tracePt t="49982" x="7391400" y="3365500"/>
          <p14:tracePt t="49999" x="7442200" y="3371850"/>
          <p14:tracePt t="50015" x="7518400" y="3390900"/>
          <p14:tracePt t="50032" x="7594600" y="3409950"/>
          <p14:tracePt t="50049" x="7632700" y="3409950"/>
          <p14:tracePt t="50065" x="7651750" y="3416300"/>
          <p14:tracePt t="50082" x="7747000" y="3435350"/>
          <p14:tracePt t="50099" x="7772400" y="3448050"/>
          <p14:tracePt t="50117" x="7829550" y="3454400"/>
          <p14:tracePt t="50133" x="7867650" y="3467100"/>
          <p14:tracePt t="50149" x="7924800" y="3486150"/>
          <p14:tracePt t="50166" x="7981950" y="3492500"/>
          <p14:tracePt t="50182" x="8077200" y="3517900"/>
          <p14:tracePt t="50184" x="8102600" y="3524250"/>
          <p14:tracePt t="50199" x="8121650" y="3530600"/>
          <p14:tracePt t="50216" x="8178800" y="3543300"/>
          <p14:tracePt t="50232" x="8210550" y="3549650"/>
          <p14:tracePt t="50249" x="8229600" y="3556000"/>
          <p14:tracePt t="50266" x="8267700" y="3562350"/>
          <p14:tracePt t="50282" x="8274050" y="3562350"/>
          <p14:tracePt t="50494" x="0" y="0"/>
        </p14:tracePtLst>
        <p14:tracePtLst>
          <p14:tracePt t="52669" x="1784350" y="4330700"/>
          <p14:tracePt t="52685" x="1778000" y="4330700"/>
          <p14:tracePt t="52702" x="1771650" y="4330700"/>
          <p14:tracePt t="52719" x="1739900" y="4343400"/>
          <p14:tracePt t="52735" x="1701800" y="4356100"/>
          <p14:tracePt t="52752" x="1657350" y="4368800"/>
          <p14:tracePt t="52769" x="1631950" y="4375150"/>
          <p14:tracePt t="52785" x="1600200" y="4387850"/>
          <p14:tracePt t="52787" x="1593850" y="4387850"/>
          <p14:tracePt t="52802" x="1568450" y="4400550"/>
          <p14:tracePt t="52819" x="1549400" y="4419600"/>
          <p14:tracePt t="52836" x="1517650" y="4438650"/>
          <p14:tracePt t="52853" x="1498600" y="4457700"/>
          <p14:tracePt t="52869" x="1492250" y="4489450"/>
          <p14:tracePt t="52886" x="1492250" y="4527550"/>
          <p14:tracePt t="52902" x="1511300" y="4578350"/>
          <p14:tracePt t="52919" x="1562100" y="4635500"/>
          <p14:tracePt t="52936" x="1612900" y="4699000"/>
          <p14:tracePt t="52952" x="1657350" y="4743450"/>
          <p14:tracePt t="52969" x="1695450" y="4775200"/>
          <p14:tracePt t="52986" x="1733550" y="4800600"/>
          <p14:tracePt t="53002" x="1771650" y="4813300"/>
          <p14:tracePt t="53005" x="1797050" y="4819650"/>
          <p14:tracePt t="53019" x="1822450" y="4826000"/>
          <p14:tracePt t="53036" x="1879600" y="4826000"/>
          <p14:tracePt t="53052" x="1905000" y="4819650"/>
          <p14:tracePt t="53070" x="1930400" y="4794250"/>
          <p14:tracePt t="53086" x="1949450" y="4756150"/>
          <p14:tracePt t="53103" x="1949450" y="4724400"/>
          <p14:tracePt t="53119" x="1949450" y="4692650"/>
          <p14:tracePt t="53136" x="1943100" y="4654550"/>
          <p14:tracePt t="53153" x="1911350" y="4610100"/>
          <p14:tracePt t="53169" x="1879600" y="4578350"/>
          <p14:tracePt t="53186" x="1847850" y="4552950"/>
          <p14:tracePt t="53203" x="1809750" y="4521200"/>
          <p14:tracePt t="53219" x="1752600" y="4489450"/>
          <p14:tracePt t="53236" x="1708150" y="4464050"/>
          <p14:tracePt t="53238" x="1701800" y="4464050"/>
          <p14:tracePt t="53253" x="1695450" y="4457700"/>
          <p14:tracePt t="53269" x="1689100" y="4457700"/>
          <p14:tracePt t="53271" x="1682750" y="4457700"/>
          <p14:tracePt t="53385" x="0" y="0"/>
        </p14:tracePtLst>
        <p14:tracePtLst>
          <p14:tracePt t="53887" x="2806700" y="3848100"/>
          <p14:tracePt t="53984" x="2819400" y="3879850"/>
          <p14:tracePt t="54004" x="2832100" y="3937000"/>
          <p14:tracePt t="54020" x="2844800" y="4013200"/>
          <p14:tracePt t="54037" x="2857500" y="4121150"/>
          <p14:tracePt t="54054" x="2870200" y="4229100"/>
          <p14:tracePt t="54056" x="2876550" y="4267200"/>
          <p14:tracePt t="54071" x="2889250" y="4343400"/>
          <p14:tracePt t="54088" x="2895600" y="4375150"/>
          <p14:tracePt t="54105" x="2901950" y="4425950"/>
          <p14:tracePt t="54120" x="2908300" y="4476750"/>
          <p14:tracePt t="54137" x="2908300" y="4508500"/>
          <p14:tracePt t="54154" x="2908300" y="4533900"/>
          <p14:tracePt t="54171" x="2908300" y="4572000"/>
          <p14:tracePt t="54187" x="2908300" y="4610100"/>
          <p14:tracePt t="54204" x="2908300" y="4648200"/>
          <p14:tracePt t="54220" x="2908300" y="4679950"/>
          <p14:tracePt t="54237" x="2908300" y="4699000"/>
          <p14:tracePt t="54254" x="2908300" y="4718050"/>
          <p14:tracePt t="54256" x="2908300" y="4730750"/>
          <p14:tracePt t="54271" x="2908300" y="4737100"/>
          <p14:tracePt t="54287" x="2914650" y="4768850"/>
          <p14:tracePt t="54291" x="2914650" y="4775200"/>
          <p14:tracePt t="54305" x="2921000" y="4813300"/>
          <p14:tracePt t="54321" x="2921000" y="4845050"/>
          <p14:tracePt t="54338" x="2921000" y="4883150"/>
          <p14:tracePt t="54355" x="2927350" y="4921250"/>
          <p14:tracePt t="54371" x="2927350" y="4959350"/>
          <p14:tracePt t="54387" x="2927350" y="4997450"/>
          <p14:tracePt t="54404" x="2927350" y="5010150"/>
          <p14:tracePt t="54421" x="2927350" y="5035550"/>
          <p14:tracePt t="54437" x="2927350" y="5060950"/>
          <p14:tracePt t="54454" x="2927350" y="5073650"/>
          <p14:tracePt t="54471" x="2933700" y="5080000"/>
          <p14:tracePt t="54512" x="2933700" y="5086350"/>
          <p14:tracePt t="54538" x="2940050" y="5099050"/>
          <p14:tracePt t="54540" x="2940050" y="5111750"/>
          <p14:tracePt t="54555" x="2940050" y="5130800"/>
          <p14:tracePt t="54571" x="2940050" y="5149850"/>
          <p14:tracePt t="54810" x="2940050" y="5143500"/>
          <p14:tracePt t="54827" x="2946400" y="5118100"/>
          <p14:tracePt t="54838" x="2959100" y="5054600"/>
          <p14:tracePt t="54855" x="2971800" y="4978400"/>
          <p14:tracePt t="54871" x="2984500" y="4883150"/>
          <p14:tracePt t="54888" x="2997200" y="4800600"/>
          <p14:tracePt t="54905" x="3003550" y="4749800"/>
          <p14:tracePt t="54922" x="3016250" y="4705350"/>
          <p14:tracePt t="54938" x="3016250" y="4667250"/>
          <p14:tracePt t="54955" x="3016250" y="4629150"/>
          <p14:tracePt t="54972" x="3022600" y="4572000"/>
          <p14:tracePt t="54988" x="3022600" y="4514850"/>
          <p14:tracePt t="55005" x="3022600" y="4445000"/>
          <p14:tracePt t="55007" x="3022600" y="4419600"/>
          <p14:tracePt t="55022" x="3022600" y="4400550"/>
          <p14:tracePt t="55039" x="3022600" y="4362450"/>
          <p14:tracePt t="55055" x="3022600" y="4337050"/>
          <p14:tracePt t="55072" x="3022600" y="4298950"/>
          <p14:tracePt t="55088" x="3022600" y="4267200"/>
          <p14:tracePt t="55106" x="3022600" y="4229100"/>
          <p14:tracePt t="55122" x="3022600" y="4203700"/>
          <p14:tracePt t="55138" x="3022600" y="4165600"/>
          <p14:tracePt t="55155" x="3016250" y="4095750"/>
          <p14:tracePt t="55172" x="3003550" y="4051300"/>
          <p14:tracePt t="55188" x="3003550" y="4019550"/>
          <p14:tracePt t="55205" x="3003550" y="3994150"/>
          <p14:tracePt t="55222" x="3003550" y="3975100"/>
          <p14:tracePt t="55239" x="3003550" y="3956050"/>
          <p14:tracePt t="55241" x="3003550" y="3943350"/>
          <p14:tracePt t="55255" x="3003550" y="3937000"/>
          <p14:tracePt t="55273" x="3003550" y="3917950"/>
          <p14:tracePt t="55289" x="3003550" y="3898900"/>
          <p14:tracePt t="55305" x="3003550" y="3886200"/>
          <p14:tracePt t="55322" x="3003550" y="3873500"/>
          <p14:tracePt t="55339" x="3003550" y="3854450"/>
          <p14:tracePt t="55356" x="3003550" y="3835400"/>
          <p14:tracePt t="55372" x="3003550" y="3816350"/>
          <p14:tracePt t="55389" x="3003550" y="3810000"/>
          <p14:tracePt t="55492" x="3003550" y="3816350"/>
          <p14:tracePt t="55505" x="3003550" y="3835400"/>
          <p14:tracePt t="55523" x="3016250" y="3956050"/>
          <p14:tracePt t="55540" x="3022600" y="4070350"/>
          <p14:tracePt t="55556" x="3022600" y="4197350"/>
          <p14:tracePt t="55572" x="3022600" y="4279900"/>
          <p14:tracePt t="55589" x="3028950" y="4381500"/>
          <p14:tracePt t="55606" x="3035300" y="4464050"/>
          <p14:tracePt t="55622" x="3035300" y="4527550"/>
          <p14:tracePt t="55639" x="3035300" y="4578350"/>
          <p14:tracePt t="55656" x="3041650" y="4622800"/>
          <p14:tracePt t="55673" x="3041650" y="4673600"/>
          <p14:tracePt t="55675" x="3041650" y="4692650"/>
          <p14:tracePt t="55689" x="3041650" y="4711700"/>
          <p14:tracePt t="55706" x="3041650" y="4749800"/>
          <p14:tracePt t="55722" x="3041650" y="4813300"/>
          <p14:tracePt t="55739" x="3041650" y="4851400"/>
          <p14:tracePt t="55756" x="3041650" y="4889500"/>
          <p14:tracePt t="55773" x="3041650" y="4908550"/>
          <p14:tracePt t="55790" x="3041650" y="4933950"/>
          <p14:tracePt t="55806" x="3041650" y="4959350"/>
          <p14:tracePt t="55823" x="3041650" y="4984750"/>
          <p14:tracePt t="55839" x="3041650" y="5016500"/>
          <p14:tracePt t="55856" x="3041650" y="5060950"/>
          <p14:tracePt t="55873" x="3041650" y="5086350"/>
          <p14:tracePt t="55889" x="3041650" y="5105400"/>
          <p14:tracePt t="55943" x="3048000" y="5105400"/>
          <p14:tracePt t="55956" x="3048000" y="5111750"/>
          <p14:tracePt t="55973" x="3048000" y="5124450"/>
          <p14:tracePt t="55989" x="3048000" y="5130800"/>
          <p14:tracePt t="56006" x="3054350" y="5130800"/>
          <p14:tracePt t="56148" x="3054350" y="5124450"/>
          <p14:tracePt t="56152" x="3054350" y="5105400"/>
          <p14:tracePt t="56173" x="3054350" y="5041900"/>
          <p14:tracePt t="56174" x="0" y="0"/>
        </p14:tracePtLst>
        <p14:tracePtLst>
          <p14:tracePt t="57001" x="10331450" y="3797300"/>
          <p14:tracePt t="57011" x="10318750" y="3790950"/>
          <p14:tracePt t="57025" x="10306050" y="3784600"/>
          <p14:tracePt t="57041" x="10242550" y="3765550"/>
          <p14:tracePt t="57058" x="10204450" y="3765550"/>
          <p14:tracePt t="57074" x="10179050" y="3765550"/>
          <p14:tracePt t="57091" x="10147300" y="3765550"/>
          <p14:tracePt t="57107" x="10121900" y="3771900"/>
          <p14:tracePt t="57124" x="10102850" y="3784600"/>
          <p14:tracePt t="57141" x="10071100" y="3797300"/>
          <p14:tracePt t="57157" x="10045700" y="3816350"/>
          <p14:tracePt t="57174" x="10033000" y="3829050"/>
          <p14:tracePt t="57191" x="10020300" y="3835400"/>
          <p14:tracePt t="57207" x="10013950" y="3848100"/>
          <p14:tracePt t="57224" x="10007600" y="3879850"/>
          <p14:tracePt t="57241" x="10007600" y="3898900"/>
          <p14:tracePt t="57243" x="10007600" y="3924300"/>
          <p14:tracePt t="57258" x="10007600" y="3937000"/>
          <p14:tracePt t="57275" x="10007600" y="3962400"/>
          <p14:tracePt t="57308" x="10013950" y="3962400"/>
          <p14:tracePt t="57324" x="10020300" y="3968750"/>
          <p14:tracePt t="57341" x="10052050" y="3968750"/>
          <p14:tracePt t="57358" x="10109200" y="3968750"/>
          <p14:tracePt t="57374" x="10185400" y="3962400"/>
          <p14:tracePt t="57391" x="10255250" y="3943350"/>
          <p14:tracePt t="57408" x="10306050" y="3937000"/>
          <p14:tracePt t="57424" x="10312400" y="3930650"/>
          <p14:tracePt t="57515" x="10312400" y="3924300"/>
          <p14:tracePt t="57518" x="10312400" y="3911600"/>
          <p14:tracePt t="57542" x="10306050" y="3879850"/>
          <p14:tracePt t="57559" x="10306050" y="3860800"/>
          <p14:tracePt t="57575" x="10280650" y="3822700"/>
          <p14:tracePt t="57591" x="10274300" y="3803650"/>
          <p14:tracePt t="57608" x="10255250" y="3790950"/>
          <p14:tracePt t="57625" x="10242550" y="3784600"/>
          <p14:tracePt t="57641" x="10223500" y="3771900"/>
          <p14:tracePt t="57658" x="10204450" y="3771900"/>
          <p14:tracePt t="57675" x="10172700" y="3765550"/>
          <p14:tracePt t="57677" x="10153650" y="3765550"/>
          <p14:tracePt t="57691" x="10128250" y="3765550"/>
          <p14:tracePt t="57709" x="10045700" y="3771900"/>
          <p14:tracePt t="57725" x="10007600" y="3771900"/>
          <p14:tracePt t="57742" x="9982200" y="3771900"/>
          <p14:tracePt t="57759" x="9975850" y="3771900"/>
          <p14:tracePt t="57775" x="9963150" y="3771900"/>
          <p14:tracePt t="57809" x="9956800" y="3790950"/>
          <p14:tracePt t="57825" x="9937750" y="3810000"/>
          <p14:tracePt t="57842" x="9937750" y="3841750"/>
          <p14:tracePt t="57859" x="9931400" y="3860800"/>
          <p14:tracePt t="57875" x="9931400" y="3867150"/>
          <p14:tracePt t="57986" x="0" y="0"/>
        </p14:tracePtLst>
        <p14:tracePtLst>
          <p14:tracePt t="59083" x="10356850" y="4019550"/>
          <p14:tracePt t="59094" x="10350500" y="4019550"/>
          <p14:tracePt t="59110" x="10337800" y="4019550"/>
          <p14:tracePt t="59126" x="10312400" y="4025900"/>
          <p14:tracePt t="59143" x="10255250" y="4044950"/>
          <p14:tracePt t="59160" x="10217150" y="4064000"/>
          <p14:tracePt t="59177" x="10160000" y="4083050"/>
          <p14:tracePt t="59193" x="10128250" y="4102100"/>
          <p14:tracePt t="59210" x="10102850" y="4121150"/>
          <p14:tracePt t="59227" x="10090150" y="4127500"/>
          <p14:tracePt t="59229" x="10090150" y="4133850"/>
          <p14:tracePt t="59243" x="10083800" y="4140200"/>
          <p14:tracePt t="59261" x="10077450" y="4171950"/>
          <p14:tracePt t="59277" x="10077450" y="4191000"/>
          <p14:tracePt t="59294" x="10077450" y="4203700"/>
          <p14:tracePt t="59327" x="10077450" y="4210050"/>
          <p14:tracePt t="59360" x="10102850" y="4222750"/>
          <p14:tracePt t="59377" x="10134600" y="4241800"/>
          <p14:tracePt t="59394" x="10166350" y="4254500"/>
          <p14:tracePt t="59410" x="10198100" y="4260850"/>
          <p14:tracePt t="59427" x="10204450" y="4260850"/>
          <p14:tracePt t="59444" x="10217150" y="4260850"/>
          <p14:tracePt t="59461" x="10223500" y="4241800"/>
          <p14:tracePt t="59463" x="10223500" y="4229100"/>
          <p14:tracePt t="59477" x="10229850" y="4216400"/>
          <p14:tracePt t="59494" x="10229850" y="4178300"/>
          <p14:tracePt t="59511" x="10229850" y="4152900"/>
          <p14:tracePt t="59527" x="10229850" y="4133850"/>
          <p14:tracePt t="59544" x="10229850" y="4127500"/>
          <p14:tracePt t="59667" x="0" y="0"/>
        </p14:tracePtLst>
        <p14:tracePtLst>
          <p14:tracePt t="59999" x="10102850" y="4337050"/>
          <p14:tracePt t="60004" x="10083800" y="4337050"/>
          <p14:tracePt t="60012" x="10045700" y="4337050"/>
          <p14:tracePt t="60028" x="10020300" y="4337050"/>
          <p14:tracePt t="60044" x="9994900" y="4337050"/>
          <p14:tracePt t="60061" x="9975850" y="4349750"/>
          <p14:tracePt t="60078" x="9975850" y="4362450"/>
          <p14:tracePt t="60094" x="9975850" y="4368800"/>
          <p14:tracePt t="60111" x="9975850" y="4381500"/>
          <p14:tracePt t="60128" x="9975850" y="4394200"/>
          <p14:tracePt t="60145" x="9975850" y="4413250"/>
          <p14:tracePt t="60161" x="9975850" y="4451350"/>
          <p14:tracePt t="60163" x="9982200" y="4470400"/>
          <p14:tracePt t="60178" x="9988550" y="4489450"/>
          <p14:tracePt t="60195" x="10013950" y="4527550"/>
          <p14:tracePt t="60211" x="10020300" y="4533900"/>
          <p14:tracePt t="60228" x="10026650" y="4540250"/>
          <p14:tracePt t="60245" x="10039350" y="4540250"/>
          <p14:tracePt t="60261" x="10058400" y="4533900"/>
          <p14:tracePt t="60278" x="10109200" y="4521200"/>
          <p14:tracePt t="60295" x="10134600" y="4508500"/>
          <p14:tracePt t="60311" x="10153650" y="4502150"/>
          <p14:tracePt t="60329" x="10210800" y="4464050"/>
          <p14:tracePt t="60345" x="10217150" y="4451350"/>
          <p14:tracePt t="60361" x="10223500" y="4438650"/>
          <p14:tracePt t="60395" x="10223500" y="4432300"/>
          <p14:tracePt t="60459" x="0" y="0"/>
        </p14:tracePtLst>
        <p14:tracePtLst>
          <p14:tracePt t="60690" x="10147300" y="4546600"/>
          <p14:tracePt t="60712" x="10134600" y="4546600"/>
          <p14:tracePt t="60729" x="10115550" y="4552950"/>
          <p14:tracePt t="60745" x="10096500" y="4565650"/>
          <p14:tracePt t="60762" x="10090150" y="4572000"/>
          <p14:tracePt t="60779" x="10077450" y="4572000"/>
          <p14:tracePt t="60796" x="10071100" y="4578350"/>
          <p14:tracePt t="60812" x="10052050" y="4584700"/>
          <p14:tracePt t="60829" x="10045700" y="4597400"/>
          <p14:tracePt t="60845" x="10033000" y="4616450"/>
          <p14:tracePt t="60862" x="10020300" y="4641850"/>
          <p14:tracePt t="60879" x="10013950" y="4667250"/>
          <p14:tracePt t="60881" x="10013950" y="4686300"/>
          <p14:tracePt t="60895" x="10013950" y="4699000"/>
          <p14:tracePt t="60912" x="10007600" y="4711700"/>
          <p14:tracePt t="60929" x="10007600" y="4724400"/>
          <p14:tracePt t="60946" x="10013950" y="4730750"/>
          <p14:tracePt t="60962" x="10013950" y="4743450"/>
          <p14:tracePt t="60979" x="10026650" y="4762500"/>
          <p14:tracePt t="60995" x="10033000" y="4781550"/>
          <p14:tracePt t="61012" x="10045700" y="4800600"/>
          <p14:tracePt t="61029" x="10052050" y="4800600"/>
          <p14:tracePt t="61046" x="10058400" y="4806950"/>
          <p14:tracePt t="61063" x="10071100" y="4806950"/>
          <p14:tracePt t="61079" x="10083800" y="4806950"/>
          <p14:tracePt t="61082" x="10090150" y="4806950"/>
          <p14:tracePt t="61096" x="10096500" y="4806950"/>
          <p14:tracePt t="61113" x="10115550" y="4806950"/>
          <p14:tracePt t="61129" x="10121900" y="4806950"/>
          <p14:tracePt t="61146" x="10134600" y="4787900"/>
          <p14:tracePt t="61162" x="10140950" y="4775200"/>
          <p14:tracePt t="61179" x="10140950" y="4768850"/>
          <p14:tracePt t="61196" x="10147300" y="4768850"/>
          <p14:tracePt t="61229" x="10147300" y="4762500"/>
          <p14:tracePt t="61303" x="10147300" y="4756150"/>
          <p14:tracePt t="61432" x="0" y="0"/>
        </p14:tracePtLst>
        <p14:tracePtLst>
          <p14:tracePt t="63034" x="2438400" y="5156200"/>
          <p14:tracePt t="63069" x="2451100" y="5156200"/>
          <p14:tracePt t="63081" x="2470150" y="5156200"/>
          <p14:tracePt t="63098" x="2508250" y="5175250"/>
          <p14:tracePt t="63115" x="2565400" y="5181600"/>
          <p14:tracePt t="63131" x="2622550" y="5194300"/>
          <p14:tracePt t="63149" x="2679700" y="5200650"/>
          <p14:tracePt t="63165" x="2717800" y="5200650"/>
          <p14:tracePt t="63182" x="2749550" y="5200650"/>
          <p14:tracePt t="63198" x="2774950" y="5200650"/>
          <p14:tracePt t="63215" x="2806700" y="5181600"/>
          <p14:tracePt t="63232" x="2819400" y="5181600"/>
          <p14:tracePt t="63234" x="2832100" y="5175250"/>
          <p14:tracePt t="63249" x="2838450" y="5168900"/>
          <p14:tracePt t="63265" x="2844800" y="5162550"/>
          <p14:tracePt t="63298" x="2851150" y="5149850"/>
          <p14:tracePt t="63332" x="2851150" y="5143500"/>
          <p14:tracePt t="63348" x="2851150" y="5124450"/>
          <p14:tracePt t="63365" x="2851150" y="5111750"/>
          <p14:tracePt t="63382" x="2851150" y="5086350"/>
          <p14:tracePt t="63399" x="2851150" y="5067300"/>
          <p14:tracePt t="63416" x="2844800" y="5041900"/>
          <p14:tracePt t="63432" x="2838450" y="5035550"/>
          <p14:tracePt t="63449" x="2832100" y="5029200"/>
          <p14:tracePt t="63465" x="2825750" y="5022850"/>
          <p14:tracePt t="63483" x="2806700" y="5016500"/>
          <p14:tracePt t="63515" x="2781300" y="5016500"/>
          <p14:tracePt t="63532" x="2755900" y="5016500"/>
          <p14:tracePt t="63549" x="2724150" y="5016500"/>
          <p14:tracePt t="63565" x="2698750" y="5016500"/>
          <p14:tracePt t="63582" x="2679700" y="5016500"/>
          <p14:tracePt t="63599" x="2673350" y="5010150"/>
          <p14:tracePt t="63646" x="2667000" y="5010150"/>
          <p14:tracePt t="63666" x="2654300" y="5010150"/>
          <p14:tracePt t="63682" x="2641600" y="5010150"/>
          <p14:tracePt t="63699" x="2628900" y="5010150"/>
          <p14:tracePt t="63716" x="2616200" y="5010150"/>
          <p14:tracePt t="63733" x="2597150" y="5010150"/>
          <p14:tracePt t="63749" x="2552700" y="5010150"/>
          <p14:tracePt t="63766" x="2508250" y="5010150"/>
          <p14:tracePt t="63782" x="2476500" y="5010150"/>
          <p14:tracePt t="63799" x="2457450" y="5010150"/>
          <p14:tracePt t="63816" x="2451100" y="5010150"/>
          <p14:tracePt t="63832" x="2438400" y="5022850"/>
          <p14:tracePt t="63849" x="2432050" y="5035550"/>
          <p14:tracePt t="63866" x="2425700" y="5048250"/>
          <p14:tracePt t="63883" x="2425700" y="5060950"/>
          <p14:tracePt t="63885" x="2425700" y="5067300"/>
          <p14:tracePt t="63916" x="2419350" y="5073650"/>
          <p14:tracePt t="63919" x="2419350" y="5080000"/>
          <p14:tracePt t="63933" x="2419350" y="5086350"/>
          <p14:tracePt t="63949" x="2419350" y="5092700"/>
          <p14:tracePt t="63966" x="2419350" y="5118100"/>
          <p14:tracePt t="63984" x="2432050" y="5130800"/>
          <p14:tracePt t="63999" x="2432050" y="5143500"/>
          <p14:tracePt t="64016" x="2444750" y="5149850"/>
          <p14:tracePt t="64033" x="2451100" y="5156200"/>
          <p14:tracePt t="64049" x="2463800" y="5162550"/>
          <p14:tracePt t="64066" x="2489200" y="5181600"/>
          <p14:tracePt t="64083" x="2508250" y="5187950"/>
          <p14:tracePt t="64099" x="2533650" y="5194300"/>
          <p14:tracePt t="64116" x="2571750" y="5200650"/>
          <p14:tracePt t="64120" x="2584450" y="5200650"/>
          <p14:tracePt t="64133" x="2603500" y="5200650"/>
          <p14:tracePt t="64150" x="2654300" y="5200650"/>
          <p14:tracePt t="64166" x="2692400" y="5200650"/>
          <p14:tracePt t="64169" x="2705100" y="5200650"/>
          <p14:tracePt t="64183" x="2717800" y="5194300"/>
          <p14:tracePt t="64199" x="2730500" y="5194300"/>
          <p14:tracePt t="64218" x="2736850" y="5194300"/>
          <p14:tracePt t="64233" x="2736850" y="5187950"/>
          <p14:tracePt t="64250" x="2743200" y="5181600"/>
          <p14:tracePt t="64266" x="2749550" y="5168900"/>
          <p14:tracePt t="64283" x="2755900" y="5156200"/>
          <p14:tracePt t="64300" x="2755900" y="5143500"/>
          <p14:tracePt t="64316" x="2762250" y="5111750"/>
          <p14:tracePt t="64333" x="2762250" y="5086350"/>
          <p14:tracePt t="64350" x="2762250" y="5067300"/>
          <p14:tracePt t="64366" x="2762250" y="5048250"/>
          <p14:tracePt t="64369" x="2755900" y="5041900"/>
          <p14:tracePt t="64383" x="2755900" y="5035550"/>
          <p14:tracePt t="64400" x="2749550" y="5029200"/>
          <p14:tracePt t="64402" x="2749550" y="5022850"/>
          <p14:tracePt t="64417" x="2749550" y="5016500"/>
          <p14:tracePt t="64434" x="2743200" y="5010150"/>
          <p14:tracePt t="64450" x="2730500" y="5003800"/>
          <p14:tracePt t="64466" x="2724150" y="4997450"/>
          <p14:tracePt t="64483" x="2711450" y="4984750"/>
          <p14:tracePt t="64500" x="2692400" y="4972050"/>
          <p14:tracePt t="64517" x="2673350" y="4965700"/>
          <p14:tracePt t="64533" x="2660650" y="4953000"/>
          <p14:tracePt t="64550" x="2647950" y="4946650"/>
          <p14:tracePt t="64567" x="2641600" y="4946650"/>
          <p14:tracePt t="64584" x="2635250" y="4940300"/>
          <p14:tracePt t="64600" x="2622550" y="4933950"/>
          <p14:tracePt t="64617" x="2597150" y="4927600"/>
          <p14:tracePt t="64634" x="2559050" y="4921250"/>
          <p14:tracePt t="64636" x="2546350" y="4914900"/>
          <p14:tracePt t="64650" x="2540000" y="4914900"/>
          <p14:tracePt t="64669" x="2476500" y="4902200"/>
          <p14:tracePt t="64684" x="2451100" y="4902200"/>
          <p14:tracePt t="64700" x="2438400" y="4902200"/>
          <p14:tracePt t="64717" x="2425700" y="4902200"/>
          <p14:tracePt t="64734" x="2419350" y="4902200"/>
          <p14:tracePt t="64750" x="2413000" y="4902200"/>
          <p14:tracePt t="64767" x="2400300" y="4902200"/>
          <p14:tracePt t="64783" x="2393950" y="4914900"/>
          <p14:tracePt t="64800" x="2381250" y="4921250"/>
          <p14:tracePt t="64817" x="2374900" y="4933950"/>
          <p14:tracePt t="64834" x="2368550" y="4946650"/>
          <p14:tracePt t="64850" x="2362200" y="4953000"/>
          <p14:tracePt t="64868" x="2355850" y="4959350"/>
          <p14:tracePt t="64869" x="2355850" y="4965700"/>
          <p14:tracePt t="64901" x="2355850" y="4984750"/>
          <p14:tracePt t="64904" x="2355850" y="4991100"/>
          <p14:tracePt t="64918" x="2355850" y="5010150"/>
          <p14:tracePt t="64934" x="2349500" y="5022850"/>
          <p14:tracePt t="64950" x="2349500" y="5041900"/>
          <p14:tracePt t="64968" x="2349500" y="5054600"/>
          <p14:tracePt t="64984" x="2349500" y="5060950"/>
          <p14:tracePt t="65000" x="2349500" y="5073650"/>
          <p14:tracePt t="65017" x="2355850" y="5080000"/>
          <p14:tracePt t="65034" x="2362200" y="5092700"/>
          <p14:tracePt t="65050" x="2368550" y="5105400"/>
          <p14:tracePt t="65067" x="2374900" y="5111750"/>
          <p14:tracePt t="65084" x="2393950" y="5130800"/>
          <p14:tracePt t="65101" x="2406650" y="5137150"/>
          <p14:tracePt t="65103" x="2419350" y="5149850"/>
          <p14:tracePt t="65118" x="2432050" y="5149850"/>
          <p14:tracePt t="65135" x="2463800" y="5175250"/>
          <p14:tracePt t="65137" x="2476500" y="5187950"/>
          <p14:tracePt t="65152" x="2501900" y="5200650"/>
          <p14:tracePt t="65168" x="2527300" y="5207000"/>
          <p14:tracePt t="65184" x="2552700" y="5219700"/>
          <p14:tracePt t="65201" x="2584450" y="5226050"/>
          <p14:tracePt t="65217" x="2654300" y="5226050"/>
          <p14:tracePt t="65234" x="2698750" y="5219700"/>
          <p14:tracePt t="65251" x="2724150" y="5207000"/>
          <p14:tracePt t="65268" x="2749550" y="5200650"/>
          <p14:tracePt t="65284" x="2755900" y="5194300"/>
          <p14:tracePt t="65317" x="2755900" y="5187950"/>
          <p14:tracePt t="65352" x="2755900" y="5181600"/>
          <p14:tracePt t="65368" x="2762250" y="5168900"/>
          <p14:tracePt t="65371" x="2762250" y="5162550"/>
          <p14:tracePt t="65385" x="2762250" y="5149850"/>
          <p14:tracePt t="65401" x="2762250" y="5118100"/>
          <p14:tracePt t="65419" x="2762250" y="5105400"/>
          <p14:tracePt t="65435" x="2762250" y="5092700"/>
          <p14:tracePt t="65451" x="2755900" y="5080000"/>
          <p14:tracePt t="65468" x="2755900" y="5073650"/>
          <p14:tracePt t="65484" x="2755900" y="5067300"/>
          <p14:tracePt t="65501" x="2749550" y="5060950"/>
          <p14:tracePt t="65518" x="2743200" y="5054600"/>
          <p14:tracePt t="65534" x="2736850" y="5041900"/>
          <p14:tracePt t="65551" x="2730500" y="5035550"/>
          <p14:tracePt t="65568" x="2717800" y="5022850"/>
          <p14:tracePt t="65585" x="2711450" y="5010150"/>
          <p14:tracePt t="65602" x="2705100" y="5003800"/>
          <p14:tracePt t="65618" x="2698750" y="5003800"/>
          <p14:tracePt t="65652" x="2686050" y="4997450"/>
          <p14:tracePt t="65668" x="2673350" y="4991100"/>
          <p14:tracePt t="65685" x="2654300" y="4984750"/>
          <p14:tracePt t="65701" x="2622550" y="4984750"/>
          <p14:tracePt t="65718" x="2609850" y="4984750"/>
          <p14:tracePt t="65735" x="2584450" y="4978400"/>
          <p14:tracePt t="65751" x="2571750" y="4978400"/>
          <p14:tracePt t="65768" x="2559050" y="4972050"/>
          <p14:tracePt t="65785" x="2552700" y="4972050"/>
          <p14:tracePt t="65801" x="2540000" y="4972050"/>
          <p14:tracePt t="65970" x="0" y="0"/>
        </p14:tracePtLst>
        <p14:tracePtLst>
          <p14:tracePt t="69014" x="10191750" y="4889500"/>
          <p14:tracePt t="69112" x="10185400" y="4889500"/>
          <p14:tracePt t="69116" x="10179050" y="4889500"/>
          <p14:tracePt t="69139" x="10140950" y="4889500"/>
          <p14:tracePt t="69155" x="10090150" y="4889500"/>
          <p14:tracePt t="69172" x="10039350" y="4889500"/>
          <p14:tracePt t="69189" x="9982200" y="4889500"/>
          <p14:tracePt t="69206" x="9937750" y="4889500"/>
          <p14:tracePt t="69222" x="9906000" y="4889500"/>
          <p14:tracePt t="69239" x="9886950" y="4889500"/>
          <p14:tracePt t="69256" x="9880600" y="4889500"/>
          <p14:tracePt t="69272" x="9880600" y="4895850"/>
          <p14:tracePt t="69306" x="9874250" y="4902200"/>
          <p14:tracePt t="69322" x="9874250" y="4908550"/>
          <p14:tracePt t="69340" x="9861550" y="4914900"/>
          <p14:tracePt t="69356" x="9855200" y="4921250"/>
          <p14:tracePt t="69357" x="9855200" y="4933950"/>
          <p14:tracePt t="69373" x="9848850" y="4940300"/>
          <p14:tracePt t="69389" x="9829800" y="4965700"/>
          <p14:tracePt t="69406" x="9823450" y="4978400"/>
          <p14:tracePt t="69423" x="9817100" y="4991100"/>
          <p14:tracePt t="69439" x="9804400" y="5022850"/>
          <p14:tracePt t="69456" x="9804400" y="5035550"/>
          <p14:tracePt t="69473" x="9804400" y="5054600"/>
          <p14:tracePt t="69489" x="9804400" y="5067300"/>
          <p14:tracePt t="69506" x="9804400" y="5080000"/>
          <p14:tracePt t="69523" x="9804400" y="5092700"/>
          <p14:tracePt t="69597" x="9804400" y="5099050"/>
          <p14:tracePt t="69600" x="9804400" y="5105400"/>
          <p14:tracePt t="69623" x="9836150" y="5118100"/>
          <p14:tracePt t="69639" x="9874250" y="5130800"/>
          <p14:tracePt t="69656" x="9931400" y="5156200"/>
          <p14:tracePt t="69673" x="10007600" y="5175250"/>
          <p14:tracePt t="69689" x="10077450" y="5194300"/>
          <p14:tracePt t="69706" x="10121900" y="5207000"/>
          <p14:tracePt t="69723" x="10179050" y="5219700"/>
          <p14:tracePt t="69740" x="10217150" y="5219700"/>
          <p14:tracePt t="69756" x="10267950" y="5219700"/>
          <p14:tracePt t="69759" x="10293350" y="5219700"/>
          <p14:tracePt t="69773" x="10331450" y="5219700"/>
          <p14:tracePt t="69790" x="10382250" y="5219700"/>
          <p14:tracePt t="69792" x="10394950" y="5219700"/>
          <p14:tracePt t="69807" x="10420350" y="5213350"/>
          <p14:tracePt t="69823" x="10464800" y="5200650"/>
          <p14:tracePt t="69840" x="10477500" y="5194300"/>
          <p14:tracePt t="69857" x="10490200" y="5181600"/>
          <p14:tracePt t="69873" x="10496550" y="5175250"/>
          <p14:tracePt t="69890" x="10509250" y="5175250"/>
          <p14:tracePt t="69906" x="10509250" y="5162550"/>
          <p14:tracePt t="69923" x="10515600" y="5156200"/>
          <p14:tracePt t="69940" x="10515600" y="5143500"/>
          <p14:tracePt t="69957" x="10515600" y="5130800"/>
          <p14:tracePt t="69973" x="10521950" y="5111750"/>
          <p14:tracePt t="69990" x="10521950" y="5105400"/>
          <p14:tracePt t="70007" x="10521950" y="5092700"/>
          <p14:tracePt t="70023" x="10521950" y="5086350"/>
          <p14:tracePt t="70040" x="10521950" y="5080000"/>
          <p14:tracePt t="70057" x="10515600" y="5073650"/>
          <p14:tracePt t="70073" x="10509250" y="5067300"/>
          <p14:tracePt t="70090" x="10509250" y="5060950"/>
          <p14:tracePt t="70107" x="10496550" y="5048250"/>
          <p14:tracePt t="70140" x="10471150" y="5035550"/>
          <p14:tracePt t="70157" x="10452100" y="5022850"/>
          <p14:tracePt t="70173" x="10433050" y="5016500"/>
          <p14:tracePt t="70190" x="10414000" y="5003800"/>
          <p14:tracePt t="70207" x="10388600" y="4991100"/>
          <p14:tracePt t="70224" x="10369550" y="4991100"/>
          <p14:tracePt t="70240" x="10344150" y="4984750"/>
          <p14:tracePt t="70257" x="10325100" y="4978400"/>
          <p14:tracePt t="70260" x="10312400" y="4978400"/>
          <p14:tracePt t="70274" x="10299700" y="4978400"/>
          <p14:tracePt t="70291" x="10274300" y="4972050"/>
          <p14:tracePt t="70293" x="10255250" y="4972050"/>
          <p14:tracePt t="70308" x="10223500" y="4972050"/>
          <p14:tracePt t="70324" x="10185400" y="4972050"/>
          <p14:tracePt t="70340" x="10147300" y="4972050"/>
          <p14:tracePt t="70357" x="10115550" y="4972050"/>
          <p14:tracePt t="70374" x="10083800" y="4972050"/>
          <p14:tracePt t="70390" x="10052050" y="4972050"/>
          <p14:tracePt t="70407" x="10020300" y="4972050"/>
          <p14:tracePt t="70424" x="9994900" y="4978400"/>
          <p14:tracePt t="70440" x="9963150" y="4984750"/>
          <p14:tracePt t="70457" x="9937750" y="4991100"/>
          <p14:tracePt t="70474" x="9912350" y="5003800"/>
          <p14:tracePt t="70490" x="9899650" y="5003800"/>
          <p14:tracePt t="70507" x="9880600" y="5010150"/>
          <p14:tracePt t="70524" x="9861550" y="5022850"/>
          <p14:tracePt t="70527" x="9855200" y="5029200"/>
          <p14:tracePt t="70541" x="9829800" y="5041900"/>
          <p14:tracePt t="70558" x="9823450" y="5048250"/>
          <p14:tracePt t="70574" x="9804400" y="5067300"/>
          <p14:tracePt t="70591" x="9791700" y="5080000"/>
          <p14:tracePt t="70607" x="9785350" y="5086350"/>
          <p14:tracePt t="70624" x="9779000" y="5092700"/>
          <p14:tracePt t="70641" x="9772650" y="5099050"/>
          <p14:tracePt t="70657" x="9772650" y="5105400"/>
          <p14:tracePt t="70674" x="9772650" y="5118100"/>
          <p14:tracePt t="70691" x="9772650" y="5124450"/>
          <p14:tracePt t="70708" x="9772650" y="5143500"/>
          <p14:tracePt t="70710" x="9772650" y="5156200"/>
          <p14:tracePt t="70724" x="9772650" y="5162550"/>
          <p14:tracePt t="70741" x="9779000" y="5175250"/>
          <p14:tracePt t="70743" x="9779000" y="5181600"/>
          <p14:tracePt t="70757" x="9791700" y="5194300"/>
          <p14:tracePt t="70776" x="9798050" y="5194300"/>
          <p14:tracePt t="70791" x="9810750" y="5207000"/>
          <p14:tracePt t="70808" x="9829800" y="5219700"/>
          <p14:tracePt t="70825" x="9880600" y="5226050"/>
          <p14:tracePt t="70841" x="9912350" y="5232400"/>
          <p14:tracePt t="70858" x="9963150" y="5232400"/>
          <p14:tracePt t="70874" x="9994900" y="5232400"/>
          <p14:tracePt t="70891" x="10026650" y="5238750"/>
          <p14:tracePt t="70908" x="10058400" y="5238750"/>
          <p14:tracePt t="70924" x="10071100" y="5238750"/>
          <p14:tracePt t="70941" x="10083800" y="5238750"/>
          <p14:tracePt t="70958" x="10096500" y="5238750"/>
          <p14:tracePt t="70974" x="10128250" y="5232400"/>
          <p14:tracePt t="70975" x="10147300" y="5232400"/>
          <p14:tracePt t="70991" x="10160000" y="5226050"/>
          <p14:tracePt t="71008" x="10204450" y="5213350"/>
          <p14:tracePt t="71025" x="10217150" y="5207000"/>
          <p14:tracePt t="71042" x="10255250" y="5194300"/>
          <p14:tracePt t="71058" x="10280650" y="5187950"/>
          <p14:tracePt t="71075" x="10299700" y="5181600"/>
          <p14:tracePt t="71091" x="10312400" y="5175250"/>
          <p14:tracePt t="71108" x="10325100" y="5168900"/>
          <p14:tracePt t="71125" x="10331450" y="5162550"/>
          <p14:tracePt t="71141" x="10344150" y="5162550"/>
          <p14:tracePt t="71158" x="10350500" y="5149850"/>
          <p14:tracePt t="71175" x="10356850" y="5143500"/>
          <p14:tracePt t="71191" x="10363200" y="5130800"/>
          <p14:tracePt t="71208" x="10369550" y="5124450"/>
          <p14:tracePt t="71210" x="10375900" y="5118100"/>
          <p14:tracePt t="71225" x="10375900" y="5105400"/>
          <p14:tracePt t="71241" x="10382250" y="5086350"/>
          <p14:tracePt t="71259" x="10382250" y="5067300"/>
          <p14:tracePt t="71275" x="10382250" y="5054600"/>
          <p14:tracePt t="71292" x="10382250" y="5048250"/>
          <p14:tracePt t="71308" x="10382250" y="5041900"/>
          <p14:tracePt t="71325" x="10382250" y="5035550"/>
          <p14:tracePt t="71341" x="10382250" y="5029200"/>
          <p14:tracePt t="71359" x="10382250" y="5022850"/>
          <p14:tracePt t="71375" x="10382250" y="5016500"/>
          <p14:tracePt t="71408" x="10375900" y="5003800"/>
          <p14:tracePt t="71425" x="10369550" y="5003800"/>
          <p14:tracePt t="71442" x="10363200" y="4997450"/>
          <p14:tracePt t="71458" x="10356850" y="4997450"/>
          <p14:tracePt t="71475" x="10331450" y="4984750"/>
          <p14:tracePt t="71492" x="10312400" y="4984750"/>
          <p14:tracePt t="71509" x="10293350" y="4978400"/>
          <p14:tracePt t="71526" x="10261600" y="4972050"/>
          <p14:tracePt t="71542" x="10242550" y="4972050"/>
          <p14:tracePt t="71559" x="10210800" y="4965700"/>
          <p14:tracePt t="71575" x="10198100" y="4965700"/>
          <p14:tracePt t="71592" x="10172700" y="4965700"/>
          <p14:tracePt t="71608" x="10140950" y="4965700"/>
          <p14:tracePt t="71625" x="10121900" y="4965700"/>
          <p14:tracePt t="71642" x="10090150" y="4965700"/>
          <p14:tracePt t="71659" x="10045700" y="4978400"/>
          <p14:tracePt t="71675" x="10013950" y="4978400"/>
          <p14:tracePt t="71678" x="10001250" y="4984750"/>
          <p14:tracePt t="71692" x="9982200" y="4991100"/>
          <p14:tracePt t="71709" x="9950450" y="4997450"/>
          <p14:tracePt t="71710" x="9937750" y="5003800"/>
          <p14:tracePt t="71726" x="9906000" y="5016500"/>
          <p14:tracePt t="71742" x="9848850" y="5041900"/>
          <p14:tracePt t="71759" x="9823450" y="5054600"/>
          <p14:tracePt t="71777" x="9810750" y="5067300"/>
          <p14:tracePt t="71793" x="9804400" y="5080000"/>
          <p14:tracePt t="71810" x="9798050" y="5086350"/>
          <p14:tracePt t="71814" x="9798050" y="5092700"/>
          <p14:tracePt t="71827" x="9798050" y="5099050"/>
          <p14:tracePt t="71842" x="9798050" y="5105400"/>
          <p14:tracePt t="71859" x="9798050" y="5111750"/>
          <p14:tracePt t="71876" x="9798050" y="5118100"/>
          <p14:tracePt t="71892" x="9798050" y="5130800"/>
          <p14:tracePt t="71909" x="9798050" y="5149850"/>
          <p14:tracePt t="71911" x="9798050" y="5156200"/>
          <p14:tracePt t="71926" x="9804400" y="5162550"/>
          <p14:tracePt t="71942" x="9817100" y="5175250"/>
          <p14:tracePt t="71945" x="9823450" y="5187950"/>
          <p14:tracePt t="71959" x="9842500" y="5194300"/>
          <p14:tracePt t="71976" x="9867900" y="5200650"/>
          <p14:tracePt t="71993" x="9893300" y="5207000"/>
          <p14:tracePt t="72009" x="9950450" y="5213350"/>
          <p14:tracePt t="72026" x="10007600" y="5213350"/>
          <p14:tracePt t="72043" x="10064750" y="5213350"/>
          <p14:tracePt t="72059" x="10147300" y="5207000"/>
          <p14:tracePt t="72076" x="10198100" y="5200650"/>
          <p14:tracePt t="72093" x="10248900" y="5187950"/>
          <p14:tracePt t="72109" x="10267950" y="5175250"/>
          <p14:tracePt t="72126" x="10274300" y="5175250"/>
          <p14:tracePt t="72143" x="10280650" y="5162550"/>
          <p14:tracePt t="72159" x="10280650" y="5149850"/>
          <p14:tracePt t="72176" x="10287000" y="5130800"/>
          <p14:tracePt t="72193" x="10293350" y="5105400"/>
          <p14:tracePt t="72194" x="10293350" y="5092700"/>
          <p14:tracePt t="72209" x="10293350" y="5073650"/>
          <p14:tracePt t="72226" x="10293350" y="5060950"/>
          <p14:tracePt t="72243" x="10293350" y="5048250"/>
          <p14:tracePt t="72260" x="10293350" y="5035550"/>
          <p14:tracePt t="72276" x="10293350" y="5029200"/>
          <p14:tracePt t="72293" x="10287000" y="5029200"/>
          <p14:tracePt t="72309" x="10280650" y="5016500"/>
          <p14:tracePt t="72326" x="10261600" y="5016500"/>
          <p14:tracePt t="72343" x="10236200" y="5010150"/>
          <p14:tracePt t="72359" x="10198100" y="5010150"/>
          <p14:tracePt t="72376" x="10179050" y="5010150"/>
          <p14:tracePt t="72393" x="10077450" y="5003800"/>
          <p14:tracePt t="72410" x="10020300" y="5003800"/>
          <p14:tracePt t="72426" x="9988550" y="5003800"/>
          <p14:tracePt t="72443" x="9969500" y="5010150"/>
          <p14:tracePt t="72460" x="9963150" y="5010150"/>
          <p14:tracePt t="72700" x="0" y="0"/>
        </p14:tracePtLst>
        <p14:tracePtLst>
          <p14:tracePt t="86520" x="1930400" y="5765800"/>
          <p14:tracePt t="86580" x="1924050" y="5759450"/>
          <p14:tracePt t="86594" x="1924050" y="5753100"/>
          <p14:tracePt t="86611" x="1917700" y="5753100"/>
          <p14:tracePt t="86732" x="1917700" y="5746750"/>
          <p14:tracePt t="86764" x="1917700" y="5740400"/>
          <p14:tracePt t="86777" x="1911350" y="5740400"/>
          <p14:tracePt t="86794" x="1905000" y="5734050"/>
          <p14:tracePt t="86811" x="1898650" y="5727700"/>
          <p14:tracePt t="86827" x="1879600" y="5721350"/>
          <p14:tracePt t="86844" x="1866900" y="5708650"/>
          <p14:tracePt t="86861" x="1860550" y="5702300"/>
          <p14:tracePt t="86914" x="1854200" y="5702300"/>
          <p14:tracePt t="86927" x="1847850" y="5702300"/>
          <p14:tracePt t="86945" x="1822450" y="5702300"/>
          <p14:tracePt t="86961" x="1816100" y="5695950"/>
          <p14:tracePt t="86978" x="1797050" y="5695950"/>
          <p14:tracePt t="86980" x="1797050" y="5689600"/>
          <p14:tracePt t="86994" x="1790700" y="5689600"/>
          <p14:tracePt t="87035" x="1784350" y="5689600"/>
          <p14:tracePt t="87061" x="1771650" y="5689600"/>
          <p14:tracePt t="87078" x="1765300" y="5689600"/>
          <p14:tracePt t="87094" x="1752600" y="5689600"/>
          <p14:tracePt t="87111" x="1739900" y="5689600"/>
          <p14:tracePt t="87128" x="1714500" y="5689600"/>
          <p14:tracePt t="87144" x="1676400" y="5695950"/>
          <p14:tracePt t="87161" x="1644650" y="5695950"/>
          <p14:tracePt t="87178" x="1619250" y="5695950"/>
          <p14:tracePt t="87195" x="1600200" y="5695950"/>
          <p14:tracePt t="87239" x="1593850" y="5695950"/>
          <p14:tracePt t="87261" x="1581150" y="5695950"/>
          <p14:tracePt t="87279" x="1555750" y="5708650"/>
          <p14:tracePt t="87295" x="1536700" y="5708650"/>
          <p14:tracePt t="87312" x="1517650" y="5721350"/>
          <p14:tracePt t="87328" x="1498600" y="5727700"/>
          <p14:tracePt t="87345" x="1479550" y="5734050"/>
          <p14:tracePt t="87361" x="1466850" y="5746750"/>
          <p14:tracePt t="87378" x="1447800" y="5759450"/>
          <p14:tracePt t="87395" x="1435100" y="5772150"/>
          <p14:tracePt t="87411" x="1428750" y="5784850"/>
          <p14:tracePt t="87428" x="1416050" y="5803900"/>
          <p14:tracePt t="87445" x="1416050" y="5816600"/>
          <p14:tracePt t="87446" x="1416050" y="5829300"/>
          <p14:tracePt t="87461" x="1416050" y="5835650"/>
          <p14:tracePt t="87479" x="1422400" y="5867400"/>
          <p14:tracePt t="87495" x="1422400" y="5892800"/>
          <p14:tracePt t="87511" x="1428750" y="5905500"/>
          <p14:tracePt t="87529" x="1435100" y="5918200"/>
          <p14:tracePt t="87545" x="1447800" y="5930900"/>
          <p14:tracePt t="87562" x="1466850" y="5943600"/>
          <p14:tracePt t="87578" x="1485900" y="5962650"/>
          <p14:tracePt t="87595" x="1511300" y="5969000"/>
          <p14:tracePt t="87612" x="1530350" y="5975350"/>
          <p14:tracePt t="87628" x="1549400" y="5981700"/>
          <p14:tracePt t="87645" x="1568450" y="5988050"/>
          <p14:tracePt t="87662" x="1587500" y="5988050"/>
          <p14:tracePt t="87678" x="1606550" y="5988050"/>
          <p14:tracePt t="87681" x="1631950" y="5994400"/>
          <p14:tracePt t="87695" x="1644650" y="5994400"/>
          <p14:tracePt t="87712" x="1689100" y="5994400"/>
          <p14:tracePt t="87713" x="1727200" y="6000750"/>
          <p14:tracePt t="87729" x="1778000" y="6000750"/>
          <p14:tracePt t="87745" x="1809750" y="6007100"/>
          <p14:tracePt t="87762" x="1816100" y="6007100"/>
          <p14:tracePt t="87779" x="1835150" y="6007100"/>
          <p14:tracePt t="87795" x="1854200" y="6000750"/>
          <p14:tracePt t="87813" x="1879600" y="5994400"/>
          <p14:tracePt t="87828" x="1905000" y="5975350"/>
          <p14:tracePt t="87845" x="1917700" y="5956300"/>
          <p14:tracePt t="87862" x="1936750" y="5937250"/>
          <p14:tracePt t="87879" x="1955800" y="5911850"/>
          <p14:tracePt t="87895" x="1968500" y="5892800"/>
          <p14:tracePt t="87912" x="1974850" y="5880100"/>
          <p14:tracePt t="87929" x="1974850" y="5873750"/>
          <p14:tracePt t="87945" x="1981200" y="5867400"/>
          <p14:tracePt t="87949" x="1987550" y="5861050"/>
          <p14:tracePt t="87979" x="1993900" y="5842000"/>
          <p14:tracePt t="87995" x="1993900" y="5822950"/>
          <p14:tracePt t="88012" x="1993900" y="5810250"/>
          <p14:tracePt t="88029" x="1993900" y="5791200"/>
          <p14:tracePt t="88045" x="1987550" y="5772150"/>
          <p14:tracePt t="88062" x="1974850" y="5734050"/>
          <p14:tracePt t="88079" x="1968500" y="5721350"/>
          <p14:tracePt t="88082" x="1962150" y="5715000"/>
          <p14:tracePt t="88096" x="1955800" y="5708650"/>
          <p14:tracePt t="88112" x="1949450" y="5702300"/>
          <p14:tracePt t="88129" x="1936750" y="5695950"/>
          <p14:tracePt t="88146" x="1930400" y="5695950"/>
          <p14:tracePt t="88162" x="1924050" y="5695950"/>
          <p14:tracePt t="88179" x="1911350" y="5689600"/>
          <p14:tracePt t="88196" x="1905000" y="5689600"/>
          <p14:tracePt t="88213" x="1892300" y="5683250"/>
          <p14:tracePt t="88230" x="1879600" y="5683250"/>
          <p14:tracePt t="88246" x="1866900" y="5683250"/>
          <p14:tracePt t="88263" x="1847850" y="5676900"/>
          <p14:tracePt t="88279" x="1816100" y="5670550"/>
          <p14:tracePt t="88296" x="1790700" y="5670550"/>
          <p14:tracePt t="88313" x="1758950" y="5664200"/>
          <p14:tracePt t="88329" x="1714500" y="5651500"/>
          <p14:tracePt t="88346" x="1689100" y="5651500"/>
          <p14:tracePt t="88362" x="1670050" y="5645150"/>
          <p14:tracePt t="88379" x="1644650" y="5638800"/>
          <p14:tracePt t="88396" x="1631950" y="5638800"/>
          <p14:tracePt t="88413" x="1619250" y="5638800"/>
          <p14:tracePt t="88429" x="1606550" y="5638800"/>
          <p14:tracePt t="88432" x="1593850" y="5645150"/>
          <p14:tracePt t="88447" x="1555750" y="5651500"/>
          <p14:tracePt t="88463" x="1517650" y="5664200"/>
          <p14:tracePt t="88480" x="1454150" y="5676900"/>
          <p14:tracePt t="88496" x="1416050" y="5689600"/>
          <p14:tracePt t="88513" x="1352550" y="5715000"/>
          <p14:tracePt t="88529" x="1333500" y="5721350"/>
          <p14:tracePt t="88546" x="1320800" y="5727700"/>
          <p14:tracePt t="88563" x="1320800" y="5734050"/>
          <p14:tracePt t="88580" x="1308100" y="5740400"/>
          <p14:tracePt t="88596" x="1308100" y="5746750"/>
          <p14:tracePt t="88613" x="1308100" y="5753100"/>
          <p14:tracePt t="88646" x="1308100" y="5772150"/>
          <p14:tracePt t="88663" x="1308100" y="5791200"/>
          <p14:tracePt t="88680" x="1314450" y="5816600"/>
          <p14:tracePt t="88696" x="1320800" y="5835650"/>
          <p14:tracePt t="88713" x="1339850" y="5854700"/>
          <p14:tracePt t="88730" x="1346200" y="5873750"/>
          <p14:tracePt t="88746" x="1365250" y="5886450"/>
          <p14:tracePt t="88763" x="1384300" y="5911850"/>
          <p14:tracePt t="88780" x="1403350" y="5930900"/>
          <p14:tracePt t="88797" x="1416050" y="5943600"/>
          <p14:tracePt t="88813" x="1435100" y="5956300"/>
          <p14:tracePt t="88830" x="1460500" y="5975350"/>
          <p14:tracePt t="88846" x="1485900" y="5988050"/>
          <p14:tracePt t="88863" x="1524000" y="6000750"/>
          <p14:tracePt t="88865" x="1536700" y="6007100"/>
          <p14:tracePt t="88880" x="1574800" y="6013450"/>
          <p14:tracePt t="88896" x="1600200" y="6026150"/>
          <p14:tracePt t="88913" x="1625600" y="6032500"/>
          <p14:tracePt t="88930" x="1638300" y="6038850"/>
          <p14:tracePt t="88947" x="1651000" y="6038850"/>
          <p14:tracePt t="88964" x="1657350" y="6038850"/>
          <p14:tracePt t="88980" x="1676400" y="6038850"/>
          <p14:tracePt t="88997" x="1708150" y="6038850"/>
          <p14:tracePt t="89013" x="1758950" y="6038850"/>
          <p14:tracePt t="89031" x="1816100" y="6032500"/>
          <p14:tracePt t="89047" x="1898650" y="6007100"/>
          <p14:tracePt t="89063" x="1981200" y="5975350"/>
          <p14:tracePt t="89080" x="2012950" y="5962650"/>
          <p14:tracePt t="89083" x="2044700" y="5943600"/>
          <p14:tracePt t="89097" x="2051050" y="5937250"/>
          <p14:tracePt t="89113" x="2070100" y="5924550"/>
          <p14:tracePt t="89115" x="2076450" y="5924550"/>
          <p14:tracePt t="89130" x="2082800" y="5905500"/>
          <p14:tracePt t="89147" x="2082800" y="5892800"/>
          <p14:tracePt t="89163" x="2082800" y="5873750"/>
          <p14:tracePt t="89180" x="2082800" y="5848350"/>
          <p14:tracePt t="89197" x="2082800" y="5829300"/>
          <p14:tracePt t="89215" x="2070100" y="5797550"/>
          <p14:tracePt t="89231" x="2057400" y="5765800"/>
          <p14:tracePt t="89247" x="2051050" y="5740400"/>
          <p14:tracePt t="89264" x="2051050" y="5727700"/>
          <p14:tracePt t="89281" x="2038350" y="5708650"/>
          <p14:tracePt t="89297" x="2032000" y="5702300"/>
          <p14:tracePt t="89314" x="2019300" y="5695950"/>
          <p14:tracePt t="89330" x="2006600" y="5683250"/>
          <p14:tracePt t="89333" x="2000250" y="5676900"/>
          <p14:tracePt t="89347" x="1974850" y="5670550"/>
          <p14:tracePt t="89364" x="1949450" y="5657850"/>
          <p14:tracePt t="89366" x="1936750" y="5651500"/>
          <p14:tracePt t="89380" x="1892300" y="5645150"/>
          <p14:tracePt t="89397" x="1854200" y="5632450"/>
          <p14:tracePt t="89414" x="1828800" y="5632450"/>
          <p14:tracePt t="89430" x="1784350" y="5632450"/>
          <p14:tracePt t="89448" x="1746250" y="5626100"/>
          <p14:tracePt t="89465" x="1727200" y="5626100"/>
          <p14:tracePt t="89481" x="1708150" y="5626100"/>
          <p14:tracePt t="89497" x="1695450" y="5626100"/>
          <p14:tracePt t="89514" x="1670050" y="5626100"/>
          <p14:tracePt t="89531" x="1657350" y="5626100"/>
          <p14:tracePt t="89547" x="1606550" y="5638800"/>
          <p14:tracePt t="89564" x="1574800" y="5645150"/>
          <p14:tracePt t="89566" x="1562100" y="5657850"/>
          <p14:tracePt t="89581" x="1543050" y="5657850"/>
          <p14:tracePt t="89583" x="1511300" y="5676900"/>
          <p14:tracePt t="89597" x="1504950" y="5689600"/>
          <p14:tracePt t="89614" x="1473200" y="5708650"/>
          <p14:tracePt t="89631" x="1460500" y="5734050"/>
          <p14:tracePt t="89647" x="1428750" y="5784850"/>
          <p14:tracePt t="89664" x="1409700" y="5810250"/>
          <p14:tracePt t="89681" x="1403350" y="5835650"/>
          <p14:tracePt t="89699" x="1403350" y="5861050"/>
          <p14:tracePt t="89715" x="1403350" y="5880100"/>
          <p14:tracePt t="89731" x="1403350" y="5899150"/>
          <p14:tracePt t="89734" x="1403350" y="5905500"/>
          <p14:tracePt t="89747" x="1409700" y="5911850"/>
          <p14:tracePt t="89764" x="1422400" y="5918200"/>
          <p14:tracePt t="89781" x="1428750" y="5924550"/>
          <p14:tracePt t="89799" x="1441450" y="5930900"/>
          <p14:tracePt t="89800" x="1460500" y="5930900"/>
          <p14:tracePt t="89814" x="1466850" y="5937250"/>
          <p14:tracePt t="89831" x="1485900" y="5949950"/>
          <p14:tracePt t="89848" x="1492250" y="5949950"/>
          <p14:tracePt t="89923" x="0" y="0"/>
        </p14:tracePtLst>
        <p14:tracePtLst>
          <p14:tracePt t="93030" x="9239250" y="958850"/>
          <p14:tracePt t="93036" x="9232900" y="958850"/>
          <p14:tracePt t="93052" x="9207500" y="952500"/>
          <p14:tracePt t="93070" x="9188450" y="952500"/>
          <p14:tracePt t="93085" x="9144000" y="946150"/>
          <p14:tracePt t="93102" x="9112250" y="946150"/>
          <p14:tracePt t="93118" x="9074150" y="946150"/>
          <p14:tracePt t="93136" x="9048750" y="946150"/>
          <p14:tracePt t="93152" x="9029700" y="946150"/>
          <p14:tracePt t="93168" x="9004300" y="946150"/>
          <p14:tracePt t="93185" x="8978900" y="952500"/>
          <p14:tracePt t="93202" x="8896350" y="971550"/>
          <p14:tracePt t="93218" x="8851900" y="984250"/>
          <p14:tracePt t="93236" x="8763000" y="1009650"/>
          <p14:tracePt t="93238" x="8743950" y="1016000"/>
          <p14:tracePt t="93252" x="8718550" y="1028700"/>
          <p14:tracePt t="93269" x="8655050" y="1066800"/>
          <p14:tracePt t="93285" x="8642350" y="1085850"/>
          <p14:tracePt t="93302" x="8629650" y="1098550"/>
          <p14:tracePt t="93318" x="8623300" y="1136650"/>
          <p14:tracePt t="93335" x="8616950" y="1155700"/>
          <p14:tracePt t="93352" x="8616950" y="1181100"/>
          <p14:tracePt t="93369" x="8610600" y="1219200"/>
          <p14:tracePt t="93386" x="8610600" y="1238250"/>
          <p14:tracePt t="93403" x="8610600" y="1270000"/>
          <p14:tracePt t="93419" x="8610600" y="1289050"/>
          <p14:tracePt t="93436" x="8610600" y="1295400"/>
          <p14:tracePt t="93452" x="8610600" y="1301750"/>
          <p14:tracePt t="93486" x="8616950" y="1314450"/>
          <p14:tracePt t="93488" x="8629650" y="1320800"/>
          <p14:tracePt t="93503" x="8655050" y="1333500"/>
          <p14:tracePt t="93519" x="8724900" y="1352550"/>
          <p14:tracePt t="93535" x="8826500" y="1365250"/>
          <p14:tracePt t="93552" x="8940800" y="1365250"/>
          <p14:tracePt t="93569" x="9055100" y="1365250"/>
          <p14:tracePt t="93586" x="9118600" y="1358900"/>
          <p14:tracePt t="93602" x="9182100" y="1339850"/>
          <p14:tracePt t="93619" x="9207500" y="1327150"/>
          <p14:tracePt t="93636" x="9232900" y="1314450"/>
          <p14:tracePt t="93653" x="9245600" y="1301750"/>
          <p14:tracePt t="93655" x="9251950" y="1295400"/>
          <p14:tracePt t="93669" x="9264650" y="1289050"/>
          <p14:tracePt t="93686" x="9277350" y="1276350"/>
          <p14:tracePt t="93686" x="9277350" y="1270000"/>
          <p14:tracePt t="93703" x="9302750" y="1250950"/>
          <p14:tracePt t="93719" x="9302750" y="1244600"/>
          <p14:tracePt t="93736" x="9321800" y="1212850"/>
          <p14:tracePt t="93753" x="9334500" y="1174750"/>
          <p14:tracePt t="93769" x="9340850" y="1143000"/>
          <p14:tracePt t="93786" x="9340850" y="1123950"/>
          <p14:tracePt t="93803" x="9340850" y="1098550"/>
          <p14:tracePt t="93819" x="9334500" y="1079500"/>
          <p14:tracePt t="93836" x="9321800" y="1060450"/>
          <p14:tracePt t="93853" x="9309100" y="1047750"/>
          <p14:tracePt t="93869" x="9302750" y="1035050"/>
          <p14:tracePt t="93886" x="9296400" y="1028700"/>
          <p14:tracePt t="93904" x="9283700" y="1022350"/>
          <p14:tracePt t="93919" x="9251950" y="1016000"/>
          <p14:tracePt t="93921" x="9239250" y="1009650"/>
          <p14:tracePt t="93936" x="9207500" y="1003300"/>
          <p14:tracePt t="93953" x="9163050" y="996950"/>
          <p14:tracePt t="93969" x="9137650" y="996950"/>
          <p14:tracePt t="93986" x="9124950" y="990600"/>
          <p14:tracePt t="94003" x="9112250" y="990600"/>
          <p14:tracePt t="94019" x="9099550" y="984250"/>
          <p14:tracePt t="94036" x="9086850" y="984250"/>
          <p14:tracePt t="94053" x="9061450" y="984250"/>
          <p14:tracePt t="94070" x="9023350" y="984250"/>
          <p14:tracePt t="94087" x="8972550" y="984250"/>
          <p14:tracePt t="94091" x="8934450" y="990600"/>
          <p14:tracePt t="94103" x="8909050" y="990600"/>
          <p14:tracePt t="94120" x="8851900" y="996950"/>
          <p14:tracePt t="94124" x="8832850" y="996950"/>
          <p14:tracePt t="94137" x="8813800" y="1003300"/>
          <p14:tracePt t="94153" x="8782050" y="1009650"/>
          <p14:tracePt t="94155" x="8756650" y="1022350"/>
          <p14:tracePt t="94170" x="8750300" y="1022350"/>
          <p14:tracePt t="94186" x="8712200" y="1035050"/>
          <p14:tracePt t="94203" x="8680450" y="1041400"/>
          <p14:tracePt t="94220" x="8661400" y="1054100"/>
          <p14:tracePt t="94236" x="8648700" y="1060450"/>
          <p14:tracePt t="94253" x="8642350" y="1060450"/>
          <p14:tracePt t="94270" x="8636000" y="1073150"/>
          <p14:tracePt t="94286" x="8629650" y="1079500"/>
          <p14:tracePt t="94303" x="8623300" y="1085850"/>
          <p14:tracePt t="94320" x="8616950" y="1104900"/>
          <p14:tracePt t="94336" x="8616950" y="1123950"/>
          <p14:tracePt t="94354" x="8610600" y="1136650"/>
          <p14:tracePt t="94370" x="8610600" y="1143000"/>
          <p14:tracePt t="94404" x="8610600" y="1149350"/>
          <p14:tracePt t="94437" x="8610600" y="1162050"/>
          <p14:tracePt t="94453" x="8616950" y="1168400"/>
          <p14:tracePt t="94470" x="8629650" y="1181100"/>
          <p14:tracePt t="94487" x="8661400" y="1206500"/>
          <p14:tracePt t="94503" x="8686800" y="1219200"/>
          <p14:tracePt t="94520" x="8750300" y="1244600"/>
          <p14:tracePt t="94537" x="8782050" y="1257300"/>
          <p14:tracePt t="94553" x="8845550" y="1276350"/>
          <p14:tracePt t="94570" x="8877300" y="1282700"/>
          <p14:tracePt t="94587" x="8909050" y="1289050"/>
          <p14:tracePt t="94604" x="8966200" y="1289050"/>
          <p14:tracePt t="94620" x="9023350" y="1289050"/>
          <p14:tracePt t="94637" x="9074150" y="1289050"/>
          <p14:tracePt t="94654" x="9137650" y="1282700"/>
          <p14:tracePt t="94656" x="9156700" y="1282700"/>
          <p14:tracePt t="94670" x="9213850" y="1270000"/>
          <p14:tracePt t="94687" x="9232900" y="1270000"/>
          <p14:tracePt t="94704" x="9239250" y="1270000"/>
          <p14:tracePt t="94749" x="9245600" y="1270000"/>
          <p14:tracePt t="94754" x="9245600" y="1263650"/>
          <p14:tracePt t="94770" x="9258300" y="1257300"/>
          <p14:tracePt t="94787" x="9271000" y="1250950"/>
          <p14:tracePt t="94804" x="9296400" y="1231900"/>
          <p14:tracePt t="94820" x="9315450" y="1219200"/>
          <p14:tracePt t="94824" x="9321800" y="1212850"/>
          <p14:tracePt t="94838" x="9328150" y="1206500"/>
          <p14:tracePt t="94840" x="9334500" y="1206500"/>
          <p14:tracePt t="94854" x="9347200" y="1193800"/>
          <p14:tracePt t="94871" x="9347200" y="1187450"/>
          <p14:tracePt t="94887" x="9366250" y="1162050"/>
          <p14:tracePt t="94921" x="9372600" y="1136650"/>
          <p14:tracePt t="94938" x="9385300" y="1111250"/>
          <p14:tracePt t="94954" x="9385300" y="1104900"/>
          <p14:tracePt t="94971" x="9385300" y="1092200"/>
          <p14:tracePt t="94987" x="9385300" y="1079500"/>
          <p14:tracePt t="95004" x="9385300" y="1060450"/>
          <p14:tracePt t="95021" x="9385300" y="1054100"/>
          <p14:tracePt t="95037" x="9385300" y="1041400"/>
          <p14:tracePt t="95054" x="9378950" y="1035050"/>
          <p14:tracePt t="95071" x="9378950" y="1028700"/>
          <p14:tracePt t="95088" x="9372600" y="1016000"/>
          <p14:tracePt t="95105" x="9366250" y="1009650"/>
          <p14:tracePt t="95121" x="9359900" y="996950"/>
          <p14:tracePt t="95137" x="9347200" y="990600"/>
          <p14:tracePt t="95155" x="9340850" y="984250"/>
          <p14:tracePt t="95171" x="9321800" y="971550"/>
          <p14:tracePt t="95188" x="9315450" y="971550"/>
          <p14:tracePt t="95204" x="9296400" y="958850"/>
          <p14:tracePt t="95221" x="9277350" y="958850"/>
          <p14:tracePt t="95238" x="9258300" y="952500"/>
          <p14:tracePt t="95254" x="9239250" y="946150"/>
          <p14:tracePt t="95271" x="9213850" y="939800"/>
          <p14:tracePt t="95288" x="9188450" y="939800"/>
          <p14:tracePt t="95304" x="9163050" y="933450"/>
          <p14:tracePt t="95321" x="9137650" y="933450"/>
          <p14:tracePt t="95338" x="9105900" y="933450"/>
          <p14:tracePt t="95339" x="9093200" y="927100"/>
          <p14:tracePt t="95355" x="9067800" y="927100"/>
          <p14:tracePt t="95371" x="9023350" y="927100"/>
          <p14:tracePt t="95388" x="8997950" y="927100"/>
          <p14:tracePt t="95405" x="8978900" y="927100"/>
          <p14:tracePt t="95422" x="8953500" y="927100"/>
          <p14:tracePt t="95438" x="8940800" y="927100"/>
          <p14:tracePt t="95454" x="8921750" y="927100"/>
          <p14:tracePt t="95471" x="8915400" y="927100"/>
          <p14:tracePt t="95488" x="8890000" y="927100"/>
          <p14:tracePt t="95505" x="8870950" y="927100"/>
          <p14:tracePt t="95521" x="8851900" y="933450"/>
          <p14:tracePt t="95538" x="8845550" y="933450"/>
          <p14:tracePt t="95555" x="8839200" y="933450"/>
          <p14:tracePt t="95659" x="8832850" y="939800"/>
          <p14:tracePt t="95671" x="8820150" y="952500"/>
          <p14:tracePt t="95688" x="8807450" y="958850"/>
          <p14:tracePt t="95705" x="8788400" y="971550"/>
          <p14:tracePt t="95721" x="8756650" y="1003300"/>
          <p14:tracePt t="95738" x="8737600" y="1028700"/>
          <p14:tracePt t="95755" x="8712200" y="1060450"/>
          <p14:tracePt t="95772" x="8699500" y="1066800"/>
          <p14:tracePt t="95788" x="8699500" y="1079500"/>
          <p14:tracePt t="95805" x="8693150" y="1079500"/>
          <p14:tracePt t="95822" x="8693150" y="1092200"/>
          <p14:tracePt t="95839" x="8693150" y="1111250"/>
          <p14:tracePt t="95855" x="8693150" y="1123950"/>
          <p14:tracePt t="95872" x="8693150" y="1130300"/>
          <p14:tracePt t="95888" x="8693150" y="1136650"/>
          <p14:tracePt t="95905" x="8693150" y="1143000"/>
          <p14:tracePt t="95938" x="8693150" y="1149350"/>
          <p14:tracePt t="95989" x="8693150" y="1155700"/>
          <p14:tracePt t="96005" x="8693150" y="1162050"/>
          <p14:tracePt t="96022" x="8693150" y="1168400"/>
          <p14:tracePt t="96039" x="8693150" y="1174750"/>
          <p14:tracePt t="96055" x="8705850" y="1181100"/>
          <p14:tracePt t="96073" x="8705850" y="1187450"/>
          <p14:tracePt t="96076" x="8705850" y="1193800"/>
          <p14:tracePt t="96089" x="8712200" y="1193800"/>
          <p14:tracePt t="96214" x="8712200" y="1200150"/>
          <p14:tracePt t="96248" x="8718550" y="1200150"/>
          <p14:tracePt t="96544" x="0" y="0"/>
        </p14:tracePtLst>
        <p14:tracePtLst>
          <p14:tracePt t="106753" x="2432050" y="5778500"/>
          <p14:tracePt t="106844" x="2438400" y="5778500"/>
          <p14:tracePt t="106863" x="2444750" y="5778500"/>
          <p14:tracePt t="106868" x="2451100" y="5778500"/>
          <p14:tracePt t="106886" x="2457450" y="5778500"/>
          <p14:tracePt t="106902" x="2463800" y="5778500"/>
          <p14:tracePt t="106919" x="2470150" y="5778500"/>
          <p14:tracePt t="106936" x="2476500" y="5778500"/>
          <p14:tracePt t="106996" x="2489200" y="5778500"/>
          <p14:tracePt t="107003" x="2495550" y="5778500"/>
          <p14:tracePt t="107019" x="2508250" y="5778500"/>
          <p14:tracePt t="107035" x="2559050" y="5778500"/>
          <p14:tracePt t="107052" x="2590800" y="5778500"/>
          <p14:tracePt t="107069" x="2622550" y="5778500"/>
          <p14:tracePt t="107086" x="2654300" y="5778500"/>
          <p14:tracePt t="107102" x="2679700" y="5778500"/>
          <p14:tracePt t="107119" x="2705100" y="5772150"/>
          <p14:tracePt t="107136" x="2730500" y="5759450"/>
          <p14:tracePt t="107153" x="2749550" y="5746750"/>
          <p14:tracePt t="107170" x="2768600" y="5734050"/>
          <p14:tracePt t="107186" x="2781300" y="5727700"/>
          <p14:tracePt t="107202" x="2787650" y="5727700"/>
          <p14:tracePt t="107220" x="2794000" y="5715000"/>
          <p14:tracePt t="107252" x="2800350" y="5708650"/>
          <p14:tracePt t="107269" x="2800350" y="5702300"/>
          <p14:tracePt t="107286" x="2800350" y="5689600"/>
          <p14:tracePt t="107302" x="2800350" y="5683250"/>
          <p14:tracePt t="107319" x="2800350" y="5657850"/>
          <p14:tracePt t="107336" x="2787650" y="5638800"/>
          <p14:tracePt t="107352" x="2762250" y="5613400"/>
          <p14:tracePt t="107369" x="2730500" y="5575300"/>
          <p14:tracePt t="107386" x="2698750" y="5543550"/>
          <p14:tracePt t="107388" x="2686050" y="5524500"/>
          <p14:tracePt t="107403" x="2679700" y="5518150"/>
          <p14:tracePt t="107419" x="2667000" y="5511800"/>
          <p14:tracePt t="107436" x="2667000" y="5505450"/>
          <p14:tracePt t="107453" x="2660650" y="5499100"/>
          <p14:tracePt t="107486" x="2654300" y="5492750"/>
          <p14:tracePt t="107503" x="2647950" y="5486400"/>
          <p14:tracePt t="107519" x="2628900" y="5486400"/>
          <p14:tracePt t="107536" x="2603500" y="5486400"/>
          <p14:tracePt t="107553" x="2540000" y="5480050"/>
          <p14:tracePt t="107569" x="2501900" y="5480050"/>
          <p14:tracePt t="107586" x="2432050" y="5480050"/>
          <p14:tracePt t="107603" x="2400300" y="5480050"/>
          <p14:tracePt t="107619" x="2374900" y="5480050"/>
          <p14:tracePt t="107622" x="2355850" y="5480050"/>
          <p14:tracePt t="107637" x="2343150" y="5486400"/>
          <p14:tracePt t="107654" x="2324100" y="5492750"/>
          <p14:tracePt t="107656" x="2317750" y="5499100"/>
          <p14:tracePt t="107670" x="2292350" y="5518150"/>
          <p14:tracePt t="107686" x="2286000" y="5524500"/>
          <p14:tracePt t="107688" x="2279650" y="5530850"/>
          <p14:tracePt t="107703" x="2266950" y="5543550"/>
          <p14:tracePt t="107720" x="2254250" y="5549900"/>
          <p14:tracePt t="107736" x="2247900" y="5556250"/>
          <p14:tracePt t="107753" x="2241550" y="5568950"/>
          <p14:tracePt t="107770" x="2235200" y="5581650"/>
          <p14:tracePt t="107786" x="2228850" y="5600700"/>
          <p14:tracePt t="107803" x="2228850" y="5613400"/>
          <p14:tracePt t="107820" x="2228850" y="5645150"/>
          <p14:tracePt t="107836" x="2228850" y="5664200"/>
          <p14:tracePt t="107853" x="2228850" y="5695950"/>
          <p14:tracePt t="107855" x="2228850" y="5702300"/>
          <p14:tracePt t="107870" x="2228850" y="5708650"/>
          <p14:tracePt t="107887" x="2228850" y="5721350"/>
          <p14:tracePt t="107889" x="2228850" y="5727700"/>
          <p14:tracePt t="107904" x="2235200" y="5740400"/>
          <p14:tracePt t="107920" x="2241550" y="5759450"/>
          <p14:tracePt t="107937" x="2254250" y="5772150"/>
          <p14:tracePt t="107953" x="2266950" y="5778500"/>
          <p14:tracePt t="107970" x="2279650" y="5791200"/>
          <p14:tracePt t="107986" x="2305050" y="5797550"/>
          <p14:tracePt t="108003" x="2324100" y="5810250"/>
          <p14:tracePt t="108020" x="2349500" y="5816600"/>
          <p14:tracePt t="108037" x="2368550" y="5822950"/>
          <p14:tracePt t="108053" x="2387600" y="5829300"/>
          <p14:tracePt t="108070" x="2406650" y="5835650"/>
          <p14:tracePt t="108087" x="2419350" y="5835650"/>
          <p14:tracePt t="108090" x="2432050" y="5835650"/>
          <p14:tracePt t="108103" x="2438400" y="5835650"/>
          <p14:tracePt t="108120" x="2451100" y="5835650"/>
          <p14:tracePt t="108123" x="2457450" y="5835650"/>
          <p14:tracePt t="108137" x="2470150" y="5835650"/>
          <p14:tracePt t="108154" x="2533650" y="5835650"/>
          <p14:tracePt t="108170" x="2571750" y="5822950"/>
          <p14:tracePt t="108187" x="2597150" y="5822950"/>
          <p14:tracePt t="108204" x="2628900" y="5816600"/>
          <p14:tracePt t="108220" x="2660650" y="5810250"/>
          <p14:tracePt t="108237" x="2673350" y="5803900"/>
          <p14:tracePt t="108282" x="2679700" y="5803900"/>
          <p14:tracePt t="108287" x="2679700" y="5797550"/>
          <p14:tracePt t="108304" x="2698750" y="5784850"/>
          <p14:tracePt t="108320" x="2717800" y="5772150"/>
          <p14:tracePt t="108337" x="2724150" y="5765800"/>
          <p14:tracePt t="108354" x="2749550" y="5753100"/>
          <p14:tracePt t="108370" x="2768600" y="5746750"/>
          <p14:tracePt t="108371" x="2768600" y="5740400"/>
          <p14:tracePt t="108387" x="2774950" y="5734050"/>
          <p14:tracePt t="108404" x="2781300" y="5734050"/>
          <p14:tracePt t="108423" x="2781300" y="5727700"/>
          <p14:tracePt t="108437" x="2781300" y="5721350"/>
          <p14:tracePt t="108454" x="2787650" y="5715000"/>
          <p14:tracePt t="108487" x="2787650" y="5695950"/>
          <p14:tracePt t="108504" x="2787650" y="5683250"/>
          <p14:tracePt t="108521" x="2794000" y="5676900"/>
          <p14:tracePt t="108537" x="2794000" y="5664200"/>
          <p14:tracePt t="108571" x="2794000" y="5657850"/>
          <p14:tracePt t="108587" x="2794000" y="5651500"/>
          <p14:tracePt t="108621" x="2794000" y="5645150"/>
          <p14:tracePt t="108654" x="2787650" y="5638800"/>
          <p14:tracePt t="108671" x="2787650" y="5632450"/>
          <p14:tracePt t="108688" x="2781300" y="5626100"/>
          <p14:tracePt t="108704" x="2768600" y="5619750"/>
          <p14:tracePt t="108721" x="2755900" y="5607050"/>
          <p14:tracePt t="108738" x="2743200" y="5607050"/>
          <p14:tracePt t="108754" x="2730500" y="5594350"/>
          <p14:tracePt t="108771" x="2717800" y="5594350"/>
          <p14:tracePt t="108788" x="2698750" y="5581650"/>
          <p14:tracePt t="108804" x="2686050" y="5575300"/>
          <p14:tracePt t="108806" x="2679700" y="5568950"/>
          <p14:tracePt t="108821" x="2673350" y="5568950"/>
          <p14:tracePt t="108838" x="2667000" y="5562600"/>
          <p14:tracePt t="108855" x="2647950" y="5556250"/>
          <p14:tracePt t="108872" x="2635250" y="5549900"/>
          <p14:tracePt t="108890" x="2622550" y="5549900"/>
          <p14:tracePt t="108905" x="2609850" y="5543550"/>
          <p14:tracePt t="108922" x="2597150" y="5543550"/>
          <p14:tracePt t="108938" x="2584450" y="5543550"/>
          <p14:tracePt t="108955" x="2578100" y="5543550"/>
          <p14:tracePt t="108971" x="2565400" y="5543550"/>
          <p14:tracePt t="108988" x="2552700" y="5543550"/>
          <p14:tracePt t="109005" x="2533650" y="5543550"/>
          <p14:tracePt t="109021" x="2527300" y="5543550"/>
          <p14:tracePt t="109038" x="2495550" y="5543550"/>
          <p14:tracePt t="109055" x="2489200" y="5543550"/>
          <p14:tracePt t="109071" x="2476500" y="5543550"/>
          <p14:tracePt t="109089" x="2470150" y="5543550"/>
          <p14:tracePt t="109122" x="2457450" y="5549900"/>
          <p14:tracePt t="109138" x="2457450" y="5556250"/>
          <p14:tracePt t="109155" x="2444750" y="5556250"/>
          <p14:tracePt t="109172" x="2438400" y="5562600"/>
          <p14:tracePt t="109188" x="2432050" y="5562600"/>
          <p14:tracePt t="109205" x="2413000" y="5575300"/>
          <p14:tracePt t="109221" x="2413000" y="5588000"/>
          <p14:tracePt t="109238" x="2406650" y="5594350"/>
          <p14:tracePt t="109255" x="2400300" y="5600700"/>
          <p14:tracePt t="109271" x="2393950" y="5607050"/>
          <p14:tracePt t="109305" x="2381250" y="5626100"/>
          <p14:tracePt t="109322" x="2381250" y="5638800"/>
          <p14:tracePt t="109338" x="2374900" y="5651500"/>
          <p14:tracePt t="109355" x="2374900" y="5664200"/>
          <p14:tracePt t="109372" x="2368550" y="5676900"/>
          <p14:tracePt t="109388" x="2368550" y="5689600"/>
          <p14:tracePt t="109405" x="2368550" y="5708650"/>
          <p14:tracePt t="109422" x="2368550" y="5715000"/>
          <p14:tracePt t="109438" x="2368550" y="5721350"/>
          <p14:tracePt t="109455" x="2368550" y="5727700"/>
          <p14:tracePt t="109472" x="2368550" y="5734050"/>
          <p14:tracePt t="109505" x="2368550" y="5740400"/>
          <p14:tracePt t="109522" x="2368550" y="5746750"/>
          <p14:tracePt t="109539" x="2368550" y="5753100"/>
          <p14:tracePt t="109540" x="2374900" y="5759450"/>
          <p14:tracePt t="109572" x="2381250" y="5765800"/>
          <p14:tracePt t="109589" x="2387600" y="5765800"/>
          <p14:tracePt t="109606" x="2387600" y="5772150"/>
          <p14:tracePt t="109622" x="2393950" y="5778500"/>
          <p14:tracePt t="109639" x="2400300" y="5784850"/>
          <p14:tracePt t="109656" x="2406650" y="5784850"/>
          <p14:tracePt t="109672" x="2432050" y="5791200"/>
          <p14:tracePt t="109689" x="2444750" y="5797550"/>
          <p14:tracePt t="109705" x="2470150" y="5803900"/>
          <p14:tracePt t="109722" x="2489200" y="5810250"/>
          <p14:tracePt t="109739" x="2514600" y="5810250"/>
          <p14:tracePt t="109742" x="2533650" y="5816600"/>
          <p14:tracePt t="109772" x="2578100" y="5816600"/>
          <p14:tracePt t="109775" x="2597150" y="5816600"/>
          <p14:tracePt t="109789" x="2616200" y="5816600"/>
          <p14:tracePt t="109805" x="2673350" y="5816600"/>
          <p14:tracePt t="109822" x="2686050" y="5816600"/>
          <p14:tracePt t="109839" x="2705100" y="5816600"/>
          <p14:tracePt t="109856" x="2717800" y="5816600"/>
          <p14:tracePt t="109872" x="2724150" y="5816600"/>
          <p14:tracePt t="109889" x="2730500" y="5810250"/>
          <p14:tracePt t="109906" x="2736850" y="5810250"/>
          <p14:tracePt t="109923" x="2749550" y="5797550"/>
          <p14:tracePt t="109939" x="2762250" y="5791200"/>
          <p14:tracePt t="109956" x="2762250" y="5784850"/>
          <p14:tracePt t="109972" x="2768600" y="5778500"/>
          <p14:tracePt t="109989" x="2781300" y="5759450"/>
          <p14:tracePt t="110006" x="2794000" y="5740400"/>
          <p14:tracePt t="110008" x="2800350" y="5727700"/>
          <p14:tracePt t="110022" x="2800350" y="5721350"/>
          <p14:tracePt t="110039" x="2813050" y="5689600"/>
          <p14:tracePt t="110056" x="2825750" y="5657850"/>
          <p14:tracePt t="110090" x="2832100" y="5619750"/>
          <p14:tracePt t="110106" x="2832100" y="5600700"/>
          <p14:tracePt t="110123" x="2832100" y="5581650"/>
          <p14:tracePt t="110139" x="2832100" y="5575300"/>
          <p14:tracePt t="110156" x="2832100" y="5568950"/>
          <p14:tracePt t="110375" x="2825750" y="5568950"/>
          <p14:tracePt t="110378" x="2819400" y="5568950"/>
          <p14:tracePt t="110389" x="2787650" y="5562600"/>
          <p14:tracePt t="110406" x="2749550" y="5556250"/>
          <p14:tracePt t="110423" x="2692400" y="5549900"/>
          <p14:tracePt t="110440" x="2641600" y="5543550"/>
          <p14:tracePt t="110456" x="2578100" y="5537200"/>
          <p14:tracePt t="110458" x="2571750" y="5537200"/>
          <p14:tracePt t="110473" x="2546350" y="5530850"/>
          <p14:tracePt t="110490" x="2520950" y="5530850"/>
          <p14:tracePt t="110550" x="2514600" y="5530850"/>
          <p14:tracePt t="110585" x="2508250" y="5530850"/>
          <p14:tracePt t="110609" x="2501900" y="5537200"/>
          <p14:tracePt t="110641" x="2501900" y="5543550"/>
          <p14:tracePt t="110657" x="2495550" y="5543550"/>
          <p14:tracePt t="110690" x="2495550" y="5549900"/>
          <p14:tracePt t="110707" x="2489200" y="5556250"/>
          <p14:tracePt t="110723" x="2482850" y="5562600"/>
          <p14:tracePt t="110757" x="2482850" y="5568950"/>
          <p14:tracePt t="110833" x="2482850" y="5575300"/>
          <p14:tracePt t="110857" x="2482850" y="5581650"/>
          <p14:tracePt t="110882" x="2482850" y="5588000"/>
          <p14:tracePt t="110930" x="2482850" y="5594350"/>
          <p14:tracePt t="111008" x="2482850" y="5600700"/>
          <p14:tracePt t="112095" x="0" y="0"/>
        </p14:tracePtLst>
        <p14:tracePtLst>
          <p14:tracePt t="114952" x="8947150" y="5791200"/>
          <p14:tracePt t="115002" x="8978900" y="5797550"/>
          <p14:tracePt t="115012" x="9004300" y="5797550"/>
          <p14:tracePt t="115029" x="9055100" y="5803900"/>
          <p14:tracePt t="115046" x="9099550" y="5803900"/>
          <p14:tracePt t="115062" x="9131300" y="5803900"/>
          <p14:tracePt t="115079" x="9150350" y="5803900"/>
          <p14:tracePt t="115095" x="9156700" y="5803900"/>
          <p14:tracePt t="115112" x="9169400" y="5803900"/>
          <p14:tracePt t="115129" x="9175750" y="5803900"/>
          <p14:tracePt t="115145" x="9194800" y="5791200"/>
          <p14:tracePt t="115162" x="9207500" y="5772150"/>
          <p14:tracePt t="115164" x="9213850" y="5759450"/>
          <p14:tracePt t="115179" x="9220200" y="5746750"/>
          <p14:tracePt t="115196" x="9226550" y="5715000"/>
          <p14:tracePt t="115212" x="9226550" y="5689600"/>
          <p14:tracePt t="115229" x="9226550" y="5676900"/>
          <p14:tracePt t="115246" x="9226550" y="5664200"/>
          <p14:tracePt t="115291" x="9226550" y="5657850"/>
          <p14:tracePt t="115312" x="9220200" y="5657850"/>
          <p14:tracePt t="115329" x="9213850" y="5651500"/>
          <p14:tracePt t="115346" x="9201150" y="5645150"/>
          <p14:tracePt t="115362" x="9194800" y="5645150"/>
          <p14:tracePt t="115379" x="9182100" y="5638800"/>
          <p14:tracePt t="115396" x="9169400" y="5632450"/>
          <p14:tracePt t="115412" x="9163050" y="5619750"/>
          <p14:tracePt t="115429" x="9150350" y="5613400"/>
          <p14:tracePt t="115446" x="9144000" y="5607050"/>
          <p14:tracePt t="115462" x="9131300" y="5600700"/>
          <p14:tracePt t="115479" x="9112250" y="5594350"/>
          <p14:tracePt t="115496" x="9105900" y="5594350"/>
          <p14:tracePt t="115513" x="9086850" y="5581650"/>
          <p14:tracePt t="115529" x="9067800" y="5581650"/>
          <p14:tracePt t="115546" x="9048750" y="5581650"/>
          <p14:tracePt t="115564" x="9029700" y="5575300"/>
          <p14:tracePt t="115566" x="9029700" y="5568950"/>
          <p14:tracePt t="115579" x="9023350" y="5568950"/>
          <p14:tracePt t="115613" x="9017000" y="5568950"/>
          <p14:tracePt t="115630" x="9004300" y="5568950"/>
          <p14:tracePt t="115663" x="8985250" y="5568950"/>
          <p14:tracePt t="115680" x="8972550" y="5568950"/>
          <p14:tracePt t="115696" x="8947150" y="5575300"/>
          <p14:tracePt t="115713" x="8934450" y="5575300"/>
          <p14:tracePt t="115730" x="8915400" y="5581650"/>
          <p14:tracePt t="115746" x="8902700" y="5588000"/>
          <p14:tracePt t="115763" x="8896350" y="5594350"/>
          <p14:tracePt t="115780" x="8883650" y="5607050"/>
          <p14:tracePt t="115796" x="8877300" y="5613400"/>
          <p14:tracePt t="115813" x="8864600" y="5619750"/>
          <p14:tracePt t="115830" x="8858250" y="5638800"/>
          <p14:tracePt t="115846" x="8858250" y="5651500"/>
          <p14:tracePt t="115863" x="8851900" y="5657850"/>
          <p14:tracePt t="115865" x="8851900" y="5664200"/>
          <p14:tracePt t="115880" x="8845550" y="5689600"/>
          <p14:tracePt t="115896" x="8845550" y="5695950"/>
          <p14:tracePt t="115898" x="8845550" y="5702300"/>
          <p14:tracePt t="115913" x="8845550" y="5734050"/>
          <p14:tracePt t="115930" x="8845550" y="5740400"/>
          <p14:tracePt t="115946" x="8839200" y="5746750"/>
          <p14:tracePt t="115963" x="8839200" y="5753100"/>
          <p14:tracePt t="115980" x="8839200" y="5759450"/>
          <p14:tracePt t="116063" x="8839200" y="5765800"/>
          <p14:tracePt t="116088" x="8845550" y="5765800"/>
          <p14:tracePt t="116097" x="8845550" y="5772150"/>
          <p14:tracePt t="116098" x="8851900" y="5772150"/>
          <p14:tracePt t="116130" x="8870950" y="5784850"/>
          <p14:tracePt t="116147" x="8883650" y="5784850"/>
          <p14:tracePt t="116163" x="8896350" y="5791200"/>
          <p14:tracePt t="116180" x="8909050" y="5791200"/>
          <p14:tracePt t="116197" x="8921750" y="5791200"/>
          <p14:tracePt t="116213" x="8940800" y="5797550"/>
          <p14:tracePt t="116230" x="8959850" y="5797550"/>
          <p14:tracePt t="116247" x="8966200" y="5797550"/>
          <p14:tracePt t="116264" x="8972550" y="5797550"/>
          <p14:tracePt t="116280" x="8978900" y="5803900"/>
          <p14:tracePt t="116298" x="8985250" y="5803900"/>
          <p14:tracePt t="116330" x="8991600" y="5803900"/>
          <p14:tracePt t="116347" x="8997950" y="5803900"/>
          <p14:tracePt t="116364" x="9017000" y="5803900"/>
          <p14:tracePt t="116381" x="9036050" y="5797550"/>
          <p14:tracePt t="116397" x="9048750" y="5797550"/>
          <p14:tracePt t="116415" x="9067800" y="5791200"/>
          <p14:tracePt t="116430" x="9093200" y="5784850"/>
          <p14:tracePt t="116447" x="9099550" y="5784850"/>
          <p14:tracePt t="116464" x="9112250" y="5784850"/>
          <p14:tracePt t="116480" x="9118600" y="5778500"/>
          <p14:tracePt t="116530" x="9124950" y="5772150"/>
          <p14:tracePt t="116547" x="9131300" y="5765800"/>
          <p14:tracePt t="116580" x="9137650" y="5759450"/>
          <p14:tracePt t="116597" x="9137650" y="5753100"/>
          <p14:tracePt t="116631" x="9144000" y="5740400"/>
          <p14:tracePt t="116664" x="9150350" y="5734050"/>
          <p14:tracePt t="116680" x="9156700" y="5727700"/>
          <p14:tracePt t="116697" x="9163050" y="5715000"/>
          <p14:tracePt t="116714" x="9169400" y="5695950"/>
          <p14:tracePt t="116731" x="9182100" y="5676900"/>
          <p14:tracePt t="116748" x="9188450" y="5664200"/>
          <p14:tracePt t="116750" x="9194800" y="5657850"/>
          <p14:tracePt t="116764" x="9194800" y="5651500"/>
          <p14:tracePt t="116781" x="9194800" y="5645150"/>
          <p14:tracePt t="116798" x="9201150" y="5632450"/>
          <p14:tracePt t="116814" x="9201150" y="5626100"/>
          <p14:tracePt t="116831" x="9201150" y="5613400"/>
          <p14:tracePt t="116848" x="9201150" y="5600700"/>
          <p14:tracePt t="116881" x="9201150" y="5588000"/>
          <p14:tracePt t="116914" x="9201150" y="5581650"/>
          <p14:tracePt t="116958" x="9201150" y="5575300"/>
          <p14:tracePt t="116996" x="9201150" y="5568950"/>
          <p14:tracePt t="117014" x="9201150" y="5562600"/>
          <p14:tracePt t="117060" x="9194800" y="5556250"/>
          <p14:tracePt t="117064" x="9188450" y="5556250"/>
          <p14:tracePt t="117098" x="9175750" y="5549900"/>
          <p14:tracePt t="117114" x="9169400" y="5549900"/>
          <p14:tracePt t="117131" x="9156700" y="5549900"/>
          <p14:tracePt t="117148" x="9144000" y="5543550"/>
          <p14:tracePt t="117165" x="9137650" y="5543550"/>
          <p14:tracePt t="117181" x="9124950" y="5543550"/>
          <p14:tracePt t="117198" x="9112250" y="5543550"/>
          <p14:tracePt t="117215" x="9086850" y="5543550"/>
          <p14:tracePt t="117232" x="9074150" y="5543550"/>
          <p14:tracePt t="117248" x="9055100" y="5543550"/>
          <p14:tracePt t="117250" x="9048750" y="5543550"/>
          <p14:tracePt t="117265" x="9042400" y="5543550"/>
          <p14:tracePt t="117282" x="9036050" y="5543550"/>
          <p14:tracePt t="117285" x="9029700" y="5543550"/>
          <p14:tracePt t="117298" x="9017000" y="5543550"/>
          <p14:tracePt t="117315" x="9010650" y="5549900"/>
          <p14:tracePt t="117331" x="9010650" y="5556250"/>
          <p14:tracePt t="117348" x="8997950" y="5556250"/>
          <p14:tracePt t="117365" x="8997950" y="5562600"/>
          <p14:tracePt t="117381" x="8991600" y="5568950"/>
          <p14:tracePt t="117398" x="8985250" y="5575300"/>
          <p14:tracePt t="117415" x="8978900" y="5588000"/>
          <p14:tracePt t="117431" x="8972550" y="5600700"/>
          <p14:tracePt t="117448" x="8959850" y="5607050"/>
          <p14:tracePt t="117465" x="8953500" y="5613400"/>
          <p14:tracePt t="117482" x="8947150" y="5619750"/>
          <p14:tracePt t="117484" x="8947150" y="5626100"/>
          <p14:tracePt t="117498" x="8940800" y="5626100"/>
          <p14:tracePt t="117515" x="8940800" y="5632450"/>
          <p14:tracePt t="117532" x="8940800" y="5645150"/>
          <p14:tracePt t="117549" x="8934450" y="5645150"/>
          <p14:tracePt t="117699" x="8934450" y="5651500"/>
          <p14:tracePt t="117716" x="0" y="0"/>
        </p14:tracePtLst>
        <p14:tracePtLst>
          <p14:tracePt t="118871" x="8896350" y="5791200"/>
          <p14:tracePt t="118960" x="8902700" y="5797550"/>
          <p14:tracePt t="118964" x="8909050" y="5803900"/>
          <p14:tracePt t="118984" x="8934450" y="5803900"/>
          <p14:tracePt t="119000" x="8947150" y="5810250"/>
          <p14:tracePt t="119017" x="8966200" y="5816600"/>
          <p14:tracePt t="119018" x="8972550" y="5816600"/>
          <p14:tracePt t="119034" x="8978900" y="5816600"/>
          <p14:tracePt t="119050" x="9004300" y="5816600"/>
          <p14:tracePt t="119067" x="9023350" y="5816600"/>
          <p14:tracePt t="119084" x="9093200" y="5803900"/>
          <p14:tracePt t="119100" x="9131300" y="5797550"/>
          <p14:tracePt t="119117" x="9175750" y="5778500"/>
          <p14:tracePt t="119134" x="9188450" y="5778500"/>
          <p14:tracePt t="119150" x="9194800" y="5772150"/>
          <p14:tracePt t="119167" x="9201150" y="5765800"/>
          <p14:tracePt t="119184" x="9207500" y="5765800"/>
          <p14:tracePt t="119201" x="9207500" y="5759450"/>
          <p14:tracePt t="119217" x="9213850" y="5753100"/>
          <p14:tracePt t="119234" x="9232900" y="5734050"/>
          <p14:tracePt t="119250" x="9251950" y="5708650"/>
          <p14:tracePt t="119253" x="9264650" y="5689600"/>
          <p14:tracePt t="119267" x="9264650" y="5676900"/>
          <p14:tracePt t="119284" x="9283700" y="5657850"/>
          <p14:tracePt t="119301" x="9290050" y="5645150"/>
          <p14:tracePt t="119334" x="9290050" y="5638800"/>
          <p14:tracePt t="119367" x="9290050" y="5632450"/>
          <p14:tracePt t="119384" x="9290050" y="5626100"/>
          <p14:tracePt t="119401" x="9290050" y="5619750"/>
          <p14:tracePt t="119418" x="9290050" y="5613400"/>
          <p14:tracePt t="119434" x="9290050" y="5600700"/>
          <p14:tracePt t="119451" x="9277350" y="5575300"/>
          <p14:tracePt t="119468" x="9271000" y="5562600"/>
          <p14:tracePt t="119485" x="9258300" y="5549900"/>
          <p14:tracePt t="119487" x="9251950" y="5543550"/>
          <p14:tracePt t="119501" x="9245600" y="5537200"/>
          <p14:tracePt t="119534" x="9232900" y="5530850"/>
          <p14:tracePt t="119551" x="9226550" y="5524500"/>
          <p14:tracePt t="119567" x="9213850" y="5518150"/>
          <p14:tracePt t="119584" x="9194800" y="5518150"/>
          <p14:tracePt t="119601" x="9175750" y="5518150"/>
          <p14:tracePt t="119618" x="9137650" y="5518150"/>
          <p14:tracePt t="119634" x="9099550" y="5518150"/>
          <p14:tracePt t="119651" x="9055100" y="5518150"/>
          <p14:tracePt t="119668" x="9023350" y="5518150"/>
          <p14:tracePt t="119685" x="8997950" y="5524500"/>
          <p14:tracePt t="119701" x="8978900" y="5530850"/>
          <p14:tracePt t="119718" x="8966200" y="5530850"/>
          <p14:tracePt t="119735" x="8953500" y="5530850"/>
          <p14:tracePt t="119737" x="8953500" y="5537200"/>
          <p14:tracePt t="119768" x="8947150" y="5549900"/>
          <p14:tracePt t="119784" x="8940800" y="5556250"/>
          <p14:tracePt t="119818" x="8928100" y="5575300"/>
          <p14:tracePt t="119835" x="8928100" y="5588000"/>
          <p14:tracePt t="119851" x="8915400" y="5600700"/>
          <p14:tracePt t="119869" x="8915400" y="5613400"/>
          <p14:tracePt t="119884" x="8909050" y="5619750"/>
          <p14:tracePt t="119901" x="8902700" y="5638800"/>
          <p14:tracePt t="119918" x="8902700" y="5651500"/>
          <p14:tracePt t="119935" x="8902700" y="5670550"/>
          <p14:tracePt t="119951" x="8902700" y="5683250"/>
          <p14:tracePt t="119968" x="8902700" y="5695950"/>
          <p14:tracePt t="119985" x="8902700" y="5702300"/>
          <p14:tracePt t="120018" x="8902700" y="5708650"/>
          <p14:tracePt t="120035" x="8902700" y="5715000"/>
          <p14:tracePt t="120051" x="8902700" y="5721350"/>
          <p14:tracePt t="120068" x="8902700" y="5727700"/>
          <p14:tracePt t="120086" x="8909050" y="5740400"/>
          <p14:tracePt t="120089" x="8909050" y="5746750"/>
          <p14:tracePt t="120102" x="8909050" y="5753100"/>
          <p14:tracePt t="120118" x="8921750" y="5759450"/>
          <p14:tracePt t="120135" x="8921750" y="5765800"/>
          <p14:tracePt t="120151" x="8934450" y="5765800"/>
          <p14:tracePt t="120169" x="8947150" y="5778500"/>
          <p14:tracePt t="120185" x="8953500" y="5784850"/>
          <p14:tracePt t="120202" x="8966200" y="5791200"/>
          <p14:tracePt t="120218" x="8972550" y="5791200"/>
          <p14:tracePt t="120356" x="8978900" y="5791200"/>
          <p14:tracePt t="120368" x="0" y="0"/>
        </p14:tracePtLst>
        <p14:tracePtLst>
          <p14:tracePt t="121458" x="9886950" y="5772150"/>
          <p14:tracePt t="121583" x="9893300" y="5772150"/>
          <p14:tracePt t="121603" x="9912350" y="5772150"/>
          <p14:tracePt t="121620" x="9937750" y="5772150"/>
          <p14:tracePt t="121637" x="9969500" y="5772150"/>
          <p14:tracePt t="121654" x="10001250" y="5772150"/>
          <p14:tracePt t="121670" x="10045700" y="5772150"/>
          <p14:tracePt t="121687" x="10077450" y="5772150"/>
          <p14:tracePt t="121703" x="10109200" y="5772150"/>
          <p14:tracePt t="121720" x="10140950" y="5772150"/>
          <p14:tracePt t="121722" x="10153650" y="5772150"/>
          <p14:tracePt t="121737" x="10172700" y="5772150"/>
          <p14:tracePt t="121754" x="10198100" y="5772150"/>
          <p14:tracePt t="121755" x="10236200" y="5765800"/>
          <p14:tracePt t="121770" x="10267950" y="5759450"/>
          <p14:tracePt t="121787" x="10293350" y="5753100"/>
          <p14:tracePt t="121804" x="10318750" y="5753100"/>
          <p14:tracePt t="121820" x="10331450" y="5753100"/>
          <p14:tracePt t="121837" x="10337800" y="5753100"/>
          <p14:tracePt t="121854" x="10344150" y="5746750"/>
          <p14:tracePt t="121870" x="10356850" y="5746750"/>
          <p14:tracePt t="121888" x="10375900" y="5734050"/>
          <p14:tracePt t="121904" x="10407650" y="5708650"/>
          <p14:tracePt t="121921" x="10433050" y="5702300"/>
          <p14:tracePt t="121937" x="10445750" y="5695950"/>
          <p14:tracePt t="121954" x="10452100" y="5689600"/>
          <p14:tracePt t="121970" x="10458450" y="5676900"/>
          <p14:tracePt t="121987" x="10458450" y="5670550"/>
          <p14:tracePt t="122004" x="10458450" y="5651500"/>
          <p14:tracePt t="122021" x="10458450" y="5626100"/>
          <p14:tracePt t="122037" x="10458450" y="5607050"/>
          <p14:tracePt t="122054" x="10458450" y="5594350"/>
          <p14:tracePt t="122071" x="10452100" y="5588000"/>
          <p14:tracePt t="122088" x="10445750" y="5575300"/>
          <p14:tracePt t="122104" x="10433050" y="5556250"/>
          <p14:tracePt t="122121" x="10426700" y="5543550"/>
          <p14:tracePt t="122138" x="10414000" y="5530850"/>
          <p14:tracePt t="122155" x="10407650" y="5524500"/>
          <p14:tracePt t="122171" x="10388600" y="5511800"/>
          <p14:tracePt t="122187" x="10375900" y="5505450"/>
          <p14:tracePt t="122204" x="10350500" y="5499100"/>
          <p14:tracePt t="122221" x="10299700" y="5486400"/>
          <p14:tracePt t="122237" x="10261600" y="5480050"/>
          <p14:tracePt t="122254" x="10217150" y="5480050"/>
          <p14:tracePt t="122271" x="10179050" y="5480050"/>
          <p14:tracePt t="122288" x="10115550" y="5480050"/>
          <p14:tracePt t="122304" x="10090150" y="5480050"/>
          <p14:tracePt t="122307" x="10083800" y="5480050"/>
          <p14:tracePt t="122321" x="10077450" y="5480050"/>
          <p14:tracePt t="122338" x="10058400" y="5486400"/>
          <p14:tracePt t="122340" x="10052050" y="5486400"/>
          <p14:tracePt t="122354" x="10033000" y="5492750"/>
          <p14:tracePt t="122372" x="10001250" y="5505450"/>
          <p14:tracePt t="122388" x="9975850" y="5518150"/>
          <p14:tracePt t="122405" x="9906000" y="5549900"/>
          <p14:tracePt t="122421" x="9855200" y="5575300"/>
          <p14:tracePt t="122438" x="9823450" y="5594350"/>
          <p14:tracePt t="122454" x="9798050" y="5607050"/>
          <p14:tracePt t="122471" x="9779000" y="5632450"/>
          <p14:tracePt t="122488" x="9772650" y="5645150"/>
          <p14:tracePt t="122504" x="9766300" y="5670550"/>
          <p14:tracePt t="122521" x="9766300" y="5695950"/>
          <p14:tracePt t="122538" x="9766300" y="5721350"/>
          <p14:tracePt t="122541" x="9766300" y="5746750"/>
          <p14:tracePt t="122555" x="9779000" y="5765800"/>
          <p14:tracePt t="122571" x="9791700" y="5784850"/>
          <p14:tracePt t="122572" x="9804400" y="5803900"/>
          <p14:tracePt t="122588" x="9817100" y="5816600"/>
          <p14:tracePt t="122605" x="9848850" y="5829300"/>
          <p14:tracePt t="122622" x="9893300" y="5835650"/>
          <p14:tracePt t="122638" x="9956800" y="5848350"/>
          <p14:tracePt t="122655" x="10045700" y="5854700"/>
          <p14:tracePt t="122671" x="10140950" y="5854700"/>
          <p14:tracePt t="122688" x="10210800" y="5842000"/>
          <p14:tracePt t="122705" x="10267950" y="5829300"/>
          <p14:tracePt t="122721" x="10287000" y="5822950"/>
          <p14:tracePt t="122738" x="10293350" y="5816600"/>
          <p14:tracePt t="122755" x="10299700" y="5816600"/>
          <p14:tracePt t="122868" x="0" y="0"/>
        </p14:tracePtLst>
        <p14:tracePtLst>
          <p14:tracePt t="124122" x="8928100" y="6096000"/>
          <p14:tracePt t="124207" x="8934450" y="6096000"/>
          <p14:tracePt t="124211" x="8947150" y="6096000"/>
          <p14:tracePt t="124223" x="8959850" y="6096000"/>
          <p14:tracePt t="124240" x="9036050" y="6096000"/>
          <p14:tracePt t="124257" x="9074150" y="6096000"/>
          <p14:tracePt t="124273" x="9105900" y="6089650"/>
          <p14:tracePt t="124290" x="9118600" y="6083300"/>
          <p14:tracePt t="124323" x="9131300" y="6083300"/>
          <p14:tracePt t="124341" x="9150350" y="6070600"/>
          <p14:tracePt t="124357" x="9169400" y="6051550"/>
          <p14:tracePt t="124373" x="9201150" y="6026150"/>
          <p14:tracePt t="124390" x="9226550" y="6000750"/>
          <p14:tracePt t="124407" x="9239250" y="5994400"/>
          <p14:tracePt t="124424" x="9245600" y="5988050"/>
          <p14:tracePt t="124425" x="9251950" y="5981700"/>
          <p14:tracePt t="124440" x="9251950" y="5969000"/>
          <p14:tracePt t="124457" x="9264650" y="5962650"/>
          <p14:tracePt t="124474" x="9264650" y="5949950"/>
          <p14:tracePt t="124490" x="9264650" y="5937250"/>
          <p14:tracePt t="124507" x="9264650" y="5911850"/>
          <p14:tracePt t="124524" x="9264650" y="5892800"/>
          <p14:tracePt t="124540" x="9264650" y="5886450"/>
          <p14:tracePt t="124557" x="9264650" y="5873750"/>
          <p14:tracePt t="124574" x="9258300" y="5873750"/>
          <p14:tracePt t="124591" x="9245600" y="5861050"/>
          <p14:tracePt t="124608" x="9232900" y="5854700"/>
          <p14:tracePt t="124624" x="9226550" y="5854700"/>
          <p14:tracePt t="124640" x="9213850" y="5854700"/>
          <p14:tracePt t="124658" x="9194800" y="5854700"/>
          <p14:tracePt t="124659" x="9182100" y="5854700"/>
          <p14:tracePt t="124674" x="9169400" y="5854700"/>
          <p14:tracePt t="124690" x="9112250" y="5854700"/>
          <p14:tracePt t="124707" x="9086850" y="5854700"/>
          <p14:tracePt t="124724" x="9010650" y="5854700"/>
          <p14:tracePt t="124740" x="8966200" y="5854700"/>
          <p14:tracePt t="124757" x="8940800" y="5861050"/>
          <p14:tracePt t="124774" x="8928100" y="5867400"/>
          <p14:tracePt t="124791" x="8921750" y="5867400"/>
          <p14:tracePt t="124825" x="8915400" y="5873750"/>
          <p14:tracePt t="124858" x="8909050" y="5886450"/>
          <p14:tracePt t="124874" x="8896350" y="5892800"/>
          <p14:tracePt t="124891" x="8896350" y="5905500"/>
          <p14:tracePt t="124908" x="8890000" y="5911850"/>
          <p14:tracePt t="124925" x="8890000" y="5937250"/>
          <p14:tracePt t="124941" x="8890000" y="5962650"/>
          <p14:tracePt t="124957" x="8890000" y="5994400"/>
          <p14:tracePt t="124974" x="8890000" y="6019800"/>
          <p14:tracePt t="124991" x="8890000" y="6051550"/>
          <p14:tracePt t="125008" x="8902700" y="6076950"/>
          <p14:tracePt t="125024" x="8928100" y="6096000"/>
          <p14:tracePt t="125041" x="8953500" y="6102350"/>
          <p14:tracePt t="125058" x="9023350" y="6108700"/>
          <p14:tracePt t="125075" x="9080500" y="6108700"/>
          <p14:tracePt t="125091" x="9163050" y="6108700"/>
          <p14:tracePt t="125109" x="9201150" y="6102350"/>
          <p14:tracePt t="125110" x="9213850" y="6089650"/>
          <p14:tracePt t="125124" x="9220200" y="6089650"/>
          <p14:tracePt t="125141" x="9226550" y="6083300"/>
          <p14:tracePt t="125158" x="9232900" y="6070600"/>
          <p14:tracePt t="125237" x="9232900" y="6064250"/>
          <p14:tracePt t="125252" x="9232900" y="6057900"/>
          <p14:tracePt t="125274" x="9232900" y="6051550"/>
          <p14:tracePt t="125308" x="9232900" y="6045200"/>
          <p14:tracePt t="125342" x="0" y="0"/>
        </p14:tracePtLst>
        <p14:tracePtLst>
          <p14:tracePt t="126236" x="9791700" y="6083300"/>
          <p14:tracePt t="126331" x="9798050" y="6083300"/>
          <p14:tracePt t="126351" x="9804400" y="6083300"/>
          <p14:tracePt t="126359" x="9817100" y="6083300"/>
          <p14:tracePt t="126376" x="9829800" y="6083300"/>
          <p14:tracePt t="126393" x="9836150" y="6083300"/>
          <p14:tracePt t="126409" x="9867900" y="6089650"/>
          <p14:tracePt t="126426" x="9893300" y="6089650"/>
          <p14:tracePt t="126443" x="9918700" y="6089650"/>
          <p14:tracePt t="126459" x="9950450" y="6089650"/>
          <p14:tracePt t="126476" x="9975850" y="6096000"/>
          <p14:tracePt t="126493" x="9994900" y="6096000"/>
          <p14:tracePt t="126509" x="10007600" y="6096000"/>
          <p14:tracePt t="126526" x="10013950" y="6096000"/>
          <p14:tracePt t="126543" x="10033000" y="6102350"/>
          <p14:tracePt t="126561" x="10058400" y="6102350"/>
          <p14:tracePt t="126562" x="10071100" y="6102350"/>
          <p14:tracePt t="126576" x="10090150" y="6108700"/>
          <p14:tracePt t="126593" x="10115550" y="6108700"/>
          <p14:tracePt t="126610" x="10128250" y="6108700"/>
          <p14:tracePt t="126626" x="10140950" y="6108700"/>
          <p14:tracePt t="126643" x="10147300" y="6108700"/>
          <p14:tracePt t="126659" x="10160000" y="6108700"/>
          <p14:tracePt t="126676" x="10185400" y="6108700"/>
          <p14:tracePt t="126693" x="10217150" y="6108700"/>
          <p14:tracePt t="126710" x="10255250" y="6108700"/>
          <p14:tracePt t="126726" x="10274300" y="6102350"/>
          <p14:tracePt t="126743" x="10312400" y="6096000"/>
          <p14:tracePt t="126760" x="10344150" y="6083300"/>
          <p14:tracePt t="126777" x="10375900" y="6076950"/>
          <p14:tracePt t="126794" x="10394950" y="6070600"/>
          <p14:tracePt t="126810" x="10401300" y="6064250"/>
          <p14:tracePt t="126827" x="10433050" y="6051550"/>
          <p14:tracePt t="126843" x="10452100" y="6038850"/>
          <p14:tracePt t="126860" x="10464800" y="6032500"/>
          <p14:tracePt t="126876" x="10471150" y="6026150"/>
          <p14:tracePt t="126893" x="10477500" y="6013450"/>
          <p14:tracePt t="126910" x="10477500" y="6007100"/>
          <p14:tracePt t="126927" x="10490200" y="5981700"/>
          <p14:tracePt t="126943" x="10490200" y="5975350"/>
          <p14:tracePt t="126960" x="10490200" y="5956300"/>
          <p14:tracePt t="126977" x="10490200" y="5949950"/>
          <p14:tracePt t="126993" x="10490200" y="5937250"/>
          <p14:tracePt t="127010" x="10490200" y="5930900"/>
          <p14:tracePt t="127027" x="10490200" y="5918200"/>
          <p14:tracePt t="127061" x="10490200" y="5905500"/>
          <p14:tracePt t="127063" x="10490200" y="5899150"/>
          <p14:tracePt t="127094" x="10490200" y="5886450"/>
          <p14:tracePt t="127111" x="10490200" y="5873750"/>
          <p14:tracePt t="127127" x="10483850" y="5861050"/>
          <p14:tracePt t="127144" x="10471150" y="5848350"/>
          <p14:tracePt t="127160" x="10458450" y="5842000"/>
          <p14:tracePt t="127177" x="10445750" y="5822950"/>
          <p14:tracePt t="127194" x="10420350" y="5810250"/>
          <p14:tracePt t="127210" x="10407650" y="5803900"/>
          <p14:tracePt t="127227" x="10375900" y="5797550"/>
          <p14:tracePt t="127244" x="10356850" y="5791200"/>
          <p14:tracePt t="127260" x="10325100" y="5791200"/>
          <p14:tracePt t="127277" x="10287000" y="5784850"/>
          <p14:tracePt t="127294" x="10255250" y="5778500"/>
          <p14:tracePt t="127310" x="10236200" y="5772150"/>
          <p14:tracePt t="127327" x="10210800" y="5772150"/>
          <p14:tracePt t="127344" x="10185400" y="5772150"/>
          <p14:tracePt t="127361" x="10160000" y="5772150"/>
          <p14:tracePt t="127377" x="10147300" y="5772150"/>
          <p14:tracePt t="127394" x="10115550" y="5772150"/>
          <p14:tracePt t="127410" x="10071100" y="5772150"/>
          <p14:tracePt t="127427" x="10045700" y="5778500"/>
          <p14:tracePt t="127444" x="9988550" y="5791200"/>
          <p14:tracePt t="127461" x="9956800" y="5797550"/>
          <p14:tracePt t="127477" x="9912350" y="5803900"/>
          <p14:tracePt t="127494" x="9899650" y="5803900"/>
          <p14:tracePt t="127495" x="9880600" y="5810250"/>
          <p14:tracePt t="127511" x="9874250" y="5816600"/>
          <p14:tracePt t="127528" x="9867900" y="5816600"/>
          <p14:tracePt t="127544" x="9861550" y="5822950"/>
          <p14:tracePt t="127561" x="9855200" y="5822950"/>
          <p14:tracePt t="127577" x="9842500" y="5842000"/>
          <p14:tracePt t="127594" x="9829800" y="5867400"/>
          <p14:tracePt t="127611" x="9823450" y="5873750"/>
          <p14:tracePt t="127627" x="9804400" y="5899150"/>
          <p14:tracePt t="127644" x="9804400" y="5911850"/>
          <p14:tracePt t="127661" x="9791700" y="5930900"/>
          <p14:tracePt t="127677" x="9785350" y="5943600"/>
          <p14:tracePt t="127694" x="9779000" y="5962650"/>
          <p14:tracePt t="127711" x="9772650" y="5975350"/>
          <p14:tracePt t="127727" x="9772650" y="6007100"/>
          <p14:tracePt t="127729" x="9772650" y="6019800"/>
          <p14:tracePt t="127744" x="9772650" y="6032500"/>
          <p14:tracePt t="127761" x="9772650" y="6045200"/>
          <p14:tracePt t="127778" x="9772650" y="6051550"/>
          <p14:tracePt t="127795" x="9772650" y="6057900"/>
          <p14:tracePt t="127828" x="9772650" y="6070600"/>
          <p14:tracePt t="127844" x="9779000" y="6083300"/>
          <p14:tracePt t="127878" x="9798050" y="6096000"/>
          <p14:tracePt t="127894" x="9810750" y="6102350"/>
          <p14:tracePt t="127911" x="9823450" y="6108700"/>
          <p14:tracePt t="127928" x="9880600" y="6121400"/>
          <p14:tracePt t="127944" x="9899650" y="6121400"/>
          <p14:tracePt t="127961" x="9944100" y="6127750"/>
          <p14:tracePt t="127978" x="9956800" y="6134100"/>
          <p14:tracePt t="127979" x="9963150" y="6134100"/>
          <p14:tracePt t="127994" x="9975850" y="6134100"/>
          <p14:tracePt t="128011" x="9988550" y="6140450"/>
          <p14:tracePt t="128029" x="9994900" y="6140450"/>
          <p14:tracePt t="128045" x="10020300" y="6140450"/>
          <p14:tracePt t="128061" x="10033000" y="6140450"/>
          <p14:tracePt t="128078" x="10071100" y="6140450"/>
          <p14:tracePt t="128095" x="10083800" y="6140450"/>
          <p14:tracePt t="128112" x="10109200" y="6140450"/>
          <p14:tracePt t="128128" x="10115550" y="6140450"/>
          <p14:tracePt t="128145" x="10147300" y="6134100"/>
          <p14:tracePt t="128161" x="10160000" y="6134100"/>
          <p14:tracePt t="128178" x="10191750" y="6127750"/>
          <p14:tracePt t="128195" x="10210800" y="6121400"/>
          <p14:tracePt t="128211" x="10223500" y="6108700"/>
          <p14:tracePt t="128229" x="10248900" y="6102350"/>
          <p14:tracePt t="128245" x="10255250" y="6102350"/>
          <p14:tracePt t="128261" x="10261600" y="6096000"/>
          <p14:tracePt t="128279" x="10267950" y="6089650"/>
          <p14:tracePt t="128295" x="10274300" y="6083300"/>
          <p14:tracePt t="128312" x="10280650" y="6076950"/>
          <p14:tracePt t="128328" x="10293350" y="6070600"/>
          <p14:tracePt t="128345" x="10306050" y="6057900"/>
          <p14:tracePt t="128362" x="10312400" y="6057900"/>
          <p14:tracePt t="128378" x="10325100" y="6032500"/>
          <p14:tracePt t="128395" x="10331450" y="6026150"/>
          <p14:tracePt t="128412" x="10337800" y="6019800"/>
          <p14:tracePt t="128428" x="10344150" y="6013450"/>
          <p14:tracePt t="128445" x="10344150" y="6007100"/>
          <p14:tracePt t="128462" x="10350500" y="6000750"/>
          <p14:tracePt t="128495" x="10350500" y="5988050"/>
          <p14:tracePt t="128512" x="10350500" y="5981700"/>
          <p14:tracePt t="128515" x="10350500" y="5975350"/>
          <p14:tracePt t="128529" x="10350500" y="5969000"/>
          <p14:tracePt t="128562" x="10350500" y="5962650"/>
          <p14:tracePt t="128578" x="10350500" y="5956300"/>
          <p14:tracePt t="128612" x="10350500" y="5949950"/>
          <p14:tracePt t="128629" x="10350500" y="5943600"/>
          <p14:tracePt t="128645" x="10344150" y="5937250"/>
          <p14:tracePt t="128662" x="10337800" y="5930900"/>
          <p14:tracePt t="128695" x="10331450" y="5924550"/>
          <p14:tracePt t="128712" x="10325100" y="5924550"/>
          <p14:tracePt t="128729" x="10318750" y="5911850"/>
          <p14:tracePt t="128745" x="10312400" y="5905500"/>
          <p14:tracePt t="128748" x="10299700" y="5899150"/>
          <p14:tracePt t="128779" x="10280650" y="5886450"/>
          <p14:tracePt t="128796" x="10274300" y="5880100"/>
          <p14:tracePt t="128813" x="10261600" y="5873750"/>
          <p14:tracePt t="128829" x="10248900" y="5867400"/>
          <p14:tracePt t="128846" x="10242550" y="5867400"/>
          <p14:tracePt t="128862" x="10236200" y="5861050"/>
          <p14:tracePt t="128879" x="10229850" y="5861050"/>
          <p14:tracePt t="128896" x="10223500" y="5854700"/>
          <p14:tracePt t="128912" x="10217150" y="5854700"/>
          <p14:tracePt t="128929" x="10204450" y="5854700"/>
          <p14:tracePt t="128946" x="10191750" y="5854700"/>
          <p14:tracePt t="128962" x="10166350" y="5854700"/>
          <p14:tracePt t="128979" x="10153650" y="5854700"/>
          <p14:tracePt t="128981" x="10140950" y="5854700"/>
          <p14:tracePt t="128996" x="10128250" y="5854700"/>
          <p14:tracePt t="129013" x="10102850" y="5854700"/>
          <p14:tracePt t="129030" x="10096500" y="5854700"/>
          <p14:tracePt t="129046" x="10090150" y="5854700"/>
          <p14:tracePt t="129049" x="10083800" y="5854700"/>
          <p14:tracePt t="129063" x="10077450" y="5854700"/>
          <p14:tracePt t="129079" x="10071100" y="5861050"/>
          <p14:tracePt t="129096" x="10064750" y="5867400"/>
          <p14:tracePt t="129113" x="10058400" y="5867400"/>
          <p14:tracePt t="129129" x="10052050" y="5873750"/>
          <p14:tracePt t="129146" x="10045700" y="5880100"/>
          <p14:tracePt t="129195" x="10039350" y="5880100"/>
          <p14:tracePt t="129201" x="10039350" y="5886450"/>
          <p14:tracePt t="129229" x="10033000" y="5892800"/>
          <p14:tracePt t="129246" x="10026650" y="5899150"/>
          <p14:tracePt t="129249" x="10013950" y="5911850"/>
          <p14:tracePt t="129263" x="10001250" y="5924550"/>
          <p14:tracePt t="129280" x="10001250" y="5937250"/>
          <p14:tracePt t="129296" x="9994900" y="5937250"/>
          <p14:tracePt t="129313" x="9988550" y="5943600"/>
          <p14:tracePt t="129329" x="9988550" y="5949950"/>
          <p14:tracePt t="129346" x="9982200" y="5956300"/>
          <p14:tracePt t="129380" x="9982200" y="5969000"/>
          <p14:tracePt t="129396" x="9975850" y="5969000"/>
          <p14:tracePt t="129413" x="9975850" y="5994400"/>
          <p14:tracePt t="129430" x="9969500" y="6007100"/>
          <p14:tracePt t="129446" x="9969500" y="6026150"/>
          <p14:tracePt t="129463" x="9969500" y="6032500"/>
          <p14:tracePt t="129480" x="9969500" y="6038850"/>
          <p14:tracePt t="129497" x="9969500" y="6045200"/>
          <p14:tracePt t="129530" x="9969500" y="6051550"/>
          <p14:tracePt t="129546" x="9969500" y="6057900"/>
          <p14:tracePt t="129564" x="9969500" y="6064250"/>
          <p14:tracePt t="129580" x="9969500" y="6070600"/>
          <p14:tracePt t="129645" x="9969500" y="6076950"/>
          <p14:tracePt t="129671" x="9969500" y="6083300"/>
          <p14:tracePt t="129680" x="9975850" y="6083300"/>
          <p14:tracePt t="129697" x="9975850" y="6089650"/>
          <p14:tracePt t="129713" x="9982200" y="6096000"/>
          <p14:tracePt t="129730" x="9988550" y="6096000"/>
          <p14:tracePt t="129731" x="9994900" y="6102350"/>
          <p14:tracePt t="129747" x="10007600" y="6108700"/>
          <p14:tracePt t="129764" x="10020300" y="6115050"/>
          <p14:tracePt t="129780" x="10033000" y="6115050"/>
          <p14:tracePt t="129797" x="10045700" y="6115050"/>
          <p14:tracePt t="129813" x="10058400" y="6115050"/>
          <p14:tracePt t="129830" x="10064750" y="6115050"/>
          <p14:tracePt t="129847" x="10071100" y="6121400"/>
          <p14:tracePt t="129863" x="10077450" y="6121400"/>
          <p14:tracePt t="129880" x="10083800" y="6121400"/>
          <p14:tracePt t="129897" x="10096500" y="6127750"/>
          <p14:tracePt t="129913" x="10102850" y="6127750"/>
          <p14:tracePt t="129930" x="10109200" y="6127750"/>
          <p14:tracePt t="129947" x="10115550" y="6127750"/>
          <p14:tracePt t="130017" x="10121900" y="6127750"/>
          <p14:tracePt t="130030" x="10128250" y="6127750"/>
          <p14:tracePt t="130047" x="10134600" y="6127750"/>
          <p14:tracePt t="130080" x="10147300" y="6127750"/>
          <p14:tracePt t="130134" x="10153650" y="6127750"/>
          <p14:tracePt t="130167" x="10153650" y="6121400"/>
          <p14:tracePt t="130192" x="10160000" y="6121400"/>
          <p14:tracePt t="130241" x="10166350" y="6115050"/>
          <p14:tracePt t="130263" x="10172700" y="6115050"/>
          <p14:tracePt t="130281" x="10179050" y="6108700"/>
          <p14:tracePt t="130298" x="10185400" y="6108700"/>
          <p14:tracePt t="130314" x="10185400" y="6102350"/>
          <p14:tracePt t="130331" x="10191750" y="6102350"/>
          <p14:tracePt t="130364" x="10191750" y="6096000"/>
          <p14:tracePt t="130409" x="10198100" y="6096000"/>
          <p14:tracePt t="130431" x="10198100" y="6089650"/>
          <p14:tracePt t="130474" x="10204450" y="6089650"/>
          <p14:tracePt t="131108" x="10210800" y="6089650"/>
          <p14:tracePt t="131124" x="10210800" y="6083300"/>
          <p14:tracePt t="132222" x="10217150" y="6083300"/>
          <p14:tracePt t="132245" x="10223500" y="6083300"/>
          <p14:tracePt t="132250" x="10223500" y="6076950"/>
          <p14:tracePt t="132266" x="10229850" y="6076950"/>
          <p14:tracePt t="132307" x="10236200" y="6076950"/>
          <p14:tracePt t="132348" x="10236200" y="6070600"/>
          <p14:tracePt t="132366" x="10242550" y="6064250"/>
          <p14:tracePt t="132383" x="10248900" y="6064250"/>
          <p14:tracePt t="132417" x="10255250" y="6057900"/>
          <p14:tracePt t="132455" x="10261600" y="6057900"/>
          <p14:tracePt t="132510" x="10261600" y="6051550"/>
          <p14:tracePt t="132544" x="10267950" y="6051550"/>
          <p14:tracePt t="132548" x="10267950" y="6045200"/>
          <p14:tracePt t="132567" x="10267950" y="6038850"/>
          <p14:tracePt t="132583" x="10267950" y="6026150"/>
          <p14:tracePt t="132600" x="10267950" y="6019800"/>
          <p14:tracePt t="132636" x="10267950" y="6013450"/>
          <p14:tracePt t="132693" x="10267950" y="6007100"/>
          <p14:tracePt t="132711" x="10267950" y="6000750"/>
          <p14:tracePt t="132717" x="10267950" y="5994400"/>
          <p14:tracePt t="132734" x="10267950" y="5988050"/>
          <p14:tracePt t="132750" x="10267950" y="5981700"/>
          <p14:tracePt t="132767" x="10267950" y="5975350"/>
          <p14:tracePt t="132784" x="10267950" y="5969000"/>
          <p14:tracePt t="132801" x="10267950" y="5962650"/>
          <p14:tracePt t="132834" x="10261600" y="5956300"/>
          <p14:tracePt t="132850" x="10261600" y="5949950"/>
          <p14:tracePt t="132884" x="10255250" y="5937250"/>
          <p14:tracePt t="132917" x="10248900" y="5930900"/>
          <p14:tracePt t="132934" x="10248900" y="5924550"/>
          <p14:tracePt t="132951" x="10242550" y="5918200"/>
          <p14:tracePt t="132967" x="10242550" y="5911850"/>
          <p14:tracePt t="133001" x="10236200" y="5905500"/>
          <p14:tracePt t="133035" x="10236200" y="5899150"/>
          <p14:tracePt t="133067" x="10229850" y="5899150"/>
          <p14:tracePt t="133107" x="10229850" y="5892800"/>
          <p14:tracePt t="133147" x="10223500" y="5886450"/>
          <p14:tracePt t="133177" x="10217150" y="5886450"/>
          <p14:tracePt t="133216" x="10210800" y="5880100"/>
          <p14:tracePt t="133239" x="10204450" y="5880100"/>
          <p14:tracePt t="133272" x="10198100" y="5880100"/>
          <p14:tracePt t="133285" x="10191750" y="5880100"/>
          <p14:tracePt t="133301" x="10185400" y="5873750"/>
          <p14:tracePt t="133318" x="10179050" y="5873750"/>
          <p14:tracePt t="133351" x="10172700" y="5873750"/>
          <p14:tracePt t="133368" x="10166350" y="5873750"/>
          <p14:tracePt t="133384" x="10153650" y="5873750"/>
          <p14:tracePt t="133401" x="10147300" y="5873750"/>
          <p14:tracePt t="133418" x="10140950" y="5873750"/>
          <p14:tracePt t="133435" x="10134600" y="5873750"/>
          <p14:tracePt t="133451" x="10128250" y="5873750"/>
          <p14:tracePt t="133469" x="10121900" y="5873750"/>
          <p14:tracePt t="133485" x="10115550" y="5873750"/>
          <p14:tracePt t="133501" x="10109200" y="5873750"/>
          <p14:tracePt t="133518" x="10102850" y="5873750"/>
          <p14:tracePt t="133535" x="10096500" y="5873750"/>
          <p14:tracePt t="133551" x="10090150" y="5873750"/>
          <p14:tracePt t="133568" x="10077450" y="5873750"/>
          <p14:tracePt t="133585" x="10071100" y="5873750"/>
          <p14:tracePt t="133601" x="10064750" y="5873750"/>
          <p14:tracePt t="133618" x="10052050" y="5873750"/>
          <p14:tracePt t="133635" x="10045700" y="5873750"/>
          <p14:tracePt t="133669" x="10039350" y="5873750"/>
          <p14:tracePt t="133685" x="10033000" y="5873750"/>
          <p14:tracePt t="133701" x="10026650" y="5873750"/>
          <p14:tracePt t="133736" x="10020300" y="5873750"/>
          <p14:tracePt t="133751" x="10013950" y="5873750"/>
          <p14:tracePt t="133768" x="10007600" y="5873750"/>
          <p14:tracePt t="133785" x="10001250" y="5873750"/>
          <p14:tracePt t="133818" x="9994900" y="5873750"/>
          <p14:tracePt t="133852" x="9988550" y="5873750"/>
          <p14:tracePt t="133868" x="9982200" y="5873750"/>
          <p14:tracePt t="133885" x="9975850" y="5880100"/>
          <p14:tracePt t="133919" x="9969500" y="5880100"/>
          <p14:tracePt t="133921" x="9963150" y="5880100"/>
          <p14:tracePt t="133952" x="9963150" y="5886450"/>
          <p14:tracePt t="133986" x="9956800" y="5892800"/>
          <p14:tracePt t="134002" x="9950450" y="5892800"/>
          <p14:tracePt t="134040" x="9950450" y="5899150"/>
          <p14:tracePt t="134053" x="9944100" y="5899150"/>
          <p14:tracePt t="134069" x="9944100" y="5905500"/>
          <p14:tracePt t="134085" x="9937750" y="5905500"/>
          <p14:tracePt t="134128" x="9937750" y="5911850"/>
          <p14:tracePt t="134159" x="9931400" y="5918200"/>
          <p14:tracePt t="134207" x="9925050" y="5924550"/>
          <p14:tracePt t="134246" x="9925050" y="5930900"/>
          <p14:tracePt t="134271" x="9918700" y="5930900"/>
          <p14:tracePt t="134285" x="9918700" y="5937250"/>
          <p14:tracePt t="134302" x="9918700" y="5943600"/>
          <p14:tracePt t="134336" x="9918700" y="5949950"/>
          <p14:tracePt t="134369" x="9912350" y="5956300"/>
          <p14:tracePt t="134402" x="9912350" y="5962650"/>
          <p14:tracePt t="134482" x="9912350" y="5969000"/>
          <p14:tracePt t="134502" x="9912350" y="5975350"/>
          <p14:tracePt t="134536" x="9912350" y="5981700"/>
          <p14:tracePt t="134579" x="9906000" y="5988050"/>
          <p14:tracePt t="134644" x="9906000" y="5994400"/>
          <p14:tracePt t="134688" x="9906000" y="6000750"/>
          <p14:tracePt t="134819" x="9906000" y="6007100"/>
          <p14:tracePt t="134902" x="9906000" y="6013450"/>
          <p14:tracePt t="135028" x="9906000" y="6019800"/>
          <p14:tracePt t="135062" x="9906000" y="6026150"/>
          <p14:tracePt t="135094" x="9906000" y="6032500"/>
          <p14:tracePt t="135111" x="9906000" y="6038850"/>
          <p14:tracePt t="135120" x="9906000" y="6045200"/>
          <p14:tracePt t="135154" x="9906000" y="6051550"/>
          <p14:tracePt t="135170" x="9912350" y="6057900"/>
          <p14:tracePt t="135187" x="9918700" y="6057900"/>
          <p14:tracePt t="135203" x="9925050" y="6064250"/>
          <p14:tracePt t="135220" x="9937750" y="6064250"/>
          <p14:tracePt t="135237" x="9950450" y="6070600"/>
          <p14:tracePt t="135253" x="9963150" y="6070600"/>
          <p14:tracePt t="135270" x="9988550" y="6070600"/>
          <p14:tracePt t="135287" x="10001250" y="6070600"/>
          <p14:tracePt t="135304" x="10026650" y="6070600"/>
          <p14:tracePt t="135320" x="10058400" y="6070600"/>
          <p14:tracePt t="135337" x="10071100" y="6070600"/>
          <p14:tracePt t="135354" x="10083800" y="6064250"/>
          <p14:tracePt t="135370" x="10096500" y="6064250"/>
          <p14:tracePt t="135387" x="10109200" y="6057900"/>
          <p14:tracePt t="135404" x="10115550" y="6051550"/>
          <p14:tracePt t="135420" x="10128250" y="6045200"/>
          <p14:tracePt t="135438" x="10134600" y="6045200"/>
          <p14:tracePt t="135454" x="10140950" y="6038850"/>
          <p14:tracePt t="135470" x="10147300" y="6038850"/>
          <p14:tracePt t="135504" x="10147300" y="6032500"/>
          <p14:tracePt t="135680" x="0" y="0"/>
        </p14:tracePtLst>
      </p14:laserTraceLst>
    </p:ext>
    <p:ext uri="{E180D4A7-C9FB-4DFB-919C-405C955672EB}">
      <p14:showEvtLst xmlns:p14="http://schemas.microsoft.com/office/powerpoint/2010/main">
        <p14:playEvt time="15" objId="18"/>
        <p14:stopEvt time="147919" objId="18"/>
      </p14:showEvt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endParaRPr lang="zh-CN" altLang="en-US" dirty="0"/>
          </a:p>
        </p:txBody>
      </p:sp>
      <p:pic>
        <p:nvPicPr>
          <p:cNvPr id="93" name="图片 92"/>
          <p:cNvPicPr>
            <a:picLocks noChangeAspect="1"/>
          </p:cNvPicPr>
          <p:nvPr/>
        </p:nvPicPr>
        <p:blipFill>
          <a:blip r:embed="rId3"/>
          <a:stretch>
            <a:fillRect/>
          </a:stretch>
        </p:blipFill>
        <p:spPr>
          <a:xfrm>
            <a:off x="5951322" y="2285771"/>
            <a:ext cx="5529478" cy="3814609"/>
          </a:xfrm>
          <a:prstGeom prst="rect">
            <a:avLst/>
          </a:prstGeom>
        </p:spPr>
      </p:pic>
    </p:spTree>
    <p:extLst>
      <p:ext uri="{BB962C8B-B14F-4D97-AF65-F5344CB8AC3E}">
        <p14:creationId xmlns:p14="http://schemas.microsoft.com/office/powerpoint/2010/main" val="187945317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E180D4A7-C9FB-4DFB-919C-405C955672EB}">
      <p14:showEvtLst xmlns:p14="http://schemas.microsoft.com/office/powerpoint/2010/main">
        <p14:playEvt time="157" objId="10"/>
        <p14:stopEvt time="182" objId="10"/>
      </p14:showEvt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00B050"/>
                  </a:solidFill>
                  <a:latin typeface="微软雅黑"/>
                  <a:ea typeface="微软雅黑"/>
                </a:rPr>
                <a:t>反馈信号</a:t>
              </a: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7030A0"/>
                  </a:solidFill>
                  <a:latin typeface="微软雅黑"/>
                  <a:ea typeface="微软雅黑"/>
                </a:rPr>
                <a:t>I</a:t>
              </a:r>
              <a:r>
                <a:rPr lang="en-US" altLang="zh-CN" sz="1327" b="1" baseline="-25000" dirty="0">
                  <a:solidFill>
                    <a:srgbClr val="7030A0"/>
                  </a:solidFill>
                  <a:latin typeface="微软雅黑"/>
                  <a:ea typeface="微软雅黑"/>
                </a:rPr>
                <a:t>1</a:t>
              </a: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7030A0"/>
                  </a:solidFill>
                  <a:latin typeface="微软雅黑"/>
                  <a:ea typeface="微软雅黑"/>
                </a:rPr>
                <a:t>I</a:t>
              </a:r>
              <a:r>
                <a:rPr lang="en-US" altLang="zh-CN" sz="1327" b="1" baseline="-25000" dirty="0" err="1">
                  <a:solidFill>
                    <a:srgbClr val="7030A0"/>
                  </a:solidFill>
                  <a:latin typeface="微软雅黑"/>
                  <a:ea typeface="微软雅黑"/>
                </a:rPr>
                <a:t>m</a:t>
              </a:r>
              <a:endParaRPr lang="en-US" altLang="zh-CN" sz="1327" b="1" baseline="-25000" dirty="0">
                <a:solidFill>
                  <a:srgbClr val="7030A0"/>
                </a:solidFill>
                <a:latin typeface="微软雅黑"/>
                <a:ea typeface="微软雅黑"/>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grpSp>
          <p:nvGrpSpPr>
            <p:cNvPr id="101" name="Group 11"/>
            <p:cNvGrpSpPr>
              <a:grpSpLocks/>
            </p:cNvGrpSpPr>
            <p:nvPr/>
          </p:nvGrpSpPr>
          <p:grpSpPr bwMode="auto">
            <a:xfrm rot="5400000">
              <a:off x="11981205" y="3347516"/>
              <a:ext cx="2122917" cy="455389"/>
              <a:chOff x="2746" y="1207"/>
              <a:chExt cx="1268" cy="409"/>
            </a:xfrm>
          </p:grpSpPr>
          <p:grpSp>
            <p:nvGrpSpPr>
              <p:cNvPr id="154" name="Group 12"/>
              <p:cNvGrpSpPr>
                <a:grpSpLocks/>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02" name="Group 62"/>
            <p:cNvGrpSpPr>
              <a:grpSpLocks/>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00B050"/>
                  </a:solidFill>
                  <a:latin typeface="微软雅黑"/>
                  <a:ea typeface="微软雅黑"/>
                </a:rPr>
                <a:t>B</a:t>
              </a:r>
              <a:r>
                <a:rPr lang="en-US" altLang="zh-CN" sz="1327" b="1" baseline="-25000" dirty="0">
                  <a:solidFill>
                    <a:srgbClr val="00B050"/>
                  </a:solidFill>
                  <a:latin typeface="微软雅黑"/>
                  <a:ea typeface="微软雅黑"/>
                </a:rPr>
                <a:t>1</a:t>
              </a: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00B050"/>
                  </a:solidFill>
                  <a:latin typeface="微软雅黑"/>
                  <a:ea typeface="微软雅黑"/>
                </a:rPr>
                <a:t>B</a:t>
              </a:r>
              <a:r>
                <a:rPr lang="en-US" altLang="zh-CN" sz="1327" b="1" baseline="-25000" dirty="0" err="1">
                  <a:solidFill>
                    <a:srgbClr val="00B050"/>
                  </a:solidFill>
                  <a:latin typeface="微软雅黑"/>
                  <a:ea typeface="微软雅黑"/>
                </a:rPr>
                <a:t>j</a:t>
              </a:r>
              <a:endParaRPr lang="en-US" altLang="zh-CN" sz="1327" b="1" baseline="-25000" dirty="0">
                <a:solidFill>
                  <a:srgbClr val="00B050"/>
                </a:solidFill>
                <a:latin typeface="微软雅黑"/>
                <a:ea typeface="微软雅黑"/>
              </a:endParaRPr>
            </a:p>
          </p:txBody>
        </p:sp>
        <p:cxnSp>
          <p:nvCxnSpPr>
            <p:cNvPr id="109" name="直接箭头连接符 108"/>
            <p:cNvCxnSpPr>
              <a:cxnSpLocks/>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a:extLst/>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sp>
          <p:nvSpPr>
            <p:cNvPr id="122" name="等腰三角形 121"/>
            <p:cNvSpPr/>
            <p:nvPr/>
          </p:nvSpPr>
          <p:spPr>
            <a:xfrm rot="5400000">
              <a:off x="8817242" y="5931128"/>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32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6"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6"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6"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6"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6"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6"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6"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6"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6" dirty="0"/>
          </a:p>
        </p:txBody>
      </p:sp>
      <p:pic>
        <p:nvPicPr>
          <p:cNvPr id="178" name="图片 177">
            <a:extLst>
              <a:ext uri="{FF2B5EF4-FFF2-40B4-BE49-F238E27FC236}">
                <a16:creationId xmlns:a16="http://schemas.microsoft.com/office/drawing/2014/main" id="{8455FD47-D13F-4567-97EE-221937BD9B1F}"/>
              </a:ext>
            </a:extLst>
          </p:cNvPr>
          <p:cNvPicPr>
            <a:picLocks noChangeAspect="1"/>
          </p:cNvPicPr>
          <p:nvPr/>
        </p:nvPicPr>
        <p:blipFill>
          <a:blip r:embed="rId3"/>
          <a:stretch>
            <a:fillRect/>
          </a:stretch>
        </p:blipFill>
        <p:spPr>
          <a:xfrm>
            <a:off x="519596" y="2062331"/>
            <a:ext cx="5065718" cy="3187581"/>
          </a:xfrm>
          <a:prstGeom prst="rect">
            <a:avLst/>
          </a:prstGeom>
        </p:spPr>
      </p:pic>
    </p:spTree>
    <p:extLst>
      <p:ext uri="{BB962C8B-B14F-4D97-AF65-F5344CB8AC3E}">
        <p14:creationId xmlns:p14="http://schemas.microsoft.com/office/powerpoint/2010/main" val="275459055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7284" x="628650" y="1987550"/>
          <p14:tracePt t="7289" x="641350" y="1987550"/>
          <p14:tracePt t="7313" x="654050" y="2000250"/>
          <p14:tracePt t="7347" x="692150" y="2006600"/>
          <p14:tracePt t="7380" x="736600" y="2006600"/>
          <p14:tracePt t="7387" x="755650" y="2006600"/>
          <p14:tracePt t="7419" x="825500" y="2000250"/>
          <p14:tracePt t="7452" x="939800" y="1993900"/>
          <p14:tracePt t="7481" x="1022350" y="1987550"/>
          <p14:tracePt t="7497" x="1073150" y="1981200"/>
          <p14:tracePt t="7530" x="1206500" y="1974850"/>
          <p14:tracePt t="7564" x="1339850" y="1974850"/>
          <p14:tracePt t="7597" x="1498600" y="1974850"/>
          <p14:tracePt t="7630" x="1600200" y="1981200"/>
          <p14:tracePt t="7637" x="1625600" y="1981200"/>
          <p14:tracePt t="7664" x="1682750" y="1981200"/>
          <p14:tracePt t="7698" x="1797050" y="1981200"/>
          <p14:tracePt t="7701" x="1816100" y="1981200"/>
          <p14:tracePt t="7730" x="1892300" y="1981200"/>
          <p14:tracePt t="7747" x="1898650" y="1981200"/>
          <p14:tracePt t="7919" x="1905000" y="1974850"/>
          <p14:tracePt t="7935" x="1917700" y="1974850"/>
          <p14:tracePt t="7964" x="1924050" y="1974850"/>
          <p14:tracePt t="8078" x="1917700" y="1981200"/>
          <p14:tracePt t="8108" x="1854200" y="1987550"/>
          <p14:tracePt t="8140" x="1676400" y="1987550"/>
          <p14:tracePt t="8151" x="1638300" y="1987550"/>
          <p14:tracePt t="8183" x="1384300" y="1981200"/>
          <p14:tracePt t="8198" x="1314450" y="1981200"/>
          <p14:tracePt t="8214" x="1206500" y="1974850"/>
          <p14:tracePt t="8231" x="1136650" y="1974850"/>
          <p14:tracePt t="8248" x="1035050" y="1974850"/>
          <p14:tracePt t="8264" x="984250" y="1974850"/>
          <p14:tracePt t="8298" x="850900" y="1987550"/>
          <p14:tracePt t="8307" x="838200" y="1987550"/>
          <p14:tracePt t="8331" x="774700" y="2000250"/>
          <p14:tracePt t="8338" x="762000" y="2000250"/>
          <p14:tracePt t="8365" x="730250" y="2000250"/>
          <p14:tracePt t="8398" x="711200" y="2000250"/>
          <p14:tracePt t="8431" x="635000" y="2000250"/>
          <p14:tracePt t="8465" x="584200" y="2000250"/>
          <p14:tracePt t="8639" x="635000" y="2000250"/>
          <p14:tracePt t="8655" x="736600" y="2000250"/>
          <p14:tracePt t="8682" x="965200" y="2000250"/>
          <p14:tracePt t="8721" x="1441450" y="2032000"/>
          <p14:tracePt t="8748" x="1631950" y="2038350"/>
          <p14:tracePt t="8782" x="1739900" y="2038350"/>
          <p14:tracePt t="8815" x="1746250" y="2038350"/>
          <p14:tracePt t="8849" x="1790700" y="2025650"/>
          <p14:tracePt t="8882" x="1879600" y="2006600"/>
          <p14:tracePt t="8915" x="1917700" y="2000250"/>
          <p14:tracePt t="8932" x="1924050" y="2000250"/>
          <p14:tracePt t="8965" x="1936750" y="2000250"/>
          <p14:tracePt t="9170" x="0" y="0"/>
        </p14:tracePtLst>
        <p14:tracePtLst>
          <p14:tracePt t="10348" x="4108450" y="4578350"/>
          <p14:tracePt t="10374" x="4095750" y="4540250"/>
          <p14:tracePt t="10400" x="4019550" y="4476750"/>
          <p14:tracePt t="10436" x="3854450" y="4387850"/>
          <p14:tracePt t="10450" x="3784600" y="4368800"/>
          <p14:tracePt t="10484" x="3632200" y="4356100"/>
          <p14:tracePt t="10485" x="3562350" y="4356100"/>
          <p14:tracePt t="10517" x="3251200" y="4375150"/>
          <p14:tracePt t="10551" x="2971800" y="4381500"/>
          <p14:tracePt t="10584" x="2755900" y="4419600"/>
          <p14:tracePt t="10590" x="2724150" y="4432300"/>
          <p14:tracePt t="10618" x="2647950" y="4470400"/>
          <p14:tracePt t="10651" x="2578100" y="4559300"/>
          <p14:tracePt t="10690" x="2540000" y="4679950"/>
          <p14:tracePt t="10717" x="2540000" y="4768850"/>
          <p14:tracePt t="10751" x="2546350" y="4908550"/>
          <p14:tracePt t="10784" x="2622550" y="5054600"/>
          <p14:tracePt t="10817" x="2698750" y="5124450"/>
          <p14:tracePt t="10851" x="2870200" y="5194300"/>
          <p14:tracePt t="10884" x="3054350" y="5245100"/>
          <p14:tracePt t="10887" x="3079750" y="5251450"/>
          <p14:tracePt t="10902" x="3111500" y="5257800"/>
          <p14:tracePt t="10918" x="3206750" y="5283200"/>
          <p14:tracePt t="10934" x="3321050" y="5302250"/>
          <p14:tracePt t="10935" x="3352800" y="5308600"/>
          <p14:tracePt t="10951" x="3473450" y="5321300"/>
          <p14:tracePt t="10985" x="3733800" y="5346700"/>
          <p14:tracePt t="11018" x="4076700" y="5372100"/>
          <p14:tracePt t="11051" x="4292600" y="5372100"/>
          <p14:tracePt t="11058" x="4425950" y="5353050"/>
          <p14:tracePt t="11085" x="4565650" y="5327650"/>
          <p14:tracePt t="11118" x="4737100" y="5276850"/>
          <p14:tracePt t="11155" x="4838700" y="5194300"/>
          <p14:tracePt t="11191" x="4940300" y="5073650"/>
          <p14:tracePt t="11218" x="4991100" y="5003800"/>
          <p14:tracePt t="11235" x="5010150" y="4978400"/>
          <p14:tracePt t="11251" x="5016500" y="4953000"/>
          <p14:tracePt t="11268" x="5029200" y="4927600"/>
          <p14:tracePt t="11277" x="5029200" y="4914900"/>
          <p14:tracePt t="11301" x="5035550" y="4845050"/>
          <p14:tracePt t="11308" x="5035550" y="4819650"/>
          <p14:tracePt t="11335" x="5035550" y="4775200"/>
          <p14:tracePt t="11368" x="5016500" y="4692650"/>
          <p14:tracePt t="11407" x="4914900" y="4527550"/>
          <p14:tracePt t="11435" x="4832350" y="4445000"/>
          <p14:tracePt t="11452" x="4800600" y="4425950"/>
          <p14:tracePt t="11468" x="4787900" y="4419600"/>
          <p14:tracePt t="11485" x="4775200" y="4406900"/>
          <p14:tracePt t="11502" x="4749800" y="4400550"/>
          <p14:tracePt t="11535" x="4629150" y="4381500"/>
          <p14:tracePt t="11569" x="4381500" y="4368800"/>
          <p14:tracePt t="11602" x="4013200" y="4330700"/>
          <p14:tracePt t="11635" x="3721100" y="4318000"/>
          <p14:tracePt t="11652" x="3619500" y="4318000"/>
          <p14:tracePt t="11669" x="3543300" y="4318000"/>
          <p14:tracePt t="11685" x="3479800" y="4318000"/>
          <p14:tracePt t="11702" x="3416300" y="4324350"/>
          <p14:tracePt t="11735" x="3314700" y="4368800"/>
          <p14:tracePt t="11737" x="3295650" y="4375150"/>
          <p14:tracePt t="11769" x="3143250" y="4432300"/>
          <p14:tracePt t="11802" x="3016250" y="4464050"/>
          <p14:tracePt t="11836" x="2908300" y="4495800"/>
          <p14:tracePt t="11869" x="2851150" y="4572000"/>
          <p14:tracePt t="11908" x="2787650" y="4673600"/>
          <p14:tracePt t="11936" x="2768600" y="4724400"/>
          <p14:tracePt t="11952" x="2755900" y="4756150"/>
          <p14:tracePt t="11969" x="2749550" y="4781550"/>
          <p14:tracePt t="11986" x="2743200" y="4806950"/>
          <p14:tracePt t="12019" x="2730500" y="4851400"/>
          <p14:tracePt t="12052" x="2730500" y="4953000"/>
          <p14:tracePt t="12060" x="2730500" y="4972050"/>
          <p14:tracePt t="12086" x="2730500" y="5003800"/>
          <p14:tracePt t="12088" x="2730500" y="5022850"/>
          <p14:tracePt t="12119" x="2755900" y="5073650"/>
          <p14:tracePt t="12153" x="2794000" y="5124450"/>
          <p14:tracePt t="12169" x="2825750" y="5143500"/>
          <p14:tracePt t="12186" x="2851150" y="5168900"/>
          <p14:tracePt t="12203" x="2882900" y="5187950"/>
          <p14:tracePt t="12236" x="3028950" y="5238750"/>
          <p14:tracePt t="12243" x="3048000" y="5245100"/>
          <p14:tracePt t="12269" x="3155950" y="5283200"/>
          <p14:tracePt t="12277" x="3175000" y="5289550"/>
          <p14:tracePt t="12303" x="3257550" y="5314950"/>
          <p14:tracePt t="12309" x="3276600" y="5321300"/>
          <p14:tracePt t="12336" x="3390900" y="5346700"/>
          <p14:tracePt t="12337" x="3429000" y="5353050"/>
          <p14:tracePt t="12370" x="3721100" y="5365750"/>
          <p14:tracePt t="12408" x="4140200" y="5372100"/>
          <p14:tracePt t="12410" x="4279900" y="5384800"/>
          <p14:tracePt t="12436" x="4495800" y="5384800"/>
          <p14:tracePt t="12470" x="4737100" y="5378450"/>
          <p14:tracePt t="12503" x="4756150" y="5365750"/>
          <p14:tracePt t="12641" x="0" y="0"/>
        </p14:tracePtLst>
        <p14:tracePtLst>
          <p14:tracePt t="28099" x="3492500" y="1530350"/>
          <p14:tracePt t="28124" x="3492500" y="1524000"/>
          <p14:tracePt t="28139" x="3473450" y="1517650"/>
          <p14:tracePt t="28156" x="3429000" y="1511300"/>
          <p14:tracePt t="28189" x="3321050" y="1511300"/>
          <p14:tracePt t="28206" x="3225800" y="1511300"/>
          <p14:tracePt t="28222" x="3149600" y="1517650"/>
          <p14:tracePt t="28229" x="3130550" y="1524000"/>
          <p14:tracePt t="28256" x="3009900" y="1549400"/>
          <p14:tracePt t="28263" x="2990850" y="1555750"/>
          <p14:tracePt t="28289" x="2914650" y="1587500"/>
          <p14:tracePt t="28322" x="2876550" y="1606550"/>
          <p14:tracePt t="28324" x="2870200" y="1612900"/>
          <p14:tracePt t="28356" x="2851150" y="1651000"/>
          <p14:tracePt t="28372" x="2838450" y="1682750"/>
          <p14:tracePt t="28389" x="2838450" y="1708150"/>
          <p14:tracePt t="28406" x="2838450" y="1739900"/>
          <p14:tracePt t="28439" x="2857500" y="1790700"/>
          <p14:tracePt t="28473" x="2921000" y="1854200"/>
          <p14:tracePt t="28482" x="2965450" y="1873250"/>
          <p14:tracePt t="28506" x="3143250" y="1924050"/>
          <p14:tracePt t="28513" x="3200400" y="1930400"/>
          <p14:tracePt t="28539" x="3505200" y="1955800"/>
          <p14:tracePt t="28573" x="3848100" y="1955800"/>
          <p14:tracePt t="28574" x="3924300" y="1943100"/>
          <p14:tracePt t="28612" x="4171950" y="1885950"/>
          <p14:tracePt t="28642" x="4292600" y="1860550"/>
          <p14:tracePt t="28652" x="4305300" y="1854200"/>
          <p14:tracePt t="28683" x="4406900" y="1835150"/>
          <p14:tracePt t="28706" x="4438650" y="1828800"/>
          <p14:tracePt t="28740" x="4451350" y="1822450"/>
          <p14:tracePt t="28773" x="4464050" y="1809750"/>
          <p14:tracePt t="28806" x="4476750" y="1771650"/>
          <p14:tracePt t="28808" x="4476750" y="1765300"/>
          <p14:tracePt t="28845" x="4483100" y="1752600"/>
          <p14:tracePt t="28957" x="4476750" y="1758950"/>
          <p14:tracePt t="28957" x="0" y="0"/>
        </p14:tracePtLst>
        <p14:tracePtLst>
          <p14:tracePt t="30332" x="4413250" y="4210050"/>
          <p14:tracePt t="30337" x="4400550" y="4197350"/>
          <p14:tracePt t="30358" x="4324350" y="4140200"/>
          <p14:tracePt t="30375" x="4248150" y="4102100"/>
          <p14:tracePt t="30409" x="4089400" y="4057650"/>
          <p14:tracePt t="30442" x="3898900" y="4044950"/>
          <p14:tracePt t="30448" x="3848100" y="4044950"/>
          <p14:tracePt t="30475" x="3683000" y="4044950"/>
          <p14:tracePt t="30483" x="3644900" y="4044950"/>
          <p14:tracePt t="30509" x="3467100" y="4044950"/>
          <p14:tracePt t="30542" x="3225800" y="4057650"/>
          <p14:tracePt t="30575" x="3041650" y="4102100"/>
          <p14:tracePt t="30576" x="3003550" y="4121150"/>
          <p14:tracePt t="30608" x="2908300" y="4178300"/>
          <p14:tracePt t="30642" x="2857500" y="4235450"/>
          <p14:tracePt t="30659" x="2844800" y="4254500"/>
          <p14:tracePt t="30675" x="2832100" y="4273550"/>
          <p14:tracePt t="30709" x="2813050" y="4330700"/>
          <p14:tracePt t="30717" x="2813050" y="4343400"/>
          <p14:tracePt t="30742" x="2813050" y="4394200"/>
          <p14:tracePt t="30776" x="2857500" y="4470400"/>
          <p14:tracePt t="30778" x="2889250" y="4502150"/>
          <p14:tracePt t="30815" x="3048000" y="4552950"/>
          <p14:tracePt t="30842" x="3378200" y="4597400"/>
          <p14:tracePt t="30859" x="3657600" y="4622800"/>
          <p14:tracePt t="30876" x="3867150" y="4622800"/>
          <p14:tracePt t="30892" x="4013200" y="4622800"/>
          <p14:tracePt t="30909" x="4191000" y="4591050"/>
          <p14:tracePt t="30942" x="4419600" y="4527550"/>
          <p14:tracePt t="30950" x="4451350" y="4508500"/>
          <p14:tracePt t="30976" x="4457700" y="4502150"/>
          <p14:tracePt t="31031" x="4457700" y="4495800"/>
          <p14:tracePt t="31047" x="4457700" y="4489450"/>
          <p14:tracePt t="31076" x="4343400" y="4432300"/>
          <p14:tracePt t="31078" x="0" y="0"/>
        </p14:tracePtLst>
        <p14:tracePtLst>
          <p14:tracePt t="31679" x="2508250" y="2546350"/>
          <p14:tracePt t="31704" x="2508250" y="2508250"/>
          <p14:tracePt t="31733" x="2514600" y="2432050"/>
          <p14:tracePt t="31760" x="2520950" y="2381250"/>
          <p14:tracePt t="31794" x="2520950" y="2343150"/>
          <p14:tracePt t="31796" x="2520950" y="2336800"/>
          <p14:tracePt t="31828" x="2514600" y="2324100"/>
          <p14:tracePt t="31860" x="2470150" y="2305050"/>
          <p14:tracePt t="31893" x="2374900" y="2305050"/>
          <p14:tracePt t="31927" x="2247900" y="2368550"/>
          <p14:tracePt t="31960" x="2184400" y="2444750"/>
          <p14:tracePt t="31968" x="2171700" y="2463800"/>
          <p14:tracePt t="31994" x="2165350" y="2489200"/>
          <p14:tracePt t="32027" x="2152650" y="2628900"/>
          <p14:tracePt t="32066" x="2152650" y="2819400"/>
          <p14:tracePt t="32094" x="2165350" y="2946400"/>
          <p14:tracePt t="32110" x="2178050" y="3016250"/>
          <p14:tracePt t="32127" x="2203450" y="3155950"/>
          <p14:tracePt t="32160" x="2235200" y="3378200"/>
          <p14:tracePt t="32194" x="2266950" y="3606800"/>
          <p14:tracePt t="32201" x="2273300" y="3651250"/>
          <p14:tracePt t="32228" x="2355850" y="3917950"/>
          <p14:tracePt t="32261" x="2413000" y="4083050"/>
          <p14:tracePt t="32294" x="2451100" y="4165600"/>
          <p14:tracePt t="32327" x="2495550" y="4222750"/>
          <p14:tracePt t="32361" x="2546350" y="4254500"/>
          <p14:tracePt t="32394" x="2609850" y="4273550"/>
          <p14:tracePt t="32396" x="2622550" y="4279900"/>
          <p14:tracePt t="32427" x="2654300" y="4279900"/>
          <p14:tracePt t="32430" x="2667000" y="4273550"/>
          <p14:tracePt t="32461" x="2724150" y="4210050"/>
          <p14:tracePt t="32463" x="2743200" y="4178300"/>
          <p14:tracePt t="32494" x="2794000" y="4032250"/>
          <p14:tracePt t="32529" x="2806700" y="3816350"/>
          <p14:tracePt t="32561" x="2806700" y="3600450"/>
          <p14:tracePt t="32578" x="2806700" y="3511550"/>
          <p14:tracePt t="32594" x="2800350" y="3441700"/>
          <p14:tracePt t="32628" x="2787650" y="3200400"/>
          <p14:tracePt t="32661" x="2768600" y="2997200"/>
          <p14:tracePt t="32663" x="2749550" y="2908300"/>
          <p14:tracePt t="32694" x="2730500" y="2736850"/>
          <p14:tracePt t="32728" x="2698750" y="2597150"/>
          <p14:tracePt t="32767" x="2660650" y="2489200"/>
          <p14:tracePt t="32769" x="2654300" y="2470150"/>
          <p14:tracePt t="32799" x="2635250" y="2432050"/>
          <p14:tracePt t="32829" x="2628900" y="2413000"/>
          <p14:tracePt t="32861" x="2622550" y="2406650"/>
          <p14:tracePt t="32878" x="2622550" y="2393950"/>
          <p14:tracePt t="32895" x="2616200" y="2381250"/>
          <p14:tracePt t="32897" x="2609850" y="2368550"/>
          <p14:tracePt t="32928" x="2597150" y="2343150"/>
          <p14:tracePt t="32961" x="2597150" y="2336800"/>
          <p14:tracePt t="33094" x="0" y="0"/>
        </p14:tracePtLst>
        <p14:tracePtLst>
          <p14:tracePt t="38064" x="1670050" y="5962650"/>
          <p14:tracePt t="38127" x="1689100" y="5956300"/>
          <p14:tracePt t="38158" x="1835150" y="5956300"/>
          <p14:tracePt t="38185" x="1955800" y="5962650"/>
          <p14:tracePt t="38201" x="2025650" y="5969000"/>
          <p14:tracePt t="38234" x="2178050" y="5994400"/>
          <p14:tracePt t="38251" x="2228850" y="5994400"/>
          <p14:tracePt t="38268" x="2273300" y="5994400"/>
          <p14:tracePt t="38285" x="2317750" y="5994400"/>
          <p14:tracePt t="38301" x="2362200" y="5994400"/>
          <p14:tracePt t="38309" x="2400300" y="5994400"/>
          <p14:tracePt t="38335" x="2470150" y="5988050"/>
          <p14:tracePt t="38368" x="2584450" y="5981700"/>
          <p14:tracePt t="38372" x="2616200" y="5981700"/>
          <p14:tracePt t="38401" x="2711450" y="5975350"/>
          <p14:tracePt t="38435" x="2813050" y="5969000"/>
          <p14:tracePt t="38529" x="2794000" y="5969000"/>
          <p14:tracePt t="38552" x="2730500" y="5975350"/>
          <p14:tracePt t="38558" x="2679700" y="5975350"/>
          <p14:tracePt t="38592" x="2387600" y="5975350"/>
          <p14:tracePt t="38618" x="2146300" y="5962650"/>
          <p14:tracePt t="38621" x="2070100" y="5962650"/>
          <p14:tracePt t="38652" x="1822450" y="5956300"/>
          <p14:tracePt t="38685" x="1689100" y="5956300"/>
          <p14:tracePt t="38702" x="1638300" y="5956300"/>
          <p14:tracePt t="38735" x="1593850" y="5962650"/>
          <p14:tracePt t="38769" x="1549400" y="5969000"/>
          <p14:tracePt t="38771" x="1543050" y="5969000"/>
          <p14:tracePt t="38802" x="1524000" y="5975350"/>
          <p14:tracePt t="38803" x="1517650" y="5975350"/>
          <p14:tracePt t="38835" x="1498600" y="5981700"/>
          <p14:tracePt t="38984" x="1517650" y="5981700"/>
          <p14:tracePt t="39002" x="1581150" y="5981700"/>
          <p14:tracePt t="39019" x="1727200" y="5981700"/>
          <p14:tracePt t="39021" x="1778000" y="5981700"/>
          <p14:tracePt t="39053" x="2171700" y="6007100"/>
          <p14:tracePt t="39094" x="2438400" y="6026150"/>
          <p14:tracePt t="39119" x="2457450" y="6026150"/>
          <p14:tracePt t="39176" x="2470150" y="6026150"/>
          <p14:tracePt t="39183" x="2489200" y="6026150"/>
          <p14:tracePt t="39218" x="2546350" y="6019800"/>
          <p14:tracePt t="39236" x="2559050" y="6019800"/>
          <p14:tracePt t="39269" x="2559050" y="6013450"/>
          <p14:tracePt t="39278" x="2565400" y="6013450"/>
          <p14:tracePt t="39409" x="2552700" y="6013450"/>
          <p14:tracePt t="39421" x="2533650" y="6019800"/>
          <p14:tracePt t="39453" x="2336800" y="6019800"/>
          <p14:tracePt t="39455" x="2286000" y="6019800"/>
          <p14:tracePt t="39486" x="2044700" y="6026150"/>
          <p14:tracePt t="39519" x="1917700" y="6026150"/>
          <p14:tracePt t="39553" x="1873250" y="6026150"/>
          <p14:tracePt t="39586" x="1854200" y="6032500"/>
          <p14:tracePt t="39620" x="1835150" y="6038850"/>
          <p14:tracePt t="39653" x="1797050" y="6038850"/>
          <p14:tracePt t="39689" x="1778000" y="6038850"/>
          <p14:tracePt t="39703" x="1765300" y="6038850"/>
          <p14:tracePt t="39720" x="1739900" y="6038850"/>
          <p14:tracePt t="39720" x="1708150" y="6038850"/>
          <p14:tracePt t="39753" x="1670050" y="6038850"/>
          <p14:tracePt t="39817" x="1695450" y="6032500"/>
          <p14:tracePt t="39845" x="1771650" y="6026150"/>
          <p14:tracePt t="39870" x="1847850" y="6019800"/>
          <p14:tracePt t="39875" x="1866900" y="6019800"/>
          <p14:tracePt t="39903" x="1917700" y="6019800"/>
          <p14:tracePt t="39920" x="1936750" y="6019800"/>
          <p14:tracePt t="39953" x="1981200" y="6019800"/>
          <p14:tracePt t="39955" x="1993900" y="6019800"/>
          <p14:tracePt t="39987" x="2012950" y="6019800"/>
          <p14:tracePt t="40109" x="0" y="0"/>
        </p14:tracePtLst>
        <p14:tracePtLst>
          <p14:tracePt t="46288" x="7861300" y="1936750"/>
          <p14:tracePt t="46520" x="7867650" y="1936750"/>
          <p14:tracePt t="46529" x="7880350" y="1936750"/>
          <p14:tracePt t="46562" x="7943850" y="1936750"/>
          <p14:tracePt t="46578" x="7981950" y="1936750"/>
          <p14:tracePt t="46611" x="8070850" y="1936750"/>
          <p14:tracePt t="46645" x="8128000" y="1936750"/>
          <p14:tracePt t="46647" x="8147050" y="1936750"/>
          <p14:tracePt t="46678" x="8197850" y="1936750"/>
          <p14:tracePt t="46680" x="8210550" y="1936750"/>
          <p14:tracePt t="46712" x="8267700" y="1936750"/>
          <p14:tracePt t="46745" x="8299450" y="1936750"/>
          <p14:tracePt t="46780" x="8337550" y="1936750"/>
          <p14:tracePt t="46796" x="8362950" y="1936750"/>
          <p14:tracePt t="46812" x="8388350" y="1936750"/>
          <p14:tracePt t="46828" x="8426450" y="1936750"/>
          <p14:tracePt t="46845" x="8496300" y="1936750"/>
          <p14:tracePt t="46862" x="8540750" y="1936750"/>
          <p14:tracePt t="46879" x="8591550" y="1936750"/>
          <p14:tracePt t="46886" x="8597900" y="1936750"/>
          <p14:tracePt t="46912" x="8661400" y="1936750"/>
          <p14:tracePt t="46945" x="8705850" y="1936750"/>
          <p14:tracePt t="46979" x="8712200" y="1936750"/>
          <p14:tracePt t="47394" x="8705850" y="1936750"/>
          <p14:tracePt t="47402" x="8699500" y="1936750"/>
          <p14:tracePt t="47423" x="8667750" y="1936750"/>
          <p14:tracePt t="47446" x="8616950" y="1936750"/>
          <p14:tracePt t="47480" x="8521700" y="1936750"/>
          <p14:tracePt t="47519" x="8324850" y="1936750"/>
          <p14:tracePt t="47529" x="8293100" y="1936750"/>
          <p14:tracePt t="47546" x="8191500" y="1936750"/>
          <p14:tracePt t="47563" x="8096250" y="1936750"/>
          <p14:tracePt t="47579" x="8007350" y="1936750"/>
          <p14:tracePt t="47613" x="7835900" y="1943100"/>
          <p14:tracePt t="47646" x="7772400" y="1943100"/>
          <p14:tracePt t="47680" x="7747000" y="1943100"/>
          <p14:tracePt t="47736" x="7740650" y="1943100"/>
          <p14:tracePt t="47924" x="7747000" y="1943100"/>
          <p14:tracePt t="47947" x="7766050" y="1943100"/>
          <p14:tracePt t="47953" x="7772400" y="1943100"/>
          <p14:tracePt t="47980" x="7829550" y="1943100"/>
          <p14:tracePt t="48013" x="7962900" y="1955800"/>
          <p14:tracePt t="48030" x="8001000" y="1955800"/>
          <p14:tracePt t="48063" x="8058150" y="1955800"/>
          <p14:tracePt t="48065" x="8070850" y="1955800"/>
          <p14:tracePt t="48097" x="8147050" y="1955800"/>
          <p14:tracePt t="48130" x="8248650" y="1962150"/>
          <p14:tracePt t="48163" x="8343900" y="1968500"/>
          <p14:tracePt t="48197" x="8445500" y="1968500"/>
          <p14:tracePt t="48230" x="8483600" y="1968500"/>
          <p14:tracePt t="48264" x="8509000" y="1968500"/>
          <p14:tracePt t="48281" x="8515350" y="1968500"/>
          <p14:tracePt t="48437" x="8534400" y="1968500"/>
          <p14:tracePt t="48464" x="8585200" y="1962150"/>
          <p14:tracePt t="48497" x="8629650" y="1962150"/>
          <p14:tracePt t="48567" x="8642350" y="1955800"/>
          <p14:tracePt t="48593" x="8648700" y="1955800"/>
          <p14:tracePt t="48614" x="8661400" y="1949450"/>
          <p14:tracePt t="48631" x="8667750" y="1949450"/>
          <p14:tracePt t="48989" x="0" y="0"/>
        </p14:tracePtLst>
        <p14:tracePtLst>
          <p14:tracePt t="53596" x="7912100" y="1885950"/>
          <p14:tracePt t="53728" x="7931150" y="1885950"/>
          <p14:tracePt t="53733" x="7950200" y="1885950"/>
          <p14:tracePt t="53749" x="8013700" y="1885950"/>
          <p14:tracePt t="53770" x="8140700" y="1898650"/>
          <p14:tracePt t="53778" x="8204200" y="1905000"/>
          <p14:tracePt t="53804" x="8235950" y="1905000"/>
          <p14:tracePt t="53810" x="8293100" y="1905000"/>
          <p14:tracePt t="53837" x="8470900" y="1924050"/>
          <p14:tracePt t="53871" x="8502650" y="1924050"/>
          <p14:tracePt t="53909" x="8521700" y="1924050"/>
          <p14:tracePt t="53937" x="8578850" y="1924050"/>
          <p14:tracePt t="53970" x="8686800" y="1917700"/>
          <p14:tracePt t="53987" x="8743950" y="1911350"/>
          <p14:tracePt t="54021" x="8813800" y="1905000"/>
          <p14:tracePt t="54027" x="8826500" y="1905000"/>
          <p14:tracePt t="54054" x="8858250" y="1905000"/>
          <p14:tracePt t="54056" x="8870950" y="1905000"/>
          <p14:tracePt t="54087" x="8915400" y="1905000"/>
          <p14:tracePt t="54121" x="8947150" y="1905000"/>
          <p14:tracePt t="54156" x="9004300" y="1905000"/>
          <p14:tracePt t="54188" x="9086850" y="1905000"/>
          <p14:tracePt t="54204" x="9144000" y="1905000"/>
          <p14:tracePt t="54221" x="9175750" y="1905000"/>
          <p14:tracePt t="54238" x="9220200" y="1905000"/>
          <p14:tracePt t="54254" x="9239250" y="1905000"/>
          <p14:tracePt t="54502" x="9226550" y="1905000"/>
          <p14:tracePt t="54521" x="9207500" y="1905000"/>
          <p14:tracePt t="54528" x="9169400" y="1911350"/>
          <p14:tracePt t="54555" x="9093200" y="1911350"/>
          <p14:tracePt t="54556" x="9017000" y="1917700"/>
          <p14:tracePt t="54588" x="8845550" y="1917700"/>
          <p14:tracePt t="54590" x="8794750" y="1917700"/>
          <p14:tracePt t="54622" x="8585200" y="1917700"/>
          <p14:tracePt t="54657" x="8464550" y="1917700"/>
          <p14:tracePt t="54688" x="8356600" y="1917700"/>
          <p14:tracePt t="54721" x="8274050" y="1917700"/>
          <p14:tracePt t="54738" x="8223250" y="1917700"/>
          <p14:tracePt t="54755" x="8178800" y="1924050"/>
          <p14:tracePt t="54788" x="8115300" y="1930400"/>
          <p14:tracePt t="54789" x="8102600" y="1930400"/>
          <p14:tracePt t="54822" x="8058150" y="1930400"/>
          <p14:tracePt t="54855" x="8032750" y="1930400"/>
          <p14:tracePt t="55000" x="0" y="0"/>
        </p14:tracePtLst>
        <p14:tracePtLst>
          <p14:tracePt t="55738" x="10636250" y="5810250"/>
          <p14:tracePt t="55743" x="10642600" y="5810250"/>
          <p14:tracePt t="55749" x="10648950" y="5816600"/>
          <p14:tracePt t="55766" x="10655300" y="5822950"/>
          <p14:tracePt t="55789" x="10661650" y="5829300"/>
          <p14:tracePt t="55796" x="10668000" y="5829300"/>
          <p14:tracePt t="55823" x="10693400" y="5835650"/>
          <p14:tracePt t="55861" x="10807700" y="5842000"/>
          <p14:tracePt t="55862" x="10852150" y="5842000"/>
          <p14:tracePt t="55895" x="10972800" y="5835650"/>
          <p14:tracePt t="55906" x="10985500" y="5835650"/>
          <p14:tracePt t="55940" x="11055350" y="5822950"/>
          <p14:tracePt t="55973" x="11131550" y="5810250"/>
          <p14:tracePt t="55974" x="11163300" y="5810250"/>
          <p14:tracePt t="56006" x="11283950" y="5797550"/>
          <p14:tracePt t="56040" x="11328400" y="5791200"/>
          <p14:tracePt t="56047" x="11341100" y="5791200"/>
          <p14:tracePt t="56073" x="11360150" y="5791200"/>
          <p14:tracePt t="56107" x="11423650" y="5784850"/>
          <p14:tracePt t="56140" x="11474450" y="5778500"/>
          <p14:tracePt t="56191" x="11480800" y="5778500"/>
          <p14:tracePt t="56298" x="11474450" y="5778500"/>
          <p14:tracePt t="56316" x="11449050" y="5784850"/>
          <p14:tracePt t="56342" x="11347450" y="5784850"/>
          <p14:tracePt t="56344" x="11283950" y="5784850"/>
          <p14:tracePt t="56374" x="11093450" y="5784850"/>
          <p14:tracePt t="56390" x="10941050" y="5784850"/>
          <p14:tracePt t="56407" x="10839450" y="5784850"/>
          <p14:tracePt t="56440" x="10693400" y="5784850"/>
          <p14:tracePt t="56457" x="10629900" y="5784850"/>
          <p14:tracePt t="56490" x="10553700" y="5784850"/>
          <p14:tracePt t="56524" x="10515600" y="5784850"/>
          <p14:tracePt t="56557" x="10502900" y="5784850"/>
          <p14:tracePt t="56648" x="10515600" y="5784850"/>
          <p14:tracePt t="56654" x="10528300" y="5791200"/>
          <p14:tracePt t="56673" x="10585450" y="5791200"/>
          <p14:tracePt t="56705" x="10858500" y="5803900"/>
          <p14:tracePt t="56724" x="11055350" y="5810250"/>
          <p14:tracePt t="56757" x="11283950" y="5810250"/>
          <p14:tracePt t="56791" x="11379200" y="5810250"/>
          <p14:tracePt t="56824" x="11423650" y="5810250"/>
          <p14:tracePt t="56857" x="11449050" y="5810250"/>
          <p14:tracePt t="56874" x="11449050" y="5803900"/>
          <p14:tracePt t="56925" x="11455400" y="5803900"/>
          <p14:tracePt t="56941" x="11468100" y="5803900"/>
          <p14:tracePt t="56974" x="11487150" y="5803900"/>
          <p14:tracePt t="57098" x="11487150" y="5797550"/>
          <p14:tracePt t="57176" x="0" y="0"/>
        </p14:tracePtLst>
        <p14:tracePtLst>
          <p14:tracePt t="59740" x="9582150" y="4756150"/>
          <p14:tracePt t="59766" x="9575800" y="4743450"/>
          <p14:tracePt t="59794" x="9563100" y="4737100"/>
          <p14:tracePt t="59796" x="9550400" y="4730750"/>
          <p14:tracePt t="59828" x="9537700" y="4718050"/>
          <p14:tracePt t="59861" x="9474200" y="4692650"/>
          <p14:tracePt t="59862" x="9423400" y="4673600"/>
          <p14:tracePt t="59894" x="9245600" y="4629150"/>
          <p14:tracePt t="59911" x="9156700" y="4610100"/>
          <p14:tracePt t="59928" x="9093200" y="4591050"/>
          <p14:tracePt t="59961" x="8896350" y="4546600"/>
          <p14:tracePt t="59967" x="8839200" y="4540250"/>
          <p14:tracePt t="59995" x="8661400" y="4514850"/>
          <p14:tracePt t="60028" x="8489950" y="4502150"/>
          <p14:tracePt t="60064" x="8375650" y="4495800"/>
          <p14:tracePt t="60066" x="8261350" y="4495800"/>
          <p14:tracePt t="60100" x="8083550" y="4495800"/>
          <p14:tracePt t="60108" x="7994650" y="4495800"/>
          <p14:tracePt t="60128" x="7931150" y="4495800"/>
          <p14:tracePt t="60145" x="7816850" y="4495800"/>
          <p14:tracePt t="60161" x="7766050" y="4495800"/>
          <p14:tracePt t="60164" x="7734300" y="4502150"/>
          <p14:tracePt t="60195" x="7651750" y="4514850"/>
          <p14:tracePt t="60196" x="7632700" y="4514850"/>
          <p14:tracePt t="60228" x="7543800" y="4540250"/>
          <p14:tracePt t="60262" x="7448550" y="4565650"/>
          <p14:tracePt t="60300" x="7315200" y="4622800"/>
          <p14:tracePt t="60328" x="7239000" y="4667250"/>
          <p14:tracePt t="60362" x="7162800" y="4737100"/>
          <p14:tracePt t="60364" x="7137400" y="4768850"/>
          <p14:tracePt t="60395" x="7092950" y="4832350"/>
          <p14:tracePt t="60412" x="7067550" y="4876800"/>
          <p14:tracePt t="60419" x="7054850" y="4889500"/>
          <p14:tracePt t="60445" x="7016750" y="4965700"/>
          <p14:tracePt t="60479" x="6978650" y="5086350"/>
          <p14:tracePt t="60512" x="6972300" y="5194300"/>
          <p14:tracePt t="60545" x="7016750" y="5289550"/>
          <p14:tracePt t="60562" x="7035800" y="5302250"/>
          <p14:tracePt t="60596" x="7194550" y="5378450"/>
          <p14:tracePt t="60598" x="7245350" y="5391150"/>
          <p14:tracePt t="60612" x="7315200" y="5410200"/>
          <p14:tracePt t="60629" x="7461250" y="5448300"/>
          <p14:tracePt t="60646" x="7791450" y="5505450"/>
          <p14:tracePt t="60679" x="8121650" y="5543550"/>
          <p14:tracePt t="60686" x="8248650" y="5556250"/>
          <p14:tracePt t="60712" x="8680450" y="5556250"/>
          <p14:tracePt t="60746" x="8934450" y="5524500"/>
          <p14:tracePt t="60779" x="9112250" y="5492750"/>
          <p14:tracePt t="60796" x="9194800" y="5473700"/>
          <p14:tracePt t="60812" x="9258300" y="5461000"/>
          <p14:tracePt t="60829" x="9347200" y="5441950"/>
          <p14:tracePt t="60862" x="9512300" y="5384800"/>
          <p14:tracePt t="60864" x="9563100" y="5346700"/>
          <p14:tracePt t="60896" x="9677400" y="5264150"/>
          <p14:tracePt t="60929" x="9753600" y="5175250"/>
          <p14:tracePt t="60963" x="9791700" y="5080000"/>
          <p14:tracePt t="60996" x="9798050" y="4997450"/>
          <p14:tracePt t="61029" x="9779000" y="4895850"/>
          <p14:tracePt t="61063" x="9696450" y="4800600"/>
          <p14:tracePt t="61096" x="9486900" y="4641850"/>
          <p14:tracePt t="61113" x="9378950" y="4578350"/>
          <p14:tracePt t="61115" x="9296400" y="4546600"/>
          <p14:tracePt t="61146" x="9169400" y="4489450"/>
          <p14:tracePt t="61153" x="9099550" y="4476750"/>
          <p14:tracePt t="61179" x="8915400" y="4451350"/>
          <p14:tracePt t="61187" x="8883650" y="4445000"/>
          <p14:tracePt t="61213" x="8737600" y="4445000"/>
          <p14:tracePt t="61247" x="8489950" y="4438650"/>
          <p14:tracePt t="61280" x="8299450" y="4438650"/>
          <p14:tracePt t="61297" x="8185150" y="4438650"/>
          <p14:tracePt t="61313" x="8128000" y="4438650"/>
          <p14:tracePt t="61330" x="7994650" y="4451350"/>
          <p14:tracePt t="61346" x="7918450" y="4451350"/>
          <p14:tracePt t="61380" x="7670800" y="4464050"/>
          <p14:tracePt t="61413" x="7518400" y="4495800"/>
          <p14:tracePt t="61446" x="7442200" y="4533900"/>
          <p14:tracePt t="61481" x="7289800" y="4654550"/>
          <p14:tracePt t="61519" x="7156450" y="4762500"/>
          <p14:tracePt t="61530" x="7150100" y="4781550"/>
          <p14:tracePt t="61547" x="7131050" y="4838700"/>
          <p14:tracePt t="61563" x="7124700" y="4933950"/>
          <p14:tracePt t="61580" x="7124700" y="5029200"/>
          <p14:tracePt t="61613" x="7150100" y="5200650"/>
          <p14:tracePt t="61616" x="7162800" y="5232400"/>
          <p14:tracePt t="61647" x="7283450" y="5384800"/>
          <p14:tracePt t="61680" x="7448550" y="5467350"/>
          <p14:tracePt t="61721" x="7702550" y="5524500"/>
          <p14:tracePt t="61731" x="7810500" y="5530850"/>
          <p14:tracePt t="61763" x="7854950" y="5537200"/>
          <p14:tracePt t="61781" x="8305800" y="5588000"/>
          <p14:tracePt t="61784" x="8388350" y="5600700"/>
          <p14:tracePt t="61797" x="8528050" y="5626100"/>
          <p14:tracePt t="61814" x="8566150" y="5632450"/>
          <p14:tracePt t="61847" x="8769350" y="5645150"/>
          <p14:tracePt t="61849" x="8813800" y="5645150"/>
          <p14:tracePt t="61864" x="8978900" y="5645150"/>
          <p14:tracePt t="61880" x="9061450" y="5638800"/>
          <p14:tracePt t="61914" x="9245600" y="5594350"/>
          <p14:tracePt t="61916" x="9264650" y="5588000"/>
          <p14:tracePt t="61947" x="9359900" y="5549900"/>
          <p14:tracePt t="61954" x="9378950" y="5537200"/>
          <p14:tracePt t="61981" x="9486900" y="5467350"/>
          <p14:tracePt t="62020" x="9645650" y="5372100"/>
          <p14:tracePt t="62028" x="9658350" y="5359400"/>
          <p14:tracePt t="62051" x="9702800" y="5321300"/>
          <p14:tracePt t="62064" x="9715500" y="5308600"/>
          <p14:tracePt t="62097" x="9740900" y="5245100"/>
          <p14:tracePt t="62114" x="9747250" y="5207000"/>
          <p14:tracePt t="62147" x="9747250" y="5130800"/>
          <p14:tracePt t="62155" x="9747250" y="5118100"/>
          <p14:tracePt t="62181" x="9734550" y="5073650"/>
          <p14:tracePt t="62183" x="9734550" y="5060950"/>
          <p14:tracePt t="62215" x="9683750" y="4984750"/>
          <p14:tracePt t="62247" x="9588500" y="4883150"/>
          <p14:tracePt t="62284" x="9398000" y="4756150"/>
          <p14:tracePt t="62297" x="9340850" y="4724400"/>
          <p14:tracePt t="62314" x="9264650" y="4686300"/>
          <p14:tracePt t="62331" x="9220200" y="4667250"/>
          <p14:tracePt t="62348" x="9169400" y="4654550"/>
          <p14:tracePt t="62364" x="9112250" y="4635500"/>
          <p14:tracePt t="62371" x="9055100" y="4629150"/>
          <p14:tracePt t="62398" x="8896350" y="4610100"/>
          <p14:tracePt t="62405" x="8864600" y="4603750"/>
          <p14:tracePt t="62431" x="8705850" y="4597400"/>
          <p14:tracePt t="62437" x="8623300" y="4597400"/>
          <p14:tracePt t="62464" x="8401050" y="4591050"/>
          <p14:tracePt t="62498" x="8166100" y="4584700"/>
          <p14:tracePt t="62532" x="8051800" y="4584700"/>
          <p14:tracePt t="62564" x="8007350" y="4584700"/>
          <p14:tracePt t="62598" x="7918450" y="4584700"/>
          <p14:tracePt t="62631" x="7823200" y="4584700"/>
          <p14:tracePt t="62632" x="7791450" y="4591050"/>
          <p14:tracePt t="62665" x="7772400" y="4591050"/>
          <p14:tracePt t="62672" x="7766050" y="4591050"/>
          <p14:tracePt t="62707" x="7683500" y="4629150"/>
          <p14:tracePt t="62734" x="7537450" y="4667250"/>
          <p14:tracePt t="62748" x="7461250" y="4673600"/>
          <p14:tracePt t="62781" x="7359650" y="4692650"/>
          <p14:tracePt t="63049" x="7359650" y="4699000"/>
          <p14:tracePt t="63050" x="0" y="0"/>
        </p14:tracePtLst>
        <p14:tracePtLst>
          <p14:tracePt t="65083" x="9239250" y="4775200"/>
          <p14:tracePt t="65088" x="9239250" y="4762500"/>
          <p14:tracePt t="65110" x="9201150" y="4737100"/>
          <p14:tracePt t="65134" x="9137650" y="4705350"/>
          <p14:tracePt t="65168" x="8915400" y="4635500"/>
          <p14:tracePt t="65201" x="8661400" y="4616450"/>
          <p14:tracePt t="65218" x="8534400" y="4616450"/>
          <p14:tracePt t="65251" x="8343900" y="4654550"/>
          <p14:tracePt t="65268" x="8210550" y="4679950"/>
          <p14:tracePt t="65284" x="8070850" y="4718050"/>
          <p14:tracePt t="65318" x="7874000" y="4768850"/>
          <p14:tracePt t="65320" x="7848600" y="4781550"/>
          <p14:tracePt t="65351" x="7766050" y="4838700"/>
          <p14:tracePt t="65352" x="7753350" y="4851400"/>
          <p14:tracePt t="65385" x="7696200" y="4940300"/>
          <p14:tracePt t="65418" x="7677150" y="5048250"/>
          <p14:tracePt t="65451" x="7689850" y="5213350"/>
          <p14:tracePt t="65468" x="7702550" y="5257800"/>
          <p14:tracePt t="65485" x="7734300" y="5314950"/>
          <p14:tracePt t="65501" x="7778750" y="5365750"/>
          <p14:tracePt t="65535" x="8026400" y="5486400"/>
          <p14:tracePt t="65568" x="8496300" y="5568950"/>
          <p14:tracePt t="65570" x="8591550" y="5588000"/>
          <p14:tracePt t="65602" x="8966200" y="5600700"/>
          <p14:tracePt t="65635" x="9194800" y="5549900"/>
          <p14:tracePt t="65668" x="9321800" y="5441950"/>
          <p14:tracePt t="65702" x="9410700" y="5308600"/>
          <p14:tracePt t="65718" x="9442450" y="5257800"/>
          <p14:tracePt t="65735" x="9455150" y="5213350"/>
          <p14:tracePt t="65752" x="9474200" y="5156200"/>
          <p14:tracePt t="65768" x="9480550" y="5137150"/>
          <p14:tracePt t="65770" x="9480550" y="5130800"/>
          <p14:tracePt t="65814" x="9480550" y="5124450"/>
          <p14:tracePt t="65846" x="9480550" y="5111750"/>
          <p14:tracePt t="65869" x="9480550" y="5105400"/>
          <p14:tracePt t="65912" x="9480550" y="5092700"/>
          <p14:tracePt t="65919" x="9474200" y="5080000"/>
          <p14:tracePt t="65919" x="0" y="0"/>
        </p14:tracePtLst>
        <p14:tracePtLst>
          <p14:tracePt t="66368" x="9626600" y="2787650"/>
          <p14:tracePt t="66392" x="9652000" y="2686050"/>
          <p14:tracePt t="66419" x="9652000" y="2609850"/>
          <p14:tracePt t="66453" x="9639300" y="2489200"/>
          <p14:tracePt t="66469" x="9613900" y="2425700"/>
          <p14:tracePt t="66486" x="9588500" y="2387600"/>
          <p14:tracePt t="66503" x="9569450" y="2355850"/>
          <p14:tracePt t="66519" x="9556750" y="2343150"/>
          <p14:tracePt t="66522" x="9544050" y="2336800"/>
          <p14:tracePt t="66553" x="9404350" y="2260600"/>
          <p14:tracePt t="66586" x="9175750" y="2190750"/>
          <p14:tracePt t="66594" x="9118600" y="2171700"/>
          <p14:tracePt t="66619" x="9004300" y="2146300"/>
          <p14:tracePt t="66653" x="8921750" y="2133600"/>
          <p14:tracePt t="66686" x="8864600" y="2120900"/>
          <p14:tracePt t="66703" x="8820150" y="2120900"/>
          <p14:tracePt t="66736" x="8686800" y="2127250"/>
          <p14:tracePt t="66770" x="8426450" y="2152650"/>
          <p14:tracePt t="66781" x="8388350" y="2152650"/>
          <p14:tracePt t="66803" x="8274050" y="2152650"/>
          <p14:tracePt t="66836" x="8204200" y="2165350"/>
          <p14:tracePt t="66870" x="8185150" y="2184400"/>
          <p14:tracePt t="66903" x="8096250" y="2279650"/>
          <p14:tracePt t="66936" x="7937500" y="2457450"/>
          <p14:tracePt t="66953" x="7861300" y="2565400"/>
          <p14:tracePt t="66970" x="7785100" y="2686050"/>
          <p14:tracePt t="66987" x="7753350" y="2755900"/>
          <p14:tracePt t="67003" x="7715250" y="2870200"/>
          <p14:tracePt t="67020" x="7689850" y="3079750"/>
          <p14:tracePt t="67037" x="7689850" y="3181350"/>
          <p14:tracePt t="67044" x="7689850" y="3314700"/>
          <p14:tracePt t="67070" x="7734300" y="3568700"/>
          <p14:tracePt t="67077" x="7753350" y="3632200"/>
          <p14:tracePt t="67103" x="7829550" y="3810000"/>
          <p14:tracePt t="67110" x="7905750" y="3956050"/>
          <p14:tracePt t="67137" x="7988300" y="4083050"/>
          <p14:tracePt t="67170" x="8083550" y="4235450"/>
          <p14:tracePt t="67187" x="8121650" y="4292600"/>
          <p14:tracePt t="67220" x="8261350" y="4413250"/>
          <p14:tracePt t="67254" x="8489950" y="4483100"/>
          <p14:tracePt t="67287" x="8731250" y="4533900"/>
          <p14:tracePt t="67296" x="8820150" y="4546600"/>
          <p14:tracePt t="67320" x="8991600" y="4546600"/>
          <p14:tracePt t="67327" x="9099550" y="4502150"/>
          <p14:tracePt t="67354" x="9347200" y="4375150"/>
          <p14:tracePt t="67395" x="9544050" y="4152900"/>
          <p14:tracePt t="67405" x="9563100" y="4102100"/>
          <p14:tracePt t="67420" x="9601200" y="4000500"/>
          <p14:tracePt t="67454" x="9639300" y="3695700"/>
          <p14:tracePt t="67487" x="9626600" y="3492500"/>
          <p14:tracePt t="67521" x="9594850" y="3308350"/>
          <p14:tracePt t="67554" x="9588500" y="3200400"/>
          <p14:tracePt t="67587" x="9575800" y="3149600"/>
          <p14:tracePt t="67621" x="9575800" y="3143250"/>
          <p14:tracePt t="67766" x="0" y="0"/>
        </p14:tracePtLst>
        <p14:tracePtLst>
          <p14:tracePt t="68961" x="10280650" y="4260850"/>
          <p14:tracePt t="68989" x="10293350" y="4279900"/>
          <p14:tracePt t="69022" x="10420350" y="4305300"/>
          <p14:tracePt t="69056" x="10687050" y="4318000"/>
          <p14:tracePt t="69063" x="10775950" y="4318000"/>
          <p14:tracePt t="69089" x="10985500" y="4292600"/>
          <p14:tracePt t="69123" x="11182350" y="4222750"/>
          <p14:tracePt t="69159" x="11366500" y="4000500"/>
          <p14:tracePt t="69189" x="11410950" y="3841750"/>
          <p14:tracePt t="69206" x="11430000" y="3740150"/>
          <p14:tracePt t="69223" x="11449050" y="3625850"/>
          <p14:tracePt t="69239" x="11468100" y="3422650"/>
          <p14:tracePt t="69256" x="11499850" y="3111500"/>
          <p14:tracePt t="69289" x="11525250" y="2628900"/>
          <p14:tracePt t="69297" x="11525250" y="2546350"/>
          <p14:tracePt t="69323" x="11531600" y="2343150"/>
          <p14:tracePt t="69357" x="11537950" y="2184400"/>
          <p14:tracePt t="69390" x="11537950" y="2057400"/>
          <p14:tracePt t="69393" x="11525250" y="2019300"/>
          <p14:tracePt t="69423" x="11493500" y="1905000"/>
          <p14:tracePt t="69425" x="11474450" y="1873250"/>
          <p14:tracePt t="69440" x="11455400" y="1841500"/>
          <p14:tracePt t="69473" x="11379200" y="1746250"/>
          <p14:tracePt t="69481" x="11372850" y="1739900"/>
          <p14:tracePt t="69483" x="11347450" y="1720850"/>
          <p14:tracePt t="69506" x="11220450" y="1676400"/>
          <p14:tracePt t="69540" x="10972800" y="1625600"/>
          <p14:tracePt t="69573" x="10725150" y="1612900"/>
          <p14:tracePt t="69607" x="10394950" y="1619250"/>
          <p14:tracePt t="69640" x="10147300" y="1676400"/>
          <p14:tracePt t="69643" x="10109200" y="1689100"/>
          <p14:tracePt t="69674" x="9931400" y="1809750"/>
          <p14:tracePt t="69707" x="9823450" y="1962150"/>
          <p14:tracePt t="69723" x="9740900" y="2095500"/>
          <p14:tracePt t="69740" x="9645650" y="2349500"/>
          <p14:tracePt t="69773" x="9544050" y="2736850"/>
          <p14:tracePt t="69807" x="9493250" y="3048000"/>
          <p14:tracePt t="69814" x="9486900" y="3124200"/>
          <p14:tracePt t="69841" x="9480550" y="3270250"/>
          <p14:tracePt t="69880" x="9480550" y="3390900"/>
          <p14:tracePt t="69881" x="9480550" y="3467100"/>
          <p14:tracePt t="69908" x="9544050" y="3816350"/>
          <p14:tracePt t="69909" x="9569450" y="3898900"/>
          <p14:tracePt t="69923" x="9601200" y="3968750"/>
          <p14:tracePt t="69926" x="9632950" y="4044950"/>
          <p14:tracePt t="69941" x="9721850" y="4171950"/>
          <p14:tracePt t="69957" x="9817100" y="4260850"/>
          <p14:tracePt t="69974" x="9899650" y="4311650"/>
          <p14:tracePt t="69984" x="9944100" y="4337050"/>
          <p14:tracePt t="70007" x="10115550" y="4413250"/>
          <p14:tracePt t="70019" x="10172700" y="4432300"/>
          <p14:tracePt t="70040" x="10401300" y="4495800"/>
          <p14:tracePt t="70074" x="10744200" y="4546600"/>
          <p14:tracePt t="70107" x="11036300" y="4540250"/>
          <p14:tracePt t="70141" x="11220450" y="4476750"/>
          <p14:tracePt t="70145" x="11258550" y="4451350"/>
          <p14:tracePt t="70157" x="11290300" y="4425950"/>
          <p14:tracePt t="70174" x="11372850" y="4318000"/>
          <p14:tracePt t="70191" x="11404600" y="4235450"/>
          <p14:tracePt t="70207" x="11455400" y="4102100"/>
          <p14:tracePt t="70224" x="11480800" y="4006850"/>
          <p14:tracePt t="70241" x="11518900" y="3867150"/>
          <p14:tracePt t="70274" x="11550650" y="3619500"/>
          <p14:tracePt t="70279" x="11550650" y="3581400"/>
          <p14:tracePt t="70307" x="11544300" y="3321050"/>
          <p14:tracePt t="70341" x="11531600" y="3149600"/>
          <p14:tracePt t="70345" x="11531600" y="3124200"/>
          <p14:tracePt t="70374" x="11525250" y="3086100"/>
          <p14:tracePt t="70376" x="11525250" y="3079750"/>
          <p14:tracePt t="70514" x="0" y="0"/>
        </p14:tracePtLst>
        <p14:tracePtLst>
          <p14:tracePt t="83632" x="11366500" y="4356100"/>
          <p14:tracePt t="83637" x="11366500" y="4349750"/>
          <p14:tracePt t="83680" x="11366500" y="4330700"/>
          <p14:tracePt t="83706" x="11347450" y="4298950"/>
          <p14:tracePt t="83724" x="11309350" y="4292600"/>
          <p14:tracePt t="83757" x="11245850" y="4286250"/>
          <p14:tracePt t="83791" x="11144250" y="4311650"/>
          <p14:tracePt t="83791" x="11112500" y="4324350"/>
          <p14:tracePt t="83824" x="10998200" y="4387850"/>
          <p14:tracePt t="83858" x="10941050" y="4438650"/>
          <p14:tracePt t="83891" x="10896600" y="4483100"/>
          <p14:tracePt t="83907" x="10883900" y="4502150"/>
          <p14:tracePt t="83941" x="10871200" y="4533900"/>
          <p14:tracePt t="83974" x="10858500" y="4591050"/>
          <p14:tracePt t="83976" x="10858500" y="4610100"/>
          <p14:tracePt t="84007" x="10852150" y="4641850"/>
          <p14:tracePt t="84041" x="10883900" y="4756150"/>
          <p14:tracePt t="84074" x="10909300" y="4800600"/>
          <p14:tracePt t="84108" x="10960100" y="4832350"/>
          <p14:tracePt t="84141" x="11080750" y="4870450"/>
          <p14:tracePt t="84158" x="11137900" y="4876800"/>
          <p14:tracePt t="84174" x="11226800" y="4876800"/>
          <p14:tracePt t="84208" x="11341100" y="4876800"/>
          <p14:tracePt t="84210" x="11353800" y="4876800"/>
          <p14:tracePt t="84224" x="11360150" y="4876800"/>
          <p14:tracePt t="84241" x="11379200" y="4876800"/>
          <p14:tracePt t="84275" x="11404600" y="4851400"/>
          <p14:tracePt t="84308" x="11455400" y="4813300"/>
          <p14:tracePt t="84341" x="11518900" y="4743450"/>
          <p14:tracePt t="84375" x="11563350" y="4667250"/>
          <p14:tracePt t="84408" x="11582400" y="4591050"/>
          <p14:tracePt t="84442" x="11588750" y="4540250"/>
          <p14:tracePt t="84444" x="11588750" y="4533900"/>
          <p14:tracePt t="84475" x="11582400" y="4483100"/>
          <p14:tracePt t="84508" x="11544300" y="4432300"/>
          <p14:tracePt t="84542" x="11487150" y="4381500"/>
          <p14:tracePt t="84575" x="11442700" y="4362450"/>
          <p14:tracePt t="84608" x="11372850" y="4337050"/>
          <p14:tracePt t="84645" x="11264900" y="4330700"/>
          <p14:tracePt t="84658" x="11220450" y="4330700"/>
          <p14:tracePt t="84675" x="11163300" y="4330700"/>
          <p14:tracePt t="84708" x="11099800" y="4330700"/>
          <p14:tracePt t="84710" x="11087100" y="4337050"/>
          <p14:tracePt t="84742" x="11036300" y="4362450"/>
          <p14:tracePt t="84775" x="10985500" y="4394200"/>
          <p14:tracePt t="84808" x="10934700" y="4451350"/>
          <p14:tracePt t="84842" x="10883900" y="4527550"/>
          <p14:tracePt t="84858" x="10871200" y="4552950"/>
          <p14:tracePt t="84892" x="10852150" y="4629150"/>
          <p14:tracePt t="84897" x="10852150" y="4641850"/>
          <p14:tracePt t="84909" x="10852150" y="4660900"/>
          <p14:tracePt t="84942" x="10858500" y="4699000"/>
          <p14:tracePt t="84944" x="10864850" y="4711700"/>
          <p14:tracePt t="84975" x="10896600" y="4756150"/>
          <p14:tracePt t="85009" x="10979150" y="4806950"/>
          <p14:tracePt t="85010" x="11004550" y="4813300"/>
          <p14:tracePt t="85042" x="11150600" y="4857750"/>
          <p14:tracePt t="85075" x="11264900" y="4864100"/>
          <p14:tracePt t="85109" x="11328400" y="4864100"/>
          <p14:tracePt t="85149" x="11404600" y="4819650"/>
          <p14:tracePt t="85156" x="11423650" y="4806950"/>
          <p14:tracePt t="85176" x="11468100" y="4762500"/>
          <p14:tracePt t="85192" x="11518900" y="4724400"/>
          <p14:tracePt t="85209" x="11557000" y="4673600"/>
          <p14:tracePt t="85242" x="11576050" y="4622800"/>
          <p14:tracePt t="85276" x="11588750" y="4584700"/>
          <p14:tracePt t="85309" x="11588750" y="4527550"/>
          <p14:tracePt t="85343" x="11576050" y="4470400"/>
          <p14:tracePt t="85359" x="11557000" y="4438650"/>
          <p14:tracePt t="85393" x="11512550" y="4394200"/>
          <p14:tracePt t="85393" x="11499850" y="4375150"/>
          <p14:tracePt t="85426" x="11461750" y="4356100"/>
          <p14:tracePt t="85428" x="11442700" y="4349750"/>
          <p14:tracePt t="85443" x="11436350" y="4343400"/>
          <p14:tracePt t="85444" x="11410950" y="4337050"/>
          <p14:tracePt t="85476" x="11309350" y="4330700"/>
          <p14:tracePt t="85484" x="11277600" y="4330700"/>
          <p14:tracePt t="85509" x="11188700" y="4330700"/>
          <p14:tracePt t="85516" x="11169650" y="4330700"/>
          <p14:tracePt t="85543" x="11068050" y="4330700"/>
          <p14:tracePt t="85576" x="10966450" y="4337050"/>
          <p14:tracePt t="85609" x="10877550" y="4343400"/>
          <p14:tracePt t="85626" x="10839450" y="4356100"/>
          <p14:tracePt t="85659" x="10795000" y="4381500"/>
          <p14:tracePt t="85693" x="10763250" y="4432300"/>
          <p14:tracePt t="85726" x="10744200" y="4483100"/>
          <p14:tracePt t="85728" x="10737850" y="4489450"/>
          <p14:tracePt t="85734" x="10737850" y="4508500"/>
          <p14:tracePt t="85760" x="10737850" y="4546600"/>
          <p14:tracePt t="85793" x="10769600" y="4718050"/>
          <p14:tracePt t="85826" x="10782300" y="4756150"/>
          <p14:tracePt t="85860" x="10788650" y="4762500"/>
          <p14:tracePt t="85862" x="10807700" y="4768850"/>
          <p14:tracePt t="85893" x="10833100" y="4775200"/>
          <p14:tracePt t="85910" x="10871200" y="4781550"/>
          <p14:tracePt t="85927" x="10928350" y="4781550"/>
          <p14:tracePt t="85960" x="11004550" y="4781550"/>
          <p14:tracePt t="85968" x="11010900" y="4781550"/>
          <p14:tracePt t="85993" x="11036300" y="4781550"/>
          <p14:tracePt t="86113" x="0" y="0"/>
        </p14:tracePtLst>
      </p14:laserTraceLst>
    </p:ext>
    <p:ext uri="{E180D4A7-C9FB-4DFB-919C-405C955672EB}">
      <p14:showEvtLst xmlns:p14="http://schemas.microsoft.com/office/powerpoint/2010/main">
        <p14:playEvt time="19" objId="185"/>
        <p14:stopEvt time="96203" objId="185"/>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p>
          <a:p>
            <a:pPr>
              <a:lnSpc>
                <a:spcPct val="150000"/>
              </a:lnSpc>
            </a:pPr>
            <a:r>
              <a:rPr lang="zh-CN" altLang="en-US" b="1" dirty="0"/>
              <a:t>设计和调试困难；</a:t>
            </a:r>
          </a:p>
          <a:p>
            <a:pPr>
              <a:lnSpc>
                <a:spcPct val="150000"/>
              </a:lnSpc>
            </a:pPr>
            <a:r>
              <a:rPr lang="zh-CN" altLang="en-US" b="1" dirty="0"/>
              <a:t>不可改变指令系统和指令功能</a:t>
            </a:r>
          </a:p>
          <a:p>
            <a:pPr>
              <a:lnSpc>
                <a:spcPct val="150000"/>
              </a:lnSpc>
            </a:pPr>
            <a:r>
              <a:rPr lang="zh-CN" altLang="en-US" b="1" dirty="0"/>
              <a:t>适用于</a:t>
            </a:r>
            <a:r>
              <a:rPr lang="en-US" altLang="zh-CN" b="1" dirty="0"/>
              <a:t>VLSI</a:t>
            </a:r>
          </a:p>
          <a:p>
            <a:pPr>
              <a:lnSpc>
                <a:spcPct val="150000"/>
              </a:lnSpc>
            </a:pPr>
            <a:r>
              <a:rPr lang="zh-CN" altLang="en-US" b="1" u="sng" dirty="0">
                <a:solidFill>
                  <a:srgbClr val="FF0000"/>
                </a:solidFill>
              </a:rPr>
              <a:t>速度快</a:t>
            </a:r>
          </a:p>
          <a:p>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9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6.6 </a:t>
            </a:r>
            <a:r>
              <a:rPr lang="zh-CN" altLang="en-US" b="1" dirty="0">
                <a:solidFill>
                  <a:srgbClr val="C00000"/>
                </a:solidFill>
                <a:effectLst>
                  <a:outerShdw blurRad="38100" dist="38100" dir="2700000" algn="tl">
                    <a:srgbClr val="000000">
                      <a:alpha val="43137"/>
                    </a:srgbClr>
                  </a:outerShdw>
                </a:effectLst>
              </a:rPr>
              <a:t>微程序控制器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308544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solidFill>
                  <a:srgbClr val="1387B7"/>
                </a:solidFill>
              </a:rPr>
              <a:t>软件思想设计硬件</a:t>
            </a:r>
            <a:r>
              <a:rPr lang="zh-CN" altLang="en-US" dirty="0"/>
              <a:t>的技术</a:t>
            </a:r>
            <a:endParaRPr lang="en-US" altLang="zh-CN" dirty="0"/>
          </a:p>
          <a:p>
            <a:pPr lvl="1"/>
            <a:r>
              <a:rPr lang="zh-CN" altLang="en-US" dirty="0"/>
              <a:t>将控制信号序列像程序一样存储起来 </a:t>
            </a:r>
          </a:p>
          <a:p>
            <a:pPr lvl="2"/>
            <a:r>
              <a:rPr lang="zh-CN" altLang="en-US" dirty="0"/>
              <a:t>控制信号序列分解为若干节拍</a:t>
            </a:r>
            <a:endParaRPr lang="en-US" altLang="zh-CN" dirty="0"/>
          </a:p>
          <a:p>
            <a:pPr lvl="2"/>
            <a:r>
              <a:rPr lang="zh-CN" altLang="en-US" dirty="0"/>
              <a:t>一个节拍的并发信号编成一条微指令</a:t>
            </a:r>
            <a:endParaRPr lang="en-US" altLang="zh-CN" dirty="0"/>
          </a:p>
          <a:p>
            <a:pPr lvl="2"/>
            <a:r>
              <a:rPr lang="zh-CN" altLang="en-US" dirty="0"/>
              <a:t>多个节拍对应多条微指令，形成一段微程序</a:t>
            </a:r>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endParaRPr lang="en-US" altLang="zh-CN" dirty="0"/>
          </a:p>
          <a:p>
            <a:pPr lvl="2"/>
            <a:r>
              <a:rPr lang="zh-CN" altLang="en-US" b="1" dirty="0"/>
              <a:t>软时序</a:t>
            </a:r>
            <a:r>
              <a:rPr lang="zh-CN" altLang="en-US" dirty="0"/>
              <a:t>：依次执行微指令，时间信号有先后顺序</a:t>
            </a:r>
          </a:p>
          <a:p>
            <a:r>
              <a:rPr lang="zh-CN" altLang="en-US" b="1" dirty="0">
                <a:solidFill>
                  <a:srgbClr val="1387B7"/>
                </a:solidFill>
              </a:rPr>
              <a:t>存储技术</a:t>
            </a:r>
            <a:r>
              <a:rPr lang="zh-CN" altLang="en-US" dirty="0"/>
              <a:t>和</a:t>
            </a:r>
            <a:r>
              <a:rPr lang="zh-CN" altLang="en-US" b="1" dirty="0">
                <a:solidFill>
                  <a:srgbClr val="1387B7"/>
                </a:solidFill>
              </a:rPr>
              <a:t>程序设计</a:t>
            </a:r>
            <a:r>
              <a:rPr lang="zh-CN" altLang="en-US" dirty="0"/>
              <a:t>相结合，回避复杂时序逻辑设计</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77" t="30575" r="32955" b="29812"/>
          <a:stretch/>
        </p:blipFill>
        <p:spPr>
          <a:xfrm>
            <a:off x="9736853" y="5014128"/>
            <a:ext cx="1748413" cy="1175657"/>
          </a:xfrm>
          <a:prstGeom prst="rect">
            <a:avLst/>
          </a:prstGeom>
        </p:spPr>
      </p:pic>
    </p:spTree>
    <p:extLst>
      <p:ext uri="{BB962C8B-B14F-4D97-AF65-F5344CB8AC3E}">
        <p14:creationId xmlns:p14="http://schemas.microsoft.com/office/powerpoint/2010/main" val="1431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FE00DB-4E85-4331-B555-7F1F96F4883B}"/>
              </a:ext>
            </a:extLst>
          </p:cNvPr>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EBE1B3A-4641-4D25-A9D3-8022C6106F0E}"/>
              </a:ext>
            </a:extLst>
          </p:cNvPr>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p>
        </p:txBody>
      </p:sp>
      <p:sp>
        <p:nvSpPr>
          <p:cNvPr id="6" name="矩形 5">
            <a:extLst>
              <a:ext uri="{FF2B5EF4-FFF2-40B4-BE49-F238E27FC236}">
                <a16:creationId xmlns:a16="http://schemas.microsoft.com/office/drawing/2014/main" id="{E8A191F3-2C81-4956-A067-F86B4720D00E}"/>
              </a:ext>
            </a:extLst>
          </p:cNvPr>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974992B-9255-49EE-A4C9-3524517E637A}"/>
              </a:ext>
            </a:extLst>
          </p:cNvPr>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D5D05ABB-0CAA-463C-BA4F-011D63271A54}"/>
              </a:ext>
            </a:extLst>
          </p:cNvPr>
          <p:cNvCxnSpPr>
            <a:cxnSpLocks/>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1D90C3D-7B4A-49A8-9400-08D542E7B169}"/>
              </a:ext>
            </a:extLst>
          </p:cNvPr>
          <p:cNvCxnSpPr>
            <a:cxnSpLocks/>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D31C273-34D9-4118-941B-1108BA1AD581}"/>
              </a:ext>
            </a:extLst>
          </p:cNvPr>
          <p:cNvCxnSpPr>
            <a:cxnSpLocks/>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91CEA77-3ED1-4E86-BAD3-98BA946CE06A}"/>
              </a:ext>
            </a:extLst>
          </p:cNvPr>
          <p:cNvCxnSpPr>
            <a:cxnSpLocks/>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F5C8307-F93C-4A71-9B15-A261CA42045D}"/>
              </a:ext>
            </a:extLst>
          </p:cNvPr>
          <p:cNvCxnSpPr>
            <a:cxnSpLocks/>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8B18C536-757D-43A2-B6D8-EB5028DFF7E2}"/>
              </a:ext>
            </a:extLst>
          </p:cNvPr>
          <p:cNvGrpSpPr/>
          <p:nvPr/>
        </p:nvGrpSpPr>
        <p:grpSpPr>
          <a:xfrm>
            <a:off x="7098350" y="2150536"/>
            <a:ext cx="660452" cy="646331"/>
            <a:chOff x="6055192" y="3095317"/>
            <a:chExt cx="560626" cy="548640"/>
          </a:xfrm>
        </p:grpSpPr>
        <p:cxnSp>
          <p:nvCxnSpPr>
            <p:cNvPr id="16" name="直接箭头连接符 15">
              <a:extLst>
                <a:ext uri="{FF2B5EF4-FFF2-40B4-BE49-F238E27FC236}">
                  <a16:creationId xmlns:a16="http://schemas.microsoft.com/office/drawing/2014/main" id="{3F48C3B6-E6E6-4020-A8DC-E99D9E7DC7FE}"/>
                </a:ext>
              </a:extLst>
            </p:cNvPr>
            <p:cNvCxnSpPr>
              <a:cxnSpLocks/>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87B0E6E-CDFA-42F2-B4EE-70E602E59657}"/>
                </a:ext>
              </a:extLst>
            </p:cNvPr>
            <p:cNvCxnSpPr>
              <a:cxnSpLocks/>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68A4C6-47A5-441B-8291-A116A501DD8D}"/>
                </a:ext>
              </a:extLst>
            </p:cNvPr>
            <p:cNvCxnSpPr>
              <a:cxnSpLocks/>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7CCBD6E-2ECB-468F-92B6-60291D93A686}"/>
                </a:ext>
              </a:extLst>
            </p:cNvPr>
            <p:cNvCxnSpPr>
              <a:cxnSpLocks/>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335BDE-92DC-4B2C-A3DB-4382EE68F746}"/>
                </a:ext>
              </a:extLst>
            </p:cNvPr>
            <p:cNvCxnSpPr>
              <a:cxnSpLocks/>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C500EF3-8D69-4A80-B9DA-E537BAC8662A}"/>
                </a:ext>
              </a:extLst>
            </p:cNvPr>
            <p:cNvCxnSpPr>
              <a:cxnSpLocks/>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CF84568-7813-422D-BD85-C6FBEE11538B}"/>
                </a:ext>
              </a:extLst>
            </p:cNvPr>
            <p:cNvCxnSpPr>
              <a:cxnSpLocks/>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0363B6F8-FE05-4B9D-BBE0-34E47D26371C}"/>
              </a:ext>
            </a:extLst>
          </p:cNvPr>
          <p:cNvGrpSpPr/>
          <p:nvPr/>
        </p:nvGrpSpPr>
        <p:grpSpPr>
          <a:xfrm>
            <a:off x="9404471" y="2142419"/>
            <a:ext cx="384080" cy="1502978"/>
            <a:chOff x="8863702" y="1471168"/>
            <a:chExt cx="560626" cy="1275806"/>
          </a:xfrm>
        </p:grpSpPr>
        <p:cxnSp>
          <p:nvCxnSpPr>
            <p:cNvPr id="24" name="直接箭头连接符 23">
              <a:extLst>
                <a:ext uri="{FF2B5EF4-FFF2-40B4-BE49-F238E27FC236}">
                  <a16:creationId xmlns:a16="http://schemas.microsoft.com/office/drawing/2014/main" id="{CB0D69A6-54BE-4FF1-A216-772BC297DCD0}"/>
                </a:ext>
              </a:extLst>
            </p:cNvPr>
            <p:cNvCxnSpPr>
              <a:cxnSpLocks/>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B30AC61-47A7-4762-8AD6-AC99B35B9D56}"/>
                </a:ext>
              </a:extLst>
            </p:cNvPr>
            <p:cNvCxnSpPr>
              <a:cxnSpLocks/>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5802FCC-4343-4A1E-98C6-1713B9AD4F2A}"/>
                </a:ext>
              </a:extLst>
            </p:cNvPr>
            <p:cNvCxnSpPr>
              <a:cxnSpLocks/>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7DEF6B-5214-4AEB-A33A-B9AF3FE21922}"/>
                </a:ext>
              </a:extLst>
            </p:cNvPr>
            <p:cNvCxnSpPr>
              <a:cxnSpLocks/>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323CEFA-9B52-4F73-BBEA-24D067C07E81}"/>
                </a:ext>
              </a:extLst>
            </p:cNvPr>
            <p:cNvCxnSpPr>
              <a:cxnSpLocks/>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E76C02B-B925-4EAC-9503-AE09F19341FF}"/>
                </a:ext>
              </a:extLst>
            </p:cNvPr>
            <p:cNvCxnSpPr>
              <a:cxnSpLocks/>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2470F58-73B7-418A-AF9B-F14492159619}"/>
                </a:ext>
              </a:extLst>
            </p:cNvPr>
            <p:cNvCxnSpPr>
              <a:cxnSpLocks/>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0D00C5-B272-43FB-BC07-C44F324621FF}"/>
                </a:ext>
              </a:extLst>
            </p:cNvPr>
            <p:cNvCxnSpPr>
              <a:cxnSpLocks/>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BE2F5AF-6C37-4599-A20B-C9FB2FF3436D}"/>
                </a:ext>
              </a:extLst>
            </p:cNvPr>
            <p:cNvCxnSpPr>
              <a:cxnSpLocks/>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D70F892-6F0F-4971-98EE-4698D280C00A}"/>
                </a:ext>
              </a:extLst>
            </p:cNvPr>
            <p:cNvCxnSpPr>
              <a:cxnSpLocks/>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8AC0120-4821-4A46-BA3F-FEE97939BE03}"/>
                </a:ext>
              </a:extLst>
            </p:cNvPr>
            <p:cNvCxnSpPr>
              <a:cxnSpLocks/>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D61A390-778B-428F-BE88-D93957D75047}"/>
                </a:ext>
              </a:extLst>
            </p:cNvPr>
            <p:cNvCxnSpPr>
              <a:cxnSpLocks/>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FEE3B2C-6213-4C6B-A0DC-1692E9612612}"/>
                </a:ext>
              </a:extLst>
            </p:cNvPr>
            <p:cNvCxnSpPr>
              <a:cxnSpLocks/>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2AB7F46-A7FA-4862-95C5-8FF4F9BFAFB2}"/>
                </a:ext>
              </a:extLst>
            </p:cNvPr>
            <p:cNvCxnSpPr>
              <a:cxnSpLocks/>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5DDF848-EA30-4000-A20B-0E0E45391F3F}"/>
                </a:ext>
              </a:extLst>
            </p:cNvPr>
            <p:cNvCxnSpPr>
              <a:cxnSpLocks/>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7963FEF8-D19C-4F39-BA59-22A73E0F2DD3}"/>
              </a:ext>
            </a:extLst>
          </p:cNvPr>
          <p:cNvCxnSpPr>
            <a:cxnSpLocks/>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5943D5-73FC-4112-9B9F-944B75B7F9F8}"/>
              </a:ext>
            </a:extLst>
          </p:cNvPr>
          <p:cNvCxnSpPr>
            <a:cxnSpLocks/>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0A94596-F614-4A79-BA80-E604E4705907}"/>
              </a:ext>
            </a:extLst>
          </p:cNvPr>
          <p:cNvCxnSpPr>
            <a:cxnSpLocks/>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23F261-7892-4B1E-8346-C4DBD233FB68}"/>
              </a:ext>
            </a:extLst>
          </p:cNvPr>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EF5D4837-59C0-447B-8611-65C33255017D}"/>
              </a:ext>
            </a:extLst>
          </p:cNvPr>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44" name="矩形 43">
            <a:extLst>
              <a:ext uri="{FF2B5EF4-FFF2-40B4-BE49-F238E27FC236}">
                <a16:creationId xmlns:a16="http://schemas.microsoft.com/office/drawing/2014/main" id="{ABA7806E-A578-48D4-99E6-AFB66ED6BE04}"/>
              </a:ext>
            </a:extLst>
          </p:cNvPr>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p>
        </p:txBody>
      </p:sp>
      <p:sp>
        <p:nvSpPr>
          <p:cNvPr id="45" name="矩形 44">
            <a:extLst>
              <a:ext uri="{FF2B5EF4-FFF2-40B4-BE49-F238E27FC236}">
                <a16:creationId xmlns:a16="http://schemas.microsoft.com/office/drawing/2014/main" id="{BA490F09-4AD5-459B-B094-D3E507C60917}"/>
              </a:ext>
            </a:extLst>
          </p:cNvPr>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p>
        </p:txBody>
      </p:sp>
      <p:grpSp>
        <p:nvGrpSpPr>
          <p:cNvPr id="46" name="组合 45">
            <a:extLst>
              <a:ext uri="{FF2B5EF4-FFF2-40B4-BE49-F238E27FC236}">
                <a16:creationId xmlns:a16="http://schemas.microsoft.com/office/drawing/2014/main" id="{3725C128-4997-48CA-8879-38ADDD9BFEE5}"/>
              </a:ext>
            </a:extLst>
          </p:cNvPr>
          <p:cNvGrpSpPr/>
          <p:nvPr/>
        </p:nvGrpSpPr>
        <p:grpSpPr>
          <a:xfrm rot="16200000">
            <a:off x="7802439" y="4051395"/>
            <a:ext cx="890300" cy="323166"/>
            <a:chOff x="8438233" y="4763009"/>
            <a:chExt cx="560626" cy="274320"/>
          </a:xfrm>
        </p:grpSpPr>
        <p:cxnSp>
          <p:nvCxnSpPr>
            <p:cNvPr id="47" name="直接箭头连接符 46">
              <a:extLst>
                <a:ext uri="{FF2B5EF4-FFF2-40B4-BE49-F238E27FC236}">
                  <a16:creationId xmlns:a16="http://schemas.microsoft.com/office/drawing/2014/main" id="{A8A6A999-86A3-4498-9BE5-331076E412EF}"/>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2ACF59-4986-4A1C-8591-9B4CBDBBAF98}"/>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F354978-22B5-43A5-9B9E-75FD059C6C8C}"/>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F594B95-86DB-414E-86F2-4ABC9BF2EF9C}"/>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CEF0288D-5A34-4D5A-887E-374235B472BA}"/>
              </a:ext>
            </a:extLst>
          </p:cNvPr>
          <p:cNvGrpSpPr/>
          <p:nvPr/>
        </p:nvGrpSpPr>
        <p:grpSpPr>
          <a:xfrm rot="16200000">
            <a:off x="8816517" y="3823186"/>
            <a:ext cx="456417" cy="323166"/>
            <a:chOff x="8438233" y="4763009"/>
            <a:chExt cx="560626" cy="274320"/>
          </a:xfrm>
        </p:grpSpPr>
        <p:cxnSp>
          <p:nvCxnSpPr>
            <p:cNvPr id="52" name="直接箭头连接符 51">
              <a:extLst>
                <a:ext uri="{FF2B5EF4-FFF2-40B4-BE49-F238E27FC236}">
                  <a16:creationId xmlns:a16="http://schemas.microsoft.com/office/drawing/2014/main" id="{5E0984FE-50F9-4F1A-895F-C9E5E9426E25}"/>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DBA6CF-1E8B-4149-B1F9-74A4EFA07DBA}"/>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6C1E467-13FB-47CE-9139-FC291FA3D764}"/>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01B7F30-13A1-4A7F-A414-4F16A6667572}"/>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1D1E86C2-F322-4D0B-903F-7A57C21942F5}"/>
              </a:ext>
            </a:extLst>
          </p:cNvPr>
          <p:cNvCxnSpPr>
            <a:cxnSpLocks/>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5EDFB6E-7209-464A-B94D-38F8E43576F1}"/>
              </a:ext>
            </a:extLst>
          </p:cNvPr>
          <p:cNvCxnSpPr>
            <a:cxnSpLocks/>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64D32825-EDA1-4926-AC88-028D77E35995}"/>
              </a:ext>
            </a:extLst>
          </p:cNvPr>
          <p:cNvGrpSpPr/>
          <p:nvPr/>
        </p:nvGrpSpPr>
        <p:grpSpPr>
          <a:xfrm>
            <a:off x="5311021" y="4338663"/>
            <a:ext cx="317965" cy="624912"/>
            <a:chOff x="4262117" y="4168879"/>
            <a:chExt cx="197947" cy="466196"/>
          </a:xfrm>
        </p:grpSpPr>
        <p:sp>
          <p:nvSpPr>
            <p:cNvPr id="62" name="流程图: 手动操作 61">
              <a:extLst>
                <a:ext uri="{FF2B5EF4-FFF2-40B4-BE49-F238E27FC236}">
                  <a16:creationId xmlns:a16="http://schemas.microsoft.com/office/drawing/2014/main" id="{7B4B1A11-6727-43E1-AC0E-963A7910667F}"/>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a:extLst>
                <a:ext uri="{FF2B5EF4-FFF2-40B4-BE49-F238E27FC236}">
                  <a16:creationId xmlns:a16="http://schemas.microsoft.com/office/drawing/2014/main" id="{075C9332-3817-45D3-A7D3-AD5D269C4C8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A3EB05C6-4E3F-4FE5-B2DF-E62D99359DEC}"/>
              </a:ext>
            </a:extLst>
          </p:cNvPr>
          <p:cNvGrpSpPr/>
          <p:nvPr/>
        </p:nvGrpSpPr>
        <p:grpSpPr>
          <a:xfrm>
            <a:off x="5314337" y="5165708"/>
            <a:ext cx="317965" cy="624912"/>
            <a:chOff x="4262117" y="4168879"/>
            <a:chExt cx="197947" cy="466196"/>
          </a:xfrm>
        </p:grpSpPr>
        <p:sp>
          <p:nvSpPr>
            <p:cNvPr id="65" name="流程图: 手动操作 64">
              <a:extLst>
                <a:ext uri="{FF2B5EF4-FFF2-40B4-BE49-F238E27FC236}">
                  <a16:creationId xmlns:a16="http://schemas.microsoft.com/office/drawing/2014/main" id="{120FED2C-210D-4381-AC58-149182600D98}"/>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a:extLst>
                <a:ext uri="{FF2B5EF4-FFF2-40B4-BE49-F238E27FC236}">
                  <a16:creationId xmlns:a16="http://schemas.microsoft.com/office/drawing/2014/main" id="{DA8B035E-E7E8-499B-BEEE-38CE0E44FCE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a:extLst>
              <a:ext uri="{FF2B5EF4-FFF2-40B4-BE49-F238E27FC236}">
                <a16:creationId xmlns:a16="http://schemas.microsoft.com/office/drawing/2014/main" id="{E6EB1850-B658-475D-BBC2-1F5726F19FAE}"/>
              </a:ext>
            </a:extLst>
          </p:cNvPr>
          <p:cNvCxnSpPr>
            <a:cxnSpLocks/>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9FC183F-DD9C-4BF5-ABFC-BFB29148FF86}"/>
              </a:ext>
            </a:extLst>
          </p:cNvPr>
          <p:cNvCxnSpPr>
            <a:cxnSpLocks/>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7AFE13-33A6-4001-B399-03E536BE422E}"/>
              </a:ext>
            </a:extLst>
          </p:cNvPr>
          <p:cNvCxnSpPr>
            <a:cxnSpLocks/>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A04CDC9-857F-4FEA-BE32-CC791D6942E3}"/>
              </a:ext>
            </a:extLst>
          </p:cNvPr>
          <p:cNvCxnSpPr>
            <a:cxnSpLocks/>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35936DD-559E-46B9-A50C-94202DE73B70}"/>
              </a:ext>
            </a:extLst>
          </p:cNvPr>
          <p:cNvCxnSpPr>
            <a:cxnSpLocks/>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2F8390-7920-44A6-B7BA-0DD5B9E995E1}"/>
              </a:ext>
            </a:extLst>
          </p:cNvPr>
          <p:cNvCxnSpPr>
            <a:cxnSpLocks/>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459DCA46-7520-45DB-A9EC-71BCF9C6D9FF}"/>
              </a:ext>
            </a:extLst>
          </p:cNvPr>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89DE6ECC-229C-4A7A-BD2E-1549AD955B3E}"/>
              </a:ext>
            </a:extLst>
          </p:cNvPr>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5EF8A148-B96C-4759-B7BA-0FB017BC6A1F}"/>
              </a:ext>
            </a:extLst>
          </p:cNvPr>
          <p:cNvGrpSpPr/>
          <p:nvPr/>
        </p:nvGrpSpPr>
        <p:grpSpPr>
          <a:xfrm>
            <a:off x="6880731" y="4712515"/>
            <a:ext cx="1014475" cy="259160"/>
            <a:chOff x="8438233" y="4854449"/>
            <a:chExt cx="560626" cy="182880"/>
          </a:xfrm>
        </p:grpSpPr>
        <p:cxnSp>
          <p:nvCxnSpPr>
            <p:cNvPr id="77" name="直接箭头连接符 76">
              <a:extLst>
                <a:ext uri="{FF2B5EF4-FFF2-40B4-BE49-F238E27FC236}">
                  <a16:creationId xmlns:a16="http://schemas.microsoft.com/office/drawing/2014/main" id="{4C030457-5B07-4044-AF79-D4205D85B059}"/>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A19787E-D273-47E1-AE89-A7A2C1CB1205}"/>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C979E7E-D3B1-45CA-8660-AB8C46E44384}"/>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6741AEA4-8111-4CBA-8DD8-946EA8DCDE2B}"/>
              </a:ext>
            </a:extLst>
          </p:cNvPr>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7D54FE9F-D01E-4153-93FC-33F89FD828DB}"/>
              </a:ext>
            </a:extLst>
          </p:cNvPr>
          <p:cNvCxnSpPr>
            <a:cxnSpLocks/>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340CE91A-31B8-4F97-8CC1-1AA20B96BC27}"/>
              </a:ext>
            </a:extLst>
          </p:cNvPr>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p>
        </p:txBody>
      </p:sp>
      <p:sp>
        <p:nvSpPr>
          <p:cNvPr id="83" name="矩形 82">
            <a:extLst>
              <a:ext uri="{FF2B5EF4-FFF2-40B4-BE49-F238E27FC236}">
                <a16:creationId xmlns:a16="http://schemas.microsoft.com/office/drawing/2014/main" id="{A37E79DD-D11E-455E-9B2A-A283A3E4C5E9}"/>
              </a:ext>
            </a:extLst>
          </p:cNvPr>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p>
        </p:txBody>
      </p:sp>
      <p:sp>
        <p:nvSpPr>
          <p:cNvPr id="85" name="矩形 84">
            <a:extLst>
              <a:ext uri="{FF2B5EF4-FFF2-40B4-BE49-F238E27FC236}">
                <a16:creationId xmlns:a16="http://schemas.microsoft.com/office/drawing/2014/main" id="{1D175B9B-1A5E-4E8D-AF0D-D43AEC9BACB1}"/>
              </a:ext>
            </a:extLst>
          </p:cNvPr>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a:extLst>
              <a:ext uri="{FF2B5EF4-FFF2-40B4-BE49-F238E27FC236}">
                <a16:creationId xmlns:a16="http://schemas.microsoft.com/office/drawing/2014/main" id="{993D30CB-47A4-4668-8389-45F99CC5214B}"/>
              </a:ext>
            </a:extLst>
          </p:cNvPr>
          <p:cNvCxnSpPr>
            <a:cxnSpLocks/>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817A33C-5E3A-4DB4-817B-F9B1B6CFD1EE}"/>
              </a:ext>
            </a:extLst>
          </p:cNvPr>
          <p:cNvCxnSpPr>
            <a:cxnSpLocks/>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27743A7-1FAF-4543-94C3-5D916C72D290}"/>
              </a:ext>
            </a:extLst>
          </p:cNvPr>
          <p:cNvCxnSpPr>
            <a:cxnSpLocks/>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0AC0A2A-FDE8-41EB-BCFA-563EF552870C}"/>
              </a:ext>
            </a:extLst>
          </p:cNvPr>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a:extLst>
              <a:ext uri="{FF2B5EF4-FFF2-40B4-BE49-F238E27FC236}">
                <a16:creationId xmlns:a16="http://schemas.microsoft.com/office/drawing/2014/main" id="{DFFFFAF7-9819-4354-95FB-7A3E24E367CC}"/>
              </a:ext>
            </a:extLst>
          </p:cNvPr>
          <p:cNvCxnSpPr>
            <a:cxnSpLocks/>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8E3B262-1CEA-451A-BC66-4152AE7F19FD}"/>
              </a:ext>
            </a:extLst>
          </p:cNvPr>
          <p:cNvCxnSpPr>
            <a:cxnSpLocks/>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8FF52E-142B-4F23-A94B-135F9A444775}"/>
              </a:ext>
            </a:extLst>
          </p:cNvPr>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9CF54FDE-B33D-4353-BCC2-1CE9A90AF79D}"/>
              </a:ext>
            </a:extLst>
          </p:cNvPr>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p>
        </p:txBody>
      </p:sp>
      <p:sp>
        <p:nvSpPr>
          <p:cNvPr id="95" name="矩形 94">
            <a:extLst>
              <a:ext uri="{FF2B5EF4-FFF2-40B4-BE49-F238E27FC236}">
                <a16:creationId xmlns:a16="http://schemas.microsoft.com/office/drawing/2014/main" id="{EF5852E1-AE87-483F-9576-85974B07E0DD}"/>
              </a:ext>
            </a:extLst>
          </p:cNvPr>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A7E569BE-3367-44D9-AF55-4F3B2E8F1E19}"/>
              </a:ext>
            </a:extLst>
          </p:cNvPr>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8814B65A-E3C8-4A48-AEA7-6CCE5B3630DE}"/>
              </a:ext>
            </a:extLst>
          </p:cNvPr>
          <p:cNvGrpSpPr/>
          <p:nvPr/>
        </p:nvGrpSpPr>
        <p:grpSpPr>
          <a:xfrm>
            <a:off x="2691544" y="4326086"/>
            <a:ext cx="1277904" cy="1610344"/>
            <a:chOff x="2211917" y="4214752"/>
            <a:chExt cx="1594961" cy="1366944"/>
          </a:xfrm>
        </p:grpSpPr>
        <p:sp>
          <p:nvSpPr>
            <p:cNvPr id="98" name="矩形 97">
              <a:extLst>
                <a:ext uri="{FF2B5EF4-FFF2-40B4-BE49-F238E27FC236}">
                  <a16:creationId xmlns:a16="http://schemas.microsoft.com/office/drawing/2014/main" id="{765FD5C4-C04D-455E-89E2-696490F4E70D}"/>
                </a:ext>
              </a:extLst>
            </p:cNvPr>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9CFBAB2-6DC4-4CBB-9766-D5E1E5777E03}"/>
                </a:ext>
              </a:extLst>
            </p:cNvPr>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FB851A8-D6E6-497D-B7A9-FACA17738BA1}"/>
                </a:ext>
              </a:extLst>
            </p:cNvPr>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01659E37-605F-4A54-988A-564EFF1777A3}"/>
                </a:ext>
              </a:extLst>
            </p:cNvPr>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a:extLst>
              <a:ext uri="{FF2B5EF4-FFF2-40B4-BE49-F238E27FC236}">
                <a16:creationId xmlns:a16="http://schemas.microsoft.com/office/drawing/2014/main" id="{3223637C-A42D-4671-9B72-51571265148C}"/>
              </a:ext>
            </a:extLst>
          </p:cNvPr>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p>
        </p:txBody>
      </p:sp>
      <p:sp>
        <p:nvSpPr>
          <p:cNvPr id="103" name="矩形 102">
            <a:extLst>
              <a:ext uri="{FF2B5EF4-FFF2-40B4-BE49-F238E27FC236}">
                <a16:creationId xmlns:a16="http://schemas.microsoft.com/office/drawing/2014/main" id="{979D6C2E-A048-4B87-B92F-F9D7BA1398A3}"/>
              </a:ext>
            </a:extLst>
          </p:cNvPr>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p>
        </p:txBody>
      </p:sp>
      <p:sp>
        <p:nvSpPr>
          <p:cNvPr id="104" name="文本框 103">
            <a:extLst>
              <a:ext uri="{FF2B5EF4-FFF2-40B4-BE49-F238E27FC236}">
                <a16:creationId xmlns:a16="http://schemas.microsoft.com/office/drawing/2014/main" id="{6774D8EE-93E6-4631-B08F-F379311636AE}"/>
              </a:ext>
            </a:extLst>
          </p:cNvPr>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E0E4824F-1316-42E7-9A7A-957C52FA2504}"/>
              </a:ext>
            </a:extLst>
          </p:cNvPr>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EE2BA188-1E6E-4B31-BF88-784C366A1FDC}"/>
              </a:ext>
            </a:extLst>
          </p:cNvPr>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50966576-3D1D-4C87-AA88-D7FF95BEAF5A}"/>
              </a:ext>
            </a:extLst>
          </p:cNvPr>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87782D71-3471-49C8-AC19-C06263C2DDA6}"/>
              </a:ext>
            </a:extLst>
          </p:cNvPr>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2D99931B-1FD8-4867-9957-59A612E98420}"/>
              </a:ext>
            </a:extLst>
          </p:cNvPr>
          <p:cNvCxnSpPr>
            <a:cxnSpLocks/>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7209EC2-9AA7-430D-A6A4-52ABA289FE83}"/>
              </a:ext>
            </a:extLst>
          </p:cNvPr>
          <p:cNvCxnSpPr>
            <a:cxnSpLocks/>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A10A206-11A0-4312-88D3-FC18DD92F654}"/>
              </a:ext>
            </a:extLst>
          </p:cNvPr>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A047FBE-3F61-415C-A9E5-D3E618EAD61E}"/>
              </a:ext>
            </a:extLst>
          </p:cNvPr>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EC1D361F-71A5-4F4E-84A9-0846A0E6C97A}"/>
              </a:ext>
            </a:extLst>
          </p:cNvPr>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67F09A82-6F78-44CE-813F-53BC96B9A254}"/>
              </a:ext>
            </a:extLst>
          </p:cNvPr>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883D7438-A1A0-4C37-9051-38F97A1A535B}"/>
              </a:ext>
            </a:extLst>
          </p:cNvPr>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p>
        </p:txBody>
      </p:sp>
      <p:sp>
        <p:nvSpPr>
          <p:cNvPr id="117" name="矩形 116">
            <a:extLst>
              <a:ext uri="{FF2B5EF4-FFF2-40B4-BE49-F238E27FC236}">
                <a16:creationId xmlns:a16="http://schemas.microsoft.com/office/drawing/2014/main" id="{0D9B2AF0-E290-40DC-8587-4474A43EB10F}"/>
              </a:ext>
            </a:extLst>
          </p:cNvPr>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p>
        </p:txBody>
      </p:sp>
      <p:sp>
        <p:nvSpPr>
          <p:cNvPr id="119" name="矩形 118">
            <a:extLst>
              <a:ext uri="{FF2B5EF4-FFF2-40B4-BE49-F238E27FC236}">
                <a16:creationId xmlns:a16="http://schemas.microsoft.com/office/drawing/2014/main" id="{1B5886FE-CCC9-4F5E-A7E4-9C97CD8E3FF5}"/>
              </a:ext>
            </a:extLst>
          </p:cNvPr>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p>
        </p:txBody>
      </p:sp>
      <p:sp>
        <p:nvSpPr>
          <p:cNvPr id="124" name="矩形 123">
            <a:extLst>
              <a:ext uri="{FF2B5EF4-FFF2-40B4-BE49-F238E27FC236}">
                <a16:creationId xmlns:a16="http://schemas.microsoft.com/office/drawing/2014/main" id="{8D461566-F17C-422D-807A-432187BF54CA}"/>
              </a:ext>
            </a:extLst>
          </p:cNvPr>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p>
        </p:txBody>
      </p:sp>
      <p:sp>
        <p:nvSpPr>
          <p:cNvPr id="121" name="矩形 120">
            <a:extLst>
              <a:ext uri="{FF2B5EF4-FFF2-40B4-BE49-F238E27FC236}">
                <a16:creationId xmlns:a16="http://schemas.microsoft.com/office/drawing/2014/main" id="{EF5D4837-59C0-447B-8611-65C33255017D}"/>
              </a:ext>
            </a:extLst>
          </p:cNvPr>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F5D4837-59C0-447B-8611-65C33255017D}"/>
              </a:ext>
            </a:extLst>
          </p:cNvPr>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125" name="矩形 124">
            <a:extLst>
              <a:ext uri="{FF2B5EF4-FFF2-40B4-BE49-F238E27FC236}">
                <a16:creationId xmlns:a16="http://schemas.microsoft.com/office/drawing/2014/main" id="{7974992B-9255-49EE-A4C9-3524517E637A}"/>
              </a:ext>
            </a:extLst>
          </p:cNvPr>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p>
        </p:txBody>
      </p:sp>
      <p:sp>
        <p:nvSpPr>
          <p:cNvPr id="126" name="矩形 125">
            <a:extLst>
              <a:ext uri="{FF2B5EF4-FFF2-40B4-BE49-F238E27FC236}">
                <a16:creationId xmlns:a16="http://schemas.microsoft.com/office/drawing/2014/main" id="{7974992B-9255-49EE-A4C9-3524517E637A}"/>
              </a:ext>
            </a:extLst>
          </p:cNvPr>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p>
        </p:txBody>
      </p:sp>
      <p:sp>
        <p:nvSpPr>
          <p:cNvPr id="127" name="矩形 126">
            <a:extLst>
              <a:ext uri="{FF2B5EF4-FFF2-40B4-BE49-F238E27FC236}">
                <a16:creationId xmlns:a16="http://schemas.microsoft.com/office/drawing/2014/main" id="{67F09A82-6F78-44CE-813F-53BC96B9A254}"/>
              </a:ext>
            </a:extLst>
          </p:cNvPr>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a:extLst>
              <a:ext uri="{FF2B5EF4-FFF2-40B4-BE49-F238E27FC236}">
                <a16:creationId xmlns:a16="http://schemas.microsoft.com/office/drawing/2014/main" id="{20637884-E57C-4787-B115-F251C3785BAB}"/>
              </a:ext>
            </a:extLst>
          </p:cNvPr>
          <p:cNvCxnSpPr>
            <a:cxnSpLocks/>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ABA7806E-A578-48D4-99E6-AFB66ED6BE04}"/>
              </a:ext>
            </a:extLst>
          </p:cNvPr>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a:extLst>
              <a:ext uri="{FF2B5EF4-FFF2-40B4-BE49-F238E27FC236}">
                <a16:creationId xmlns:a16="http://schemas.microsoft.com/office/drawing/2014/main" id="{20637884-E57C-4787-B115-F251C3785BAB}"/>
              </a:ext>
            </a:extLst>
          </p:cNvPr>
          <p:cNvCxnSpPr>
            <a:cxnSpLocks/>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637884-E57C-4787-B115-F251C3785BAB}"/>
              </a:ext>
            </a:extLst>
          </p:cNvPr>
          <p:cNvCxnSpPr>
            <a:cxnSpLocks/>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340CE91A-31B8-4F97-8CC1-1AA20B96BC27}"/>
              </a:ext>
            </a:extLst>
          </p:cNvPr>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a:extLst>
              <a:ext uri="{FF2B5EF4-FFF2-40B4-BE49-F238E27FC236}">
                <a16:creationId xmlns:a16="http://schemas.microsoft.com/office/drawing/2014/main" id="{F638D1B4-8D96-47FF-A46F-92A377D4EECC}"/>
              </a:ext>
            </a:extLst>
          </p:cNvPr>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p>
        </p:txBody>
      </p:sp>
      <p:sp>
        <p:nvSpPr>
          <p:cNvPr id="173" name="矩形 172">
            <a:extLst>
              <a:ext uri="{FF2B5EF4-FFF2-40B4-BE49-F238E27FC236}">
                <a16:creationId xmlns:a16="http://schemas.microsoft.com/office/drawing/2014/main" id="{8D461566-F17C-422D-807A-432187BF54CA}"/>
              </a:ext>
            </a:extLst>
          </p:cNvPr>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p>
        </p:txBody>
      </p:sp>
      <p:cxnSp>
        <p:nvCxnSpPr>
          <p:cNvPr id="131" name="直接连接符 130">
            <a:extLst>
              <a:ext uri="{FF2B5EF4-FFF2-40B4-BE49-F238E27FC236}">
                <a16:creationId xmlns:a16="http://schemas.microsoft.com/office/drawing/2014/main" id="{F47AFE13-33A6-4001-B399-03E536BE422E}"/>
              </a:ext>
            </a:extLst>
          </p:cNvPr>
          <p:cNvCxnSpPr>
            <a:cxnSpLocks/>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290756B-1DFA-4657-A876-D36C6004A4FF}"/>
              </a:ext>
            </a:extLst>
          </p:cNvPr>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3EBA1379-EF6F-4B5D-B167-DA6269B0C296}"/>
              </a:ext>
            </a:extLst>
          </p:cNvPr>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DE64822-5AC9-4998-BA21-FA5B14D66CC9}"/>
              </a:ext>
            </a:extLst>
          </p:cNvPr>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p>
        </p:txBody>
      </p:sp>
      <p:sp>
        <p:nvSpPr>
          <p:cNvPr id="128" name="任意多边形 132">
            <a:extLst>
              <a:ext uri="{FF2B5EF4-FFF2-40B4-BE49-F238E27FC236}">
                <a16:creationId xmlns:a16="http://schemas.microsoft.com/office/drawing/2014/main" id="{F238CE31-41D7-4CA8-95FC-21D2E04673F4}"/>
              </a:ext>
            </a:extLst>
          </p:cNvPr>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a:extLst>
              <a:ext uri="{FF2B5EF4-FFF2-40B4-BE49-F238E27FC236}">
                <a16:creationId xmlns:a16="http://schemas.microsoft.com/office/drawing/2014/main" id="{67F09A82-6F78-44CE-813F-53BC96B9A254}"/>
              </a:ext>
            </a:extLst>
          </p:cNvPr>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611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存储操作控制信号</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用于控制微程序的执行顺序</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7"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7"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7" b="1">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3680893861"/>
      </p:ext>
    </p:extLst>
  </p:cSld>
  <p:clrMapOvr>
    <a:masterClrMapping/>
  </p:clrMapOvr>
  <mc:AlternateContent xmlns:mc="http://schemas.openxmlformats.org/markup-compatibility/2006" xmlns:p15="http://schemas.microsoft.com/office/powerpoint/2012/main">
    <mc:Choice Requires="p15">
      <p:transition spd="slow" advTm="131400">
        <p15:prstTrans prst="pageCurlDouble"/>
      </p:transition>
    </mc:Choice>
    <mc:Fallback xmlns="">
      <p:transition spd="slow" advTm="13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003" x="2044700" y="2305050"/>
          <p14:tracePt t="12033" x="2051050" y="2305050"/>
          <p14:tracePt t="12049" x="2057400" y="2305050"/>
          <p14:tracePt t="12083" x="2076450" y="2311400"/>
          <p14:tracePt t="12099" x="2082800" y="2311400"/>
          <p14:tracePt t="12117" x="2108200" y="2311400"/>
          <p14:tracePt t="12133" x="2120900" y="2311400"/>
          <p14:tracePt t="12135" x="2165350" y="2311400"/>
          <p14:tracePt t="12149" x="2209800" y="2311400"/>
          <p14:tracePt t="12166" x="2260600" y="2311400"/>
          <p14:tracePt t="12183" x="2305050" y="2311400"/>
          <p14:tracePt t="12200" x="2336800" y="2311400"/>
          <p14:tracePt t="12202" x="2362200" y="2311400"/>
          <p14:tracePt t="12216" x="2374900" y="2311400"/>
          <p14:tracePt t="12233" x="2419350" y="2311400"/>
          <p14:tracePt t="12250" x="2457450" y="2311400"/>
          <p14:tracePt t="12266" x="2470150" y="2311400"/>
          <p14:tracePt t="12283" x="2476500" y="2311400"/>
          <p14:tracePt t="12300" x="2482850" y="2311400"/>
          <p14:tracePt t="12317" x="2501900" y="2311400"/>
          <p14:tracePt t="12333" x="2546350" y="2311400"/>
          <p14:tracePt t="12350" x="2647950" y="2311400"/>
          <p14:tracePt t="12367" x="2749550" y="2311400"/>
          <p14:tracePt t="12383" x="2870200" y="2311400"/>
          <p14:tracePt t="12400" x="2984500" y="2311400"/>
          <p14:tracePt t="12416" x="3092450" y="2311400"/>
          <p14:tracePt t="12434" x="3175000" y="2311400"/>
          <p14:tracePt t="12450" x="3263900" y="2311400"/>
          <p14:tracePt t="12466" x="3321050" y="2311400"/>
          <p14:tracePt t="12469" x="3371850" y="2311400"/>
          <p14:tracePt t="12483" x="3422650" y="2311400"/>
          <p14:tracePt t="12500" x="3549650" y="2311400"/>
          <p14:tracePt t="12516" x="3600450" y="2311400"/>
          <p14:tracePt t="12533" x="3657600" y="2317750"/>
          <p14:tracePt t="12536" x="3670300" y="2317750"/>
          <p14:tracePt t="12550" x="3708400" y="2317750"/>
          <p14:tracePt t="12567" x="3752850" y="2317750"/>
          <p14:tracePt t="12584" x="3778250" y="2317750"/>
          <p14:tracePt t="12600" x="3829050" y="2317750"/>
          <p14:tracePt t="12617" x="3886200" y="2317750"/>
          <p14:tracePt t="12634" x="3962400" y="2317750"/>
          <p14:tracePt t="12650" x="4019550" y="2324100"/>
          <p14:tracePt t="12667" x="4051300" y="2324100"/>
          <p14:tracePt t="12684" x="4095750" y="2324100"/>
          <p14:tracePt t="12700" x="4133850" y="2324100"/>
          <p14:tracePt t="12717" x="4165600" y="2324100"/>
          <p14:tracePt t="12720" x="4197350" y="2324100"/>
          <p14:tracePt t="12733" x="4216400" y="2324100"/>
          <p14:tracePt t="12751" x="4260850" y="2324100"/>
          <p14:tracePt t="12767" x="4311650" y="2324100"/>
          <p14:tracePt t="12784" x="4330700" y="2324100"/>
          <p14:tracePt t="12785" x="4349750" y="2324100"/>
          <p14:tracePt t="12800" x="4413250" y="2324100"/>
          <p14:tracePt t="12817" x="4445000" y="2324100"/>
          <p14:tracePt t="12834" x="4489450" y="2324100"/>
          <p14:tracePt t="12850" x="4508500" y="2324100"/>
          <p14:tracePt t="12867" x="4572000" y="2324100"/>
          <p14:tracePt t="12884" x="4591050" y="2317750"/>
          <p14:tracePt t="12900" x="4597400" y="2317750"/>
          <p14:tracePt t="12934" x="4603750" y="2317750"/>
          <p14:tracePt t="12950" x="4616450" y="2317750"/>
          <p14:tracePt t="12967" x="4622800" y="2317750"/>
          <p14:tracePt t="12984" x="4648200" y="2311400"/>
          <p14:tracePt t="13001" x="4679950" y="2311400"/>
          <p14:tracePt t="13017" x="4705350" y="2311400"/>
          <p14:tracePt t="13034" x="4737100" y="2311400"/>
          <p14:tracePt t="13051" x="4775200" y="2311400"/>
          <p14:tracePt t="13067" x="4806950" y="2311400"/>
          <p14:tracePt t="13084" x="4819650" y="2305050"/>
          <p14:tracePt t="13101" x="4826000" y="2305050"/>
          <p14:tracePt t="13459" x="0" y="0"/>
        </p14:tracePtLst>
        <p14:tracePtLst>
          <p14:tracePt t="14891" x="5403850" y="2317750"/>
          <p14:tracePt t="14919" x="5416550" y="2317750"/>
          <p14:tracePt t="14936" x="5422900" y="2317750"/>
          <p14:tracePt t="14953" x="5441950" y="2317750"/>
          <p14:tracePt t="14969" x="5473700" y="2317750"/>
          <p14:tracePt t="14971" x="5486400" y="2317750"/>
          <p14:tracePt t="14986" x="5537200" y="2317750"/>
          <p14:tracePt t="15003" x="5594350" y="2317750"/>
          <p14:tracePt t="15020" x="5632450" y="2317750"/>
          <p14:tracePt t="15036" x="5689600" y="2317750"/>
          <p14:tracePt t="15053" x="5727700" y="2317750"/>
          <p14:tracePt t="15070" x="5791200" y="2317750"/>
          <p14:tracePt t="15087" x="5822950" y="2317750"/>
          <p14:tracePt t="15103" x="5861050" y="2317750"/>
          <p14:tracePt t="15120" x="5918200" y="2311400"/>
          <p14:tracePt t="15136" x="5956300" y="2311400"/>
          <p14:tracePt t="15153" x="5994400" y="2305050"/>
          <p14:tracePt t="15170" x="6051550" y="2305050"/>
          <p14:tracePt t="15186" x="6076950" y="2305050"/>
          <p14:tracePt t="15188" x="6096000" y="2298700"/>
          <p14:tracePt t="15203" x="6115050" y="2298700"/>
          <p14:tracePt t="15220" x="6146800" y="2292350"/>
          <p14:tracePt t="15237" x="6172200" y="2286000"/>
          <p14:tracePt t="15253" x="6216650" y="2286000"/>
          <p14:tracePt t="15270" x="6273800" y="2279650"/>
          <p14:tracePt t="15287" x="6311900" y="2279650"/>
          <p14:tracePt t="15304" x="6350000" y="2279650"/>
          <p14:tracePt t="15321" x="6381750" y="2279650"/>
          <p14:tracePt t="15337" x="6407150" y="2279650"/>
          <p14:tracePt t="15353" x="6432550" y="2279650"/>
          <p14:tracePt t="15371" x="6451600" y="2279650"/>
          <p14:tracePt t="15387" x="6464300" y="2279650"/>
          <p14:tracePt t="15404" x="6477000" y="2279650"/>
          <p14:tracePt t="15420" x="6483350" y="2279650"/>
          <p14:tracePt t="15453" x="6489700" y="2279650"/>
          <p14:tracePt t="15470" x="6502400" y="2279650"/>
          <p14:tracePt t="15487" x="6508750" y="2279650"/>
          <p14:tracePt t="15504" x="6534150" y="2279650"/>
          <p14:tracePt t="15520" x="6572250" y="2273300"/>
          <p14:tracePt t="15537" x="6597650" y="2273300"/>
          <p14:tracePt t="15554" x="6610350" y="2273300"/>
          <p14:tracePt t="15571" x="6623050" y="2273300"/>
          <p14:tracePt t="15588" x="6629400" y="2273300"/>
          <p14:tracePt t="15871" x="0" y="0"/>
        </p14:tracePtLst>
        <p14:tracePtLst>
          <p14:tracePt t="16873" x="7156450" y="2305050"/>
          <p14:tracePt t="17023" x="7175500" y="2305050"/>
          <p14:tracePt t="17039" x="7194550" y="2305050"/>
          <p14:tracePt t="17056" x="7226300" y="2305050"/>
          <p14:tracePt t="17072" x="7283450" y="2311400"/>
          <p14:tracePt t="17089" x="7321550" y="2311400"/>
          <p14:tracePt t="17105" x="7359650" y="2317750"/>
          <p14:tracePt t="17122" x="7378700" y="2317750"/>
          <p14:tracePt t="17139" x="7385050" y="2317750"/>
          <p14:tracePt t="17196" x="7391400" y="2317750"/>
          <p14:tracePt t="17202" x="7397750" y="2317750"/>
          <p14:tracePt t="17208" x="7404100" y="2317750"/>
          <p14:tracePt t="17222" x="7435850" y="2317750"/>
          <p14:tracePt t="17239" x="7461250" y="2317750"/>
          <p14:tracePt t="17256" x="7493000" y="2317750"/>
          <p14:tracePt t="17273" x="7512050" y="2317750"/>
          <p14:tracePt t="17289" x="7537450" y="2317750"/>
          <p14:tracePt t="17306" x="7550150" y="2317750"/>
          <p14:tracePt t="17322" x="7556500" y="2317750"/>
          <p14:tracePt t="17339" x="7562850" y="2317750"/>
          <p14:tracePt t="17373" x="7569200" y="2317750"/>
          <p14:tracePt t="17503" x="7575550" y="2317750"/>
          <p14:tracePt t="17579" x="7581900" y="2317750"/>
          <p14:tracePt t="17586" x="7600950" y="2317750"/>
          <p14:tracePt t="17606" x="7645400" y="2317750"/>
          <p14:tracePt t="17623" x="7683500" y="2324100"/>
          <p14:tracePt t="17639" x="7753350" y="2330450"/>
          <p14:tracePt t="17656" x="7848600" y="2336800"/>
          <p14:tracePt t="17673" x="7912100" y="2336800"/>
          <p14:tracePt t="17675" x="7975600" y="2343150"/>
          <p14:tracePt t="17689" x="8001000" y="2343150"/>
          <p14:tracePt t="17706" x="8096250" y="2349500"/>
          <p14:tracePt t="17723" x="8178800" y="2349500"/>
          <p14:tracePt t="17740" x="8216900" y="2349500"/>
          <p14:tracePt t="17757" x="8261350" y="2349500"/>
          <p14:tracePt t="17759" x="8267700" y="2349500"/>
          <p14:tracePt t="17773" x="8293100" y="2355850"/>
          <p14:tracePt t="17790" x="8318500" y="2355850"/>
          <p14:tracePt t="17807" x="8369300" y="2355850"/>
          <p14:tracePt t="17823" x="8426450" y="2355850"/>
          <p14:tracePt t="17840" x="8521700" y="2355850"/>
          <p14:tracePt t="17856" x="8629650" y="2355850"/>
          <p14:tracePt t="17873" x="8807450" y="2355850"/>
          <p14:tracePt t="17890" x="8959850" y="2355850"/>
          <p14:tracePt t="17906" x="9118600" y="2355850"/>
          <p14:tracePt t="17923" x="9277350" y="2355850"/>
          <p14:tracePt t="17940" x="9417050" y="2355850"/>
          <p14:tracePt t="17957" x="9486900" y="2355850"/>
          <p14:tracePt t="17973" x="9544050" y="2355850"/>
          <p14:tracePt t="17976" x="9569450" y="2355850"/>
          <p14:tracePt t="17990" x="9582150" y="2355850"/>
          <p14:tracePt t="18007" x="9594850" y="2355850"/>
          <p14:tracePt t="18023" x="9601200" y="2355850"/>
          <p14:tracePt t="18040" x="9607550" y="2355850"/>
          <p14:tracePt t="18057" x="9620250" y="2355850"/>
          <p14:tracePt t="18076" x="9632950" y="2355850"/>
          <p14:tracePt t="18090" x="9652000" y="2349500"/>
          <p14:tracePt t="18107" x="9690100" y="2343150"/>
          <p14:tracePt t="18123" x="9747250" y="2330450"/>
          <p14:tracePt t="18140" x="9785350" y="2330450"/>
          <p14:tracePt t="18157" x="9848850" y="2324100"/>
          <p14:tracePt t="18174" x="9886950" y="2317750"/>
          <p14:tracePt t="18190" x="9912350" y="2311400"/>
          <p14:tracePt t="18207" x="9931400" y="2305050"/>
          <p14:tracePt t="18224" x="9937750" y="2305050"/>
          <p14:tracePt t="18241" x="9944100" y="2305050"/>
          <p14:tracePt t="18257" x="9950450" y="2305050"/>
          <p14:tracePt t="18658" x="0" y="0"/>
        </p14:tracePtLst>
        <p14:tracePtLst>
          <p14:tracePt t="27717" x="1403350" y="5695950"/>
          <p14:tracePt t="27845" x="1422400" y="5695950"/>
          <p14:tracePt t="27856" x="1435100" y="5695950"/>
          <p14:tracePt t="27869" x="1454150" y="5695950"/>
          <p14:tracePt t="27886" x="1473200" y="5695950"/>
          <p14:tracePt t="27902" x="1479550" y="5695950"/>
          <p14:tracePt t="27919" x="1485900" y="5695950"/>
          <p14:tracePt t="27935" x="1498600" y="5695950"/>
          <p14:tracePt t="27952" x="1517650" y="5695950"/>
          <p14:tracePt t="27969" x="1562100" y="5695950"/>
          <p14:tracePt t="27985" x="1625600" y="5695950"/>
          <p14:tracePt t="28002" x="1663700" y="5695950"/>
          <p14:tracePt t="28019" x="1701800" y="5695950"/>
          <p14:tracePt t="28036" x="1733550" y="5702300"/>
          <p14:tracePt t="28038" x="1739900" y="5702300"/>
          <p14:tracePt t="28052" x="1752600" y="5702300"/>
          <p14:tracePt t="28070" x="1784350" y="5702300"/>
          <p14:tracePt t="28086" x="1816100" y="5702300"/>
          <p14:tracePt t="28102" x="1854200" y="5702300"/>
          <p14:tracePt t="28119" x="1885950" y="5702300"/>
          <p14:tracePt t="28136" x="1930400" y="5702300"/>
          <p14:tracePt t="28152" x="1955800" y="5702300"/>
          <p14:tracePt t="28169" x="1987550" y="5702300"/>
          <p14:tracePt t="28186" x="2019300" y="5702300"/>
          <p14:tracePt t="28202" x="2057400" y="5702300"/>
          <p14:tracePt t="28219" x="2082800" y="5702300"/>
          <p14:tracePt t="28236" x="2101850" y="5702300"/>
          <p14:tracePt t="28253" x="2127250" y="5702300"/>
          <p14:tracePt t="28269" x="2146300" y="5702300"/>
          <p14:tracePt t="28271" x="2171700" y="5702300"/>
          <p14:tracePt t="28286" x="2184400" y="5702300"/>
          <p14:tracePt t="28303" x="2241550" y="5702300"/>
          <p14:tracePt t="28304" x="2298700" y="5702300"/>
          <p14:tracePt t="28320" x="2381250" y="5702300"/>
          <p14:tracePt t="28336" x="2451100" y="5702300"/>
          <p14:tracePt t="28353" x="2482850" y="5702300"/>
          <p14:tracePt t="28370" x="2540000" y="5702300"/>
          <p14:tracePt t="28387" x="2584450" y="5702300"/>
          <p14:tracePt t="28403" x="2616200" y="5702300"/>
          <p14:tracePt t="28419" x="2654300" y="5702300"/>
          <p14:tracePt t="28436" x="2692400" y="5702300"/>
          <p14:tracePt t="28453" x="2749550" y="5702300"/>
          <p14:tracePt t="28469" x="2794000" y="5702300"/>
          <p14:tracePt t="28472" x="2857500" y="5702300"/>
          <p14:tracePt t="28486" x="2895600" y="5702300"/>
          <p14:tracePt t="28503" x="3048000" y="5708650"/>
          <p14:tracePt t="28519" x="3168650" y="5715000"/>
          <p14:tracePt t="28536" x="3200400" y="5715000"/>
          <p14:tracePt t="28539" x="3289300" y="5715000"/>
          <p14:tracePt t="28553" x="3346450" y="5721350"/>
          <p14:tracePt t="28570" x="3441700" y="5727700"/>
          <p14:tracePt t="28587" x="3543300" y="5727700"/>
          <p14:tracePt t="28603" x="3657600" y="5734050"/>
          <p14:tracePt t="28620" x="3727450" y="5734050"/>
          <p14:tracePt t="28636" x="3835400" y="5734050"/>
          <p14:tracePt t="28653" x="3924300" y="5734050"/>
          <p14:tracePt t="28670" x="3987800" y="5740400"/>
          <p14:tracePt t="28686" x="4025900" y="5740400"/>
          <p14:tracePt t="28703" x="4095750" y="5740400"/>
          <p14:tracePt t="28720" x="4216400" y="5740400"/>
          <p14:tracePt t="28737" x="4349750" y="5740400"/>
          <p14:tracePt t="28754" x="4521200" y="5740400"/>
          <p14:tracePt t="28770" x="4692650" y="5740400"/>
          <p14:tracePt t="28786" x="4794250" y="5740400"/>
          <p14:tracePt t="28805" x="4902200" y="5740400"/>
          <p14:tracePt t="28820" x="5029200" y="5740400"/>
          <p14:tracePt t="28837" x="5168900" y="5740400"/>
          <p14:tracePt t="28853" x="5397500" y="5740400"/>
          <p14:tracePt t="28870" x="5543550" y="5734050"/>
          <p14:tracePt t="28887" x="5670550" y="5727700"/>
          <p14:tracePt t="28903" x="5842000" y="5727700"/>
          <p14:tracePt t="28920" x="6000750" y="5721350"/>
          <p14:tracePt t="28937" x="6108700" y="5721350"/>
          <p14:tracePt t="28953" x="6248400" y="5721350"/>
          <p14:tracePt t="28956" x="6305550" y="5721350"/>
          <p14:tracePt t="28970" x="6330950" y="5721350"/>
          <p14:tracePt t="28987" x="6496050" y="5715000"/>
          <p14:tracePt t="29004" x="6565900" y="5715000"/>
          <p14:tracePt t="29020" x="6648450" y="5715000"/>
          <p14:tracePt t="29037" x="6743700" y="5715000"/>
          <p14:tracePt t="29054" x="6800850" y="5715000"/>
          <p14:tracePt t="29071" x="6896100" y="5715000"/>
          <p14:tracePt t="29088" x="6959600" y="5708650"/>
          <p14:tracePt t="29103" x="7035800" y="5702300"/>
          <p14:tracePt t="29120" x="7099300" y="5702300"/>
          <p14:tracePt t="29137" x="7143750" y="5702300"/>
          <p14:tracePt t="29154" x="7219950" y="5702300"/>
          <p14:tracePt t="29170" x="7289800" y="5702300"/>
          <p14:tracePt t="29187" x="7391400" y="5702300"/>
          <p14:tracePt t="29190" x="7442200" y="5702300"/>
          <p14:tracePt t="29204" x="7499350" y="5702300"/>
          <p14:tracePt t="29220" x="7550150" y="5702300"/>
          <p14:tracePt t="29222" x="7581900" y="5702300"/>
          <p14:tracePt t="29237" x="7626350" y="5702300"/>
          <p14:tracePt t="29254" x="7670800" y="5702300"/>
          <p14:tracePt t="29270" x="7708900" y="5702300"/>
          <p14:tracePt t="29287" x="7753350" y="5702300"/>
          <p14:tracePt t="29304" x="7854950" y="5702300"/>
          <p14:tracePt t="29320" x="7931150" y="5702300"/>
          <p14:tracePt t="29337" x="8007350" y="5695950"/>
          <p14:tracePt t="29354" x="8051800" y="5689600"/>
          <p14:tracePt t="29371" x="8070850" y="5683250"/>
          <p14:tracePt t="29429" x="8096250" y="5683250"/>
          <p14:tracePt t="29434" x="8121650" y="5683250"/>
          <p14:tracePt t="29454" x="8153400" y="5683250"/>
          <p14:tracePt t="29471" x="8305800" y="5683250"/>
          <p14:tracePt t="29487" x="8324850" y="5683250"/>
          <p14:tracePt t="29504" x="8337550" y="5683250"/>
          <p14:tracePt t="29759" x="8343900" y="5683250"/>
          <p14:tracePt t="30643" x="0" y="0"/>
        </p14:tracePtLst>
        <p14:tracePtLst>
          <p14:tracePt t="42008" x="4025900" y="2997200"/>
          <p14:tracePt t="42055" x="4032250" y="2997200"/>
          <p14:tracePt t="42060" x="4038600" y="2997200"/>
          <p14:tracePt t="42070" x="4057650" y="2997200"/>
          <p14:tracePt t="42087" x="4108450" y="2997200"/>
          <p14:tracePt t="42103" x="4191000" y="2997200"/>
          <p14:tracePt t="42104" x="4260850" y="3003550"/>
          <p14:tracePt t="42120" x="4413250" y="3003550"/>
          <p14:tracePt t="42137" x="4483100" y="3003550"/>
          <p14:tracePt t="42153" x="4648200" y="3003550"/>
          <p14:tracePt t="42154" x="4724400" y="3003550"/>
          <p14:tracePt t="42170" x="4857750" y="3003550"/>
          <p14:tracePt t="42187" x="4972050" y="3003550"/>
          <p14:tracePt t="42203" x="5073650" y="3003550"/>
          <p14:tracePt t="42220" x="5149850" y="2997200"/>
          <p14:tracePt t="42237" x="5257800" y="2997200"/>
          <p14:tracePt t="42253" x="5327650" y="2990850"/>
          <p14:tracePt t="42270" x="5410200" y="2990850"/>
          <p14:tracePt t="42286" x="5454650" y="2990850"/>
          <p14:tracePt t="42303" x="5530850" y="2990850"/>
          <p14:tracePt t="42320" x="5626100" y="2990850"/>
          <p14:tracePt t="42337" x="5695950" y="2990850"/>
          <p14:tracePt t="42338" x="5765800" y="2990850"/>
          <p14:tracePt t="42353" x="5791200" y="2990850"/>
          <p14:tracePt t="42371" x="5949950" y="2990850"/>
          <p14:tracePt t="42387" x="6083300" y="2990850"/>
          <p14:tracePt t="42403" x="6165850" y="2990850"/>
          <p14:tracePt t="42420" x="6242050" y="2990850"/>
          <p14:tracePt t="42437" x="6343650" y="2990850"/>
          <p14:tracePt t="42453" x="6438900" y="2990850"/>
          <p14:tracePt t="42470" x="6489700" y="2990850"/>
          <p14:tracePt t="42487" x="6584950" y="2990850"/>
          <p14:tracePt t="42503" x="6661150" y="2990850"/>
          <p14:tracePt t="42520" x="6724650" y="2990850"/>
          <p14:tracePt t="42537" x="6762750" y="2990850"/>
          <p14:tracePt t="42553" x="6819900" y="2990850"/>
          <p14:tracePt t="42570" x="6845300" y="2990850"/>
          <p14:tracePt t="42573" x="6864350" y="2990850"/>
          <p14:tracePt t="42588" x="6883400" y="2990850"/>
          <p14:tracePt t="42604" x="6908800" y="2990850"/>
          <p14:tracePt t="42621" x="6921500" y="2990850"/>
          <p14:tracePt t="42637" x="6934200" y="2990850"/>
          <p14:tracePt t="42654" x="6953250" y="2990850"/>
          <p14:tracePt t="42670" x="6965950" y="2990850"/>
          <p14:tracePt t="42687" x="7010400" y="2990850"/>
          <p14:tracePt t="42704" x="7067550" y="2990850"/>
          <p14:tracePt t="42720" x="7143750" y="2990850"/>
          <p14:tracePt t="42737" x="7213600" y="2990850"/>
          <p14:tracePt t="42754" x="7232650" y="2990850"/>
          <p14:tracePt t="42955" x="0" y="0"/>
        </p14:tracePtLst>
        <p14:tracePtLst>
          <p14:tracePt t="45151" x="2139950" y="3644900"/>
          <p14:tracePt t="45197" x="2146300" y="3644900"/>
          <p14:tracePt t="45207" x="2146300" y="3651250"/>
          <p14:tracePt t="45223" x="2152650" y="3651250"/>
          <p14:tracePt t="45240" x="2159000" y="3651250"/>
          <p14:tracePt t="45257" x="2165350" y="3651250"/>
          <p14:tracePt t="45273" x="2171700" y="3651250"/>
          <p14:tracePt t="45290" x="2184400" y="3651250"/>
          <p14:tracePt t="45308" x="2197100" y="3651250"/>
          <p14:tracePt t="45323" x="2209800" y="3657600"/>
          <p14:tracePt t="45341" x="2228850" y="3657600"/>
          <p14:tracePt t="45357" x="2260600" y="3657600"/>
          <p14:tracePt t="45373" x="2286000" y="3663950"/>
          <p14:tracePt t="45390" x="2305050" y="3663950"/>
          <p14:tracePt t="45407" x="2324100" y="3663950"/>
          <p14:tracePt t="45409" x="2336800" y="3663950"/>
          <p14:tracePt t="45440" x="2343150" y="3663950"/>
          <p14:tracePt t="45474" x="2482850" y="3670300"/>
          <p14:tracePt t="45490" x="2514600" y="3670300"/>
          <p14:tracePt t="45507" x="2552700" y="3670300"/>
          <p14:tracePt t="45524" x="2597150" y="3670300"/>
          <p14:tracePt t="45541" x="2641600" y="3670300"/>
          <p14:tracePt t="45558" x="2698750" y="3670300"/>
          <p14:tracePt t="45574" x="2749550" y="3670300"/>
          <p14:tracePt t="45590" x="2806700" y="3670300"/>
          <p14:tracePt t="45607" x="2857500" y="3670300"/>
          <p14:tracePt t="45624" x="2901950" y="3670300"/>
          <p14:tracePt t="45641" x="2921000" y="3670300"/>
          <p14:tracePt t="45643" x="2940050" y="3670300"/>
          <p14:tracePt t="45657" x="2952750" y="3670300"/>
          <p14:tracePt t="45675" x="2997200" y="3670300"/>
          <p14:tracePt t="45691" x="3041650" y="3670300"/>
          <p14:tracePt t="45707" x="3067050" y="3670300"/>
          <p14:tracePt t="45724" x="3111500" y="3670300"/>
          <p14:tracePt t="45741" x="3130550" y="3670300"/>
          <p14:tracePt t="45757" x="3143250" y="3670300"/>
          <p14:tracePt t="45775" x="3149600" y="3670300"/>
          <p14:tracePt t="45792" x="3155950" y="3670300"/>
          <p14:tracePt t="45809" x="3162300" y="3670300"/>
          <p14:tracePt t="45824" x="3168650" y="3670300"/>
          <p14:tracePt t="45841" x="3181350" y="3670300"/>
          <p14:tracePt t="45857" x="3187700" y="3670300"/>
          <p14:tracePt t="45874" x="3194050" y="3670300"/>
          <p14:tracePt t="45998" x="3206750" y="3670300"/>
          <p14:tracePt t="46014" x="3219450" y="3670300"/>
          <p14:tracePt t="46025" x="3232150" y="3670300"/>
          <p14:tracePt t="46041" x="3251200" y="3663950"/>
          <p14:tracePt t="46058" x="3270250" y="3663950"/>
          <p14:tracePt t="46075" x="3282950" y="3663950"/>
          <p14:tracePt t="46091" x="3295650" y="3663950"/>
          <p14:tracePt t="46108" x="3302000" y="3663950"/>
          <p14:tracePt t="46124" x="3308350" y="3663950"/>
          <p14:tracePt t="46141" x="3321050" y="3663950"/>
          <p14:tracePt t="46158" x="3346450" y="3663950"/>
          <p14:tracePt t="46175" x="3365500" y="3657600"/>
          <p14:tracePt t="46191" x="3397250" y="3657600"/>
          <p14:tracePt t="46208" x="3416300" y="3651250"/>
          <p14:tracePt t="46225" x="3448050" y="3651250"/>
          <p14:tracePt t="46241" x="3473450" y="3651250"/>
          <p14:tracePt t="46258" x="3492500" y="3651250"/>
          <p14:tracePt t="46275" x="3511550" y="3651250"/>
          <p14:tracePt t="46291" x="3517900" y="3651250"/>
          <p14:tracePt t="46309" x="3543300" y="3644900"/>
          <p14:tracePt t="46325" x="3575050" y="3644900"/>
          <p14:tracePt t="46326" x="3594100" y="3644900"/>
          <p14:tracePt t="46341" x="3606800" y="3638550"/>
          <p14:tracePt t="46359" x="3632200" y="3638550"/>
          <p14:tracePt t="46375" x="3651250" y="3638550"/>
          <p14:tracePt t="46392" x="3663950" y="3638550"/>
          <p14:tracePt t="46409" x="3683000" y="3638550"/>
          <p14:tracePt t="46425" x="3695700" y="3638550"/>
          <p14:tracePt t="46442" x="3702050" y="3638550"/>
          <p14:tracePt t="46458" x="3714750" y="3638550"/>
          <p14:tracePt t="46475" x="3721100" y="3638550"/>
          <p14:tracePt t="46491" x="3733800" y="3638550"/>
          <p14:tracePt t="46509" x="3740150" y="3638550"/>
          <p14:tracePt t="46525" x="3746500" y="3638550"/>
          <p14:tracePt t="46542" x="3759200" y="3638550"/>
          <p14:tracePt t="46559" x="3771900" y="3638550"/>
          <p14:tracePt t="46561" x="3778250" y="3638550"/>
          <p14:tracePt t="46575" x="3790950" y="3638550"/>
          <p14:tracePt t="46592" x="3816350" y="3638550"/>
          <p14:tracePt t="46609" x="3835400" y="3632200"/>
          <p14:tracePt t="46625" x="3841750" y="3632200"/>
          <p14:tracePt t="46642" x="3873500" y="3632200"/>
          <p14:tracePt t="46659" x="3886200" y="3632200"/>
          <p14:tracePt t="46675" x="3924300" y="3632200"/>
          <p14:tracePt t="46692" x="3943350" y="3632200"/>
          <p14:tracePt t="46709" x="3987800" y="3632200"/>
          <p14:tracePt t="46725" x="4006850" y="3632200"/>
          <p14:tracePt t="46742" x="4044950" y="3632200"/>
          <p14:tracePt t="46759" x="4057650" y="3632200"/>
          <p14:tracePt t="46775" x="4095750" y="3625850"/>
          <p14:tracePt t="46792" x="4108450" y="3625850"/>
          <p14:tracePt t="46809" x="4133850" y="3625850"/>
          <p14:tracePt t="46826" x="4165600" y="3625850"/>
          <p14:tracePt t="46842" x="4184650" y="3625850"/>
          <p14:tracePt t="46859" x="4229100" y="3625850"/>
          <p14:tracePt t="46875" x="4254500" y="3625850"/>
          <p14:tracePt t="46892" x="4305300" y="3625850"/>
          <p14:tracePt t="46909" x="4330700" y="3625850"/>
          <p14:tracePt t="46925" x="4381500" y="3625850"/>
          <p14:tracePt t="46942" x="4406900" y="3625850"/>
          <p14:tracePt t="46959" x="4445000" y="3625850"/>
          <p14:tracePt t="46976" x="4464050" y="3625850"/>
          <p14:tracePt t="46993" x="4476750" y="3625850"/>
          <p14:tracePt t="47010" x="4502150" y="3625850"/>
          <p14:tracePt t="47026" x="4514850" y="3625850"/>
          <p14:tracePt t="47042" x="4546600" y="3625850"/>
          <p14:tracePt t="47059" x="4565650" y="3625850"/>
          <p14:tracePt t="47062" x="4584700" y="3625850"/>
          <p14:tracePt t="47076" x="4603750" y="3625850"/>
          <p14:tracePt t="47092" x="4648200" y="3625850"/>
          <p14:tracePt t="47109" x="4667250" y="3625850"/>
          <p14:tracePt t="47126" x="4692650" y="3625850"/>
          <p14:tracePt t="47142" x="4711700" y="3625850"/>
          <p14:tracePt t="47159" x="4730750" y="3625850"/>
          <p14:tracePt t="47176" x="4762500" y="3625850"/>
          <p14:tracePt t="47192" x="4787900" y="3625850"/>
          <p14:tracePt t="47209" x="4806950" y="3625850"/>
          <p14:tracePt t="47226" x="4832350" y="3625850"/>
          <p14:tracePt t="47243" x="4845050" y="3625850"/>
          <p14:tracePt t="47260" x="4883150" y="3625850"/>
          <p14:tracePt t="47276" x="4902200" y="3625850"/>
          <p14:tracePt t="47292" x="4927600" y="3625850"/>
          <p14:tracePt t="47310" x="4978400" y="3625850"/>
          <p14:tracePt t="47326" x="5010150" y="3625850"/>
          <p14:tracePt t="47343" x="5022850" y="3625850"/>
          <p14:tracePt t="47359" x="5041900" y="3625850"/>
          <p14:tracePt t="47376" x="5054600" y="3625850"/>
          <p14:tracePt t="47393" x="5067300" y="3625850"/>
          <p14:tracePt t="47409" x="5073650" y="3625850"/>
          <p14:tracePt t="47426" x="5099050" y="3625850"/>
          <p14:tracePt t="47443" x="5118100" y="3625850"/>
          <p14:tracePt t="47446" x="5124450" y="3625850"/>
          <p14:tracePt t="47459" x="5137150" y="3625850"/>
          <p14:tracePt t="47476" x="5149850" y="3625850"/>
          <p14:tracePt t="47478" x="5162550" y="3625850"/>
          <p14:tracePt t="47511" x="5181600" y="3625850"/>
          <p14:tracePt t="47513" x="5187950" y="3625850"/>
          <p14:tracePt t="47526" x="5200650" y="3625850"/>
          <p14:tracePt t="47543" x="5226050" y="3625850"/>
          <p14:tracePt t="47560" x="5251450" y="3625850"/>
          <p14:tracePt t="47577" x="5289550" y="3625850"/>
          <p14:tracePt t="47593" x="5327650" y="3625850"/>
          <p14:tracePt t="47610" x="5346700" y="3625850"/>
          <p14:tracePt t="47626" x="5391150" y="3625850"/>
          <p14:tracePt t="47643" x="5429250" y="3625850"/>
          <p14:tracePt t="47660" x="5454650" y="3625850"/>
          <p14:tracePt t="47676" x="5499100" y="3625850"/>
          <p14:tracePt t="47693" x="5518150" y="3625850"/>
          <p14:tracePt t="47710" x="5549900" y="3625850"/>
          <p14:tracePt t="47728" x="5575300" y="3625850"/>
          <p14:tracePt t="47743" x="5581650" y="3625850"/>
          <p14:tracePt t="47745" x="5588000" y="3625850"/>
          <p14:tracePt t="47760" x="5600700" y="3625850"/>
          <p14:tracePt t="47776" x="5613400" y="3625850"/>
          <p14:tracePt t="47793" x="5632450" y="3625850"/>
          <p14:tracePt t="47810" x="5638800" y="3625850"/>
          <p14:tracePt t="47827" x="5651500" y="3625850"/>
          <p14:tracePt t="47843" x="5657850" y="3625850"/>
          <p14:tracePt t="47860" x="5676900" y="3625850"/>
          <p14:tracePt t="47877" x="5683250" y="3625850"/>
          <p14:tracePt t="47893" x="5695950" y="3625850"/>
          <p14:tracePt t="47910" x="5708650" y="3625850"/>
          <p14:tracePt t="47927" x="5727700" y="3625850"/>
          <p14:tracePt t="47943" x="5740400" y="3625850"/>
          <p14:tracePt t="47960" x="5765800" y="3625850"/>
          <p14:tracePt t="47977" x="5772150" y="3619500"/>
          <p14:tracePt t="47979" x="5784850" y="3619500"/>
          <p14:tracePt t="47994" x="5791200" y="3619500"/>
          <p14:tracePt t="48011" x="5816600" y="3619500"/>
          <p14:tracePt t="48027" x="5842000" y="3619500"/>
          <p14:tracePt t="48043" x="5867400" y="3619500"/>
          <p14:tracePt t="48060" x="5905500" y="3619500"/>
          <p14:tracePt t="48077" x="5918200" y="3619500"/>
          <p14:tracePt t="48079" x="5930900" y="3619500"/>
          <p14:tracePt t="48094" x="5956300" y="3619500"/>
          <p14:tracePt t="48110" x="5969000" y="3619500"/>
          <p14:tracePt t="48127" x="5994400" y="3619500"/>
          <p14:tracePt t="48144" x="6026150" y="3619500"/>
          <p14:tracePt t="48160" x="6070600" y="3613150"/>
          <p14:tracePt t="48177" x="6121400" y="3613150"/>
          <p14:tracePt t="48194" x="6178550" y="3606800"/>
          <p14:tracePt t="48210" x="6203950" y="3606800"/>
          <p14:tracePt t="48227" x="6254750" y="3606800"/>
          <p14:tracePt t="48244" x="6330950" y="3600450"/>
          <p14:tracePt t="48261" x="6381750" y="3600450"/>
          <p14:tracePt t="48277" x="6407150" y="3594100"/>
          <p14:tracePt t="48294" x="6451600" y="3594100"/>
          <p14:tracePt t="48310" x="6477000" y="3594100"/>
          <p14:tracePt t="48327" x="6489700" y="3594100"/>
          <p14:tracePt t="48344" x="6521450" y="3587750"/>
          <p14:tracePt t="48361" x="6553200" y="3587750"/>
          <p14:tracePt t="48377" x="6565900" y="3587750"/>
          <p14:tracePt t="48394" x="6610350" y="3587750"/>
          <p14:tracePt t="48411" x="6661150" y="3587750"/>
          <p14:tracePt t="48427" x="6699250" y="3587750"/>
          <p14:tracePt t="48444" x="6756400" y="3587750"/>
          <p14:tracePt t="48461" x="6819900" y="3581400"/>
          <p14:tracePt t="48478" x="6870700" y="3581400"/>
          <p14:tracePt t="48495" x="6927850" y="3581400"/>
          <p14:tracePt t="48511" x="6953250" y="3581400"/>
          <p14:tracePt t="48527" x="6991350" y="3581400"/>
          <p14:tracePt t="48544" x="7016750" y="3581400"/>
          <p14:tracePt t="48561" x="7048500" y="3581400"/>
          <p14:tracePt t="48577" x="7061200" y="3581400"/>
          <p14:tracePt t="48594" x="7092950" y="3581400"/>
          <p14:tracePt t="48611" x="7105650" y="3581400"/>
          <p14:tracePt t="48628" x="7131050" y="3581400"/>
          <p14:tracePt t="48644" x="7150100" y="3581400"/>
          <p14:tracePt t="48661" x="7188200" y="3581400"/>
          <p14:tracePt t="48678" x="7207250" y="3581400"/>
          <p14:tracePt t="48679" x="7232650" y="3581400"/>
          <p14:tracePt t="48694" x="7258050" y="3581400"/>
          <p14:tracePt t="48712" x="7315200" y="3581400"/>
          <p14:tracePt t="48728" x="7340600" y="3581400"/>
          <p14:tracePt t="48746" x="7397750" y="3581400"/>
          <p14:tracePt t="48762" x="7454900" y="3581400"/>
          <p14:tracePt t="48778" x="7480300" y="3581400"/>
          <p14:tracePt t="48794" x="7499350" y="3581400"/>
          <p14:tracePt t="48811" x="7531100" y="3581400"/>
          <p14:tracePt t="49692" x="7543800" y="3581400"/>
          <p14:tracePt t="49713" x="7550150" y="3581400"/>
          <p14:tracePt t="49729" x="7556500" y="3581400"/>
          <p14:tracePt t="50018" x="0" y="0"/>
        </p14:tracePtLst>
        <p14:tracePtLst>
          <p14:tracePt t="52643" x="8248650" y="3663950"/>
          <p14:tracePt t="52656" x="8255000" y="3663950"/>
          <p14:tracePt t="52666" x="8261350" y="3663950"/>
          <p14:tracePt t="52683" x="8274050" y="3663950"/>
          <p14:tracePt t="52700" x="8299450" y="3663950"/>
          <p14:tracePt t="52700" x="8312150" y="3663950"/>
          <p14:tracePt t="52717" x="8343900" y="3663950"/>
          <p14:tracePt t="52733" x="8388350" y="3663950"/>
          <p14:tracePt t="52749" x="8426450" y="3663950"/>
          <p14:tracePt t="52766" x="8477250" y="3663950"/>
          <p14:tracePt t="52783" x="8509000" y="3663950"/>
          <p14:tracePt t="52799" x="8547100" y="3663950"/>
          <p14:tracePt t="52816" x="8585200" y="3663950"/>
          <p14:tracePt t="52833" x="8616950" y="3663950"/>
          <p14:tracePt t="52849" x="8648700" y="3663950"/>
          <p14:tracePt t="52866" x="8712200" y="3663950"/>
          <p14:tracePt t="52883" x="8763000" y="3663950"/>
          <p14:tracePt t="52900" x="8839200" y="3663950"/>
          <p14:tracePt t="52901" x="8851900" y="3663950"/>
          <p14:tracePt t="52917" x="8921750" y="3663950"/>
          <p14:tracePt t="52933" x="8953500" y="3663950"/>
          <p14:tracePt t="52950" x="8966200" y="3663950"/>
          <p14:tracePt t="52967" x="9042400" y="3663950"/>
          <p14:tracePt t="52983" x="9112250" y="3663950"/>
          <p14:tracePt t="52999" x="9182100" y="3657600"/>
          <p14:tracePt t="53016" x="9226550" y="3657600"/>
          <p14:tracePt t="53033" x="9328150" y="3657600"/>
          <p14:tracePt t="53050" x="9423400" y="3657600"/>
          <p14:tracePt t="53066" x="9505950" y="3657600"/>
          <p14:tracePt t="53083" x="9556750" y="3657600"/>
          <p14:tracePt t="53100" x="9613900" y="3651250"/>
          <p14:tracePt t="53103" x="9632950" y="3651250"/>
          <p14:tracePt t="53116" x="9645650" y="3651250"/>
          <p14:tracePt t="53134" x="9690100" y="3651250"/>
          <p14:tracePt t="53135" x="9696450" y="3651250"/>
          <p14:tracePt t="53150" x="9715500" y="3651250"/>
          <p14:tracePt t="53167" x="9753600" y="3651250"/>
          <p14:tracePt t="53184" x="9779000" y="3651250"/>
          <p14:tracePt t="53200" x="9791700" y="3651250"/>
          <p14:tracePt t="53202" x="9829800" y="3651250"/>
          <p14:tracePt t="53217" x="9880600" y="3651250"/>
          <p14:tracePt t="53233" x="9944100" y="3651250"/>
          <p14:tracePt t="53250" x="10007600" y="3644900"/>
          <p14:tracePt t="53267" x="10039350" y="3644900"/>
          <p14:tracePt t="53283" x="10083800" y="3644900"/>
          <p14:tracePt t="53300" x="10134600" y="3644900"/>
          <p14:tracePt t="53317" x="10166350" y="3644900"/>
          <p14:tracePt t="53333" x="10217150" y="3644900"/>
          <p14:tracePt t="53350" x="10261600" y="3644900"/>
          <p14:tracePt t="53367" x="10287000" y="3644900"/>
          <p14:tracePt t="53369" x="10306050" y="3644900"/>
          <p14:tracePt t="53383" x="10318750" y="3638550"/>
          <p14:tracePt t="53400" x="10369550" y="3638550"/>
          <p14:tracePt t="53417" x="10382250" y="3638550"/>
          <p14:tracePt t="53450" x="10483850" y="3638550"/>
          <p14:tracePt t="53467" x="10496550" y="3632200"/>
          <p14:tracePt t="53483" x="10521950" y="3632200"/>
          <p14:tracePt t="53500" x="10534650" y="3632200"/>
          <p14:tracePt t="53517" x="10560050" y="3632200"/>
          <p14:tracePt t="53533" x="10585450" y="3632200"/>
          <p14:tracePt t="53550" x="10623550" y="3632200"/>
          <p14:tracePt t="53567" x="10648950" y="3632200"/>
          <p14:tracePt t="53584" x="10668000" y="3632200"/>
          <p14:tracePt t="53600" x="10687050" y="3632200"/>
          <p14:tracePt t="53603" x="10693400" y="3632200"/>
          <p14:tracePt t="53617" x="10699750" y="3632200"/>
          <p14:tracePt t="53634" x="10725150" y="3625850"/>
          <p14:tracePt t="53650" x="10731500" y="3625850"/>
          <p14:tracePt t="53667" x="10744200" y="3625850"/>
          <p14:tracePt t="53684" x="10750550" y="3625850"/>
          <p14:tracePt t="53700" x="10756900" y="3619500"/>
          <p14:tracePt t="53717" x="10769600" y="3619500"/>
          <p14:tracePt t="53734" x="10775950" y="3619500"/>
          <p14:tracePt t="53750" x="10782300" y="3619500"/>
          <p14:tracePt t="53767" x="10795000" y="3619500"/>
          <p14:tracePt t="53784" x="10801350" y="3619500"/>
          <p14:tracePt t="53801" x="10814050" y="3619500"/>
          <p14:tracePt t="53817" x="10820400" y="3619500"/>
          <p14:tracePt t="53834" x="10820400" y="3613150"/>
          <p14:tracePt t="53877" x="10826750" y="3613150"/>
          <p14:tracePt t="53999" x="10833100" y="3613150"/>
          <p14:tracePt t="54164" x="0" y="0"/>
        </p14:tracePtLst>
        <p14:tracePtLst>
          <p14:tracePt t="60639" x="9093200" y="4768850"/>
          <p14:tracePt t="60652" x="9093200" y="4762500"/>
          <p14:tracePt t="60691" x="9086850" y="4756150"/>
          <p14:tracePt t="60709" x="9080500" y="4749800"/>
          <p14:tracePt t="60726" x="9074150" y="4743450"/>
          <p14:tracePt t="60742" x="9061450" y="4737100"/>
          <p14:tracePt t="60759" x="9042400" y="4730750"/>
          <p14:tracePt t="60776" x="9023350" y="4730750"/>
          <p14:tracePt t="60793" x="8991600" y="4730750"/>
          <p14:tracePt t="60809" x="8953500" y="4724400"/>
          <p14:tracePt t="60826" x="8909050" y="4724400"/>
          <p14:tracePt t="60843" x="8883650" y="4724400"/>
          <p14:tracePt t="60859" x="8839200" y="4718050"/>
          <p14:tracePt t="60876" x="8807450" y="4718050"/>
          <p14:tracePt t="60893" x="8782050" y="4718050"/>
          <p14:tracePt t="60909" x="8750300" y="4718050"/>
          <p14:tracePt t="60926" x="8705850" y="4724400"/>
          <p14:tracePt t="60943" x="8667750" y="4730750"/>
          <p14:tracePt t="60959" x="8642350" y="4737100"/>
          <p14:tracePt t="60976" x="8623300" y="4737100"/>
          <p14:tracePt t="60993" x="8610600" y="4737100"/>
          <p14:tracePt t="61011" x="8604250" y="4743450"/>
          <p14:tracePt t="61026" x="8597900" y="4743450"/>
          <p14:tracePt t="61043" x="8585200" y="4749800"/>
          <p14:tracePt t="61061" x="8559800" y="4756150"/>
          <p14:tracePt t="61076" x="8547100" y="4762500"/>
          <p14:tracePt t="61093" x="8528050" y="4768850"/>
          <p14:tracePt t="61110" x="8521700" y="4768850"/>
          <p14:tracePt t="61266" x="8515350" y="4775200"/>
          <p14:tracePt t="61307" x="8515350" y="4781550"/>
          <p14:tracePt t="61313" x="8509000" y="4781550"/>
          <p14:tracePt t="61326" x="8502650" y="4794250"/>
          <p14:tracePt t="61343" x="8496300" y="4800600"/>
          <p14:tracePt t="61360" x="8483600" y="4819650"/>
          <p14:tracePt t="61377" x="8470900" y="4838700"/>
          <p14:tracePt t="61393" x="8464550" y="4845050"/>
          <p14:tracePt t="61410" x="8451850" y="4864100"/>
          <p14:tracePt t="61427" x="8445500" y="4889500"/>
          <p14:tracePt t="61443" x="8439150" y="4902200"/>
          <p14:tracePt t="61460" x="8439150" y="4914900"/>
          <p14:tracePt t="61477" x="8432800" y="4933950"/>
          <p14:tracePt t="61494" x="8426450" y="4940300"/>
          <p14:tracePt t="61496" x="8426450" y="4946650"/>
          <p14:tracePt t="61511" x="8420100" y="4972050"/>
          <p14:tracePt t="61527" x="8420100" y="4997450"/>
          <p14:tracePt t="61543" x="8420100" y="5029200"/>
          <p14:tracePt t="61561" x="8413750" y="5067300"/>
          <p14:tracePt t="61577" x="8413750" y="5111750"/>
          <p14:tracePt t="61593" x="8413750" y="5130800"/>
          <p14:tracePt t="61610" x="8413750" y="5168900"/>
          <p14:tracePt t="61627" x="8413750" y="5194300"/>
          <p14:tracePt t="61629" x="8413750" y="5207000"/>
          <p14:tracePt t="61643" x="8420100" y="5232400"/>
          <p14:tracePt t="61660" x="8426450" y="5251450"/>
          <p14:tracePt t="61677" x="8432800" y="5264150"/>
          <p14:tracePt t="61694" x="8451850" y="5308600"/>
          <p14:tracePt t="61710" x="8477250" y="5359400"/>
          <p14:tracePt t="61727" x="8502650" y="5403850"/>
          <p14:tracePt t="61744" x="8521700" y="5429250"/>
          <p14:tracePt t="61761" x="8534400" y="5454650"/>
          <p14:tracePt t="61777" x="8540750" y="5473700"/>
          <p14:tracePt t="61794" x="8553450" y="5486400"/>
          <p14:tracePt t="61810" x="8559800" y="5492750"/>
          <p14:tracePt t="61827" x="8566150" y="5505450"/>
          <p14:tracePt t="61830" x="8572500" y="5511800"/>
          <p14:tracePt t="61844" x="8578850" y="5518150"/>
          <p14:tracePt t="61861" x="8597900" y="5543550"/>
          <p14:tracePt t="61862" x="8610600" y="5549900"/>
          <p14:tracePt t="61894" x="8648700" y="5588000"/>
          <p14:tracePt t="61911" x="8674100" y="5600700"/>
          <p14:tracePt t="61927" x="8693150" y="5619750"/>
          <p14:tracePt t="61944" x="8724900" y="5619750"/>
          <p14:tracePt t="61961" x="8775700" y="5626100"/>
          <p14:tracePt t="61978" x="8794750" y="5626100"/>
          <p14:tracePt t="61995" x="8839200" y="5632450"/>
          <p14:tracePt t="62011" x="8883650" y="5632450"/>
          <p14:tracePt t="62027" x="8928100" y="5632450"/>
          <p14:tracePt t="62044" x="8978900" y="5613400"/>
          <p14:tracePt t="62061" x="9017000" y="5607050"/>
          <p14:tracePt t="62064" x="9036050" y="5600700"/>
          <p14:tracePt t="62077" x="9048750" y="5594350"/>
          <p14:tracePt t="62094" x="9074150" y="5588000"/>
          <p14:tracePt t="62096" x="9080500" y="5588000"/>
          <p14:tracePt t="62111" x="9099550" y="5581650"/>
          <p14:tracePt t="62128" x="9131300" y="5562600"/>
          <p14:tracePt t="62144" x="9175750" y="5524500"/>
          <p14:tracePt t="62161" x="9207500" y="5499100"/>
          <p14:tracePt t="62178" x="9239250" y="5467350"/>
          <p14:tracePt t="62194" x="9258300" y="5448300"/>
          <p14:tracePt t="62211" x="9277350" y="5422900"/>
          <p14:tracePt t="62228" x="9283700" y="5397500"/>
          <p14:tracePt t="62245" x="9302750" y="5359400"/>
          <p14:tracePt t="62261" x="9309100" y="5314950"/>
          <p14:tracePt t="62264" x="9315450" y="5283200"/>
          <p14:tracePt t="62278" x="9315450" y="5264150"/>
          <p14:tracePt t="62294" x="9321800" y="5168900"/>
          <p14:tracePt t="62312" x="9321800" y="5105400"/>
          <p14:tracePt t="62313" x="9321800" y="5060950"/>
          <p14:tracePt t="62328" x="9315450" y="5022850"/>
          <p14:tracePt t="62345" x="9309100" y="4984750"/>
          <p14:tracePt t="62362" x="9283700" y="4921250"/>
          <p14:tracePt t="62378" x="9277350" y="4895850"/>
          <p14:tracePt t="62395" x="9264650" y="4870450"/>
          <p14:tracePt t="62411" x="9245600" y="4838700"/>
          <p14:tracePt t="62428" x="9207500" y="4800600"/>
          <p14:tracePt t="62444" x="9156700" y="4756150"/>
          <p14:tracePt t="62461" x="9093200" y="4718050"/>
          <p14:tracePt t="62478" x="9036050" y="4692650"/>
          <p14:tracePt t="62496" x="8978900" y="4667250"/>
          <p14:tracePt t="62497" x="8966200" y="4660900"/>
          <p14:tracePt t="62512" x="8953500" y="4660900"/>
          <p14:tracePt t="62528" x="8921750" y="4648200"/>
          <p14:tracePt t="62545" x="8877300" y="4641850"/>
          <p14:tracePt t="62562" x="8851900" y="4635500"/>
          <p14:tracePt t="62578" x="8832850" y="4635500"/>
          <p14:tracePt t="62595" x="8794750" y="4635500"/>
          <p14:tracePt t="62612" x="8750300" y="4635500"/>
          <p14:tracePt t="62628" x="8731250" y="4635500"/>
          <p14:tracePt t="62645" x="8636000" y="4635500"/>
          <p14:tracePt t="62662" x="8559800" y="4641850"/>
          <p14:tracePt t="62664" x="8528050" y="4648200"/>
          <p14:tracePt t="62678" x="8477250" y="4660900"/>
          <p14:tracePt t="62680" x="8458200" y="4667250"/>
          <p14:tracePt t="62695" x="8394700" y="4679950"/>
          <p14:tracePt t="62712" x="8343900" y="4705350"/>
          <p14:tracePt t="62729" x="8312150" y="4730750"/>
          <p14:tracePt t="62745" x="8299450" y="4749800"/>
          <p14:tracePt t="62762" x="8274050" y="4775200"/>
          <p14:tracePt t="62778" x="8261350" y="4826000"/>
          <p14:tracePt t="62795" x="8248650" y="4864100"/>
          <p14:tracePt t="62813" x="8229600" y="4940300"/>
          <p14:tracePt t="62828" x="8223250" y="4991100"/>
          <p14:tracePt t="62845" x="8216900" y="5054600"/>
          <p14:tracePt t="62862" x="8210550" y="5099050"/>
          <p14:tracePt t="62878" x="8210550" y="5162550"/>
          <p14:tracePt t="62895" x="8223250" y="5314950"/>
          <p14:tracePt t="62912" x="8235950" y="5353050"/>
          <p14:tracePt t="62914" x="8242300" y="5384800"/>
          <p14:tracePt t="62928" x="8248650" y="5403850"/>
          <p14:tracePt t="62946" x="8286750" y="5480050"/>
          <p14:tracePt t="62962" x="8299450" y="5505450"/>
          <p14:tracePt t="62979" x="8312150" y="5524500"/>
          <p14:tracePt t="62995" x="8324850" y="5549900"/>
          <p14:tracePt t="63012" x="8350250" y="5588000"/>
          <p14:tracePt t="63028" x="8362950" y="5607050"/>
          <p14:tracePt t="63045" x="8394700" y="5638800"/>
          <p14:tracePt t="63062" x="8413750" y="5664200"/>
          <p14:tracePt t="63079" x="8439150" y="5689600"/>
          <p14:tracePt t="63082" x="8445500" y="5695950"/>
          <p14:tracePt t="63095" x="8451850" y="5695950"/>
          <p14:tracePt t="63112" x="8470900" y="5708650"/>
          <p14:tracePt t="63114" x="8483600" y="5715000"/>
          <p14:tracePt t="63129" x="8489950" y="5721350"/>
          <p14:tracePt t="63145" x="8509000" y="5727700"/>
          <p14:tracePt t="63147" x="8521700" y="5727700"/>
          <p14:tracePt t="63162" x="8566150" y="5740400"/>
          <p14:tracePt t="63179" x="8597900" y="5740400"/>
          <p14:tracePt t="63196" x="8623300" y="5740400"/>
          <p14:tracePt t="63213" x="8648700" y="5740400"/>
          <p14:tracePt t="63229" x="8686800" y="5740400"/>
          <p14:tracePt t="63246" x="8718550" y="5740400"/>
          <p14:tracePt t="63262" x="8763000" y="5740400"/>
          <p14:tracePt t="63279" x="8820150" y="5734050"/>
          <p14:tracePt t="63295" x="8858250" y="5727700"/>
          <p14:tracePt t="63312" x="8915400" y="5708650"/>
          <p14:tracePt t="63329" x="8947150" y="5702300"/>
          <p14:tracePt t="63346" x="8985250" y="5676900"/>
          <p14:tracePt t="63362" x="9004300" y="5664200"/>
          <p14:tracePt t="63379" x="9048750" y="5626100"/>
          <p14:tracePt t="63396" x="9074150" y="5607050"/>
          <p14:tracePt t="63412" x="9099550" y="5575300"/>
          <p14:tracePt t="63429" x="9137650" y="5530850"/>
          <p14:tracePt t="63446" x="9169400" y="5486400"/>
          <p14:tracePt t="63462" x="9188450" y="5448300"/>
          <p14:tracePt t="63479" x="9201150" y="5410200"/>
          <p14:tracePt t="63496" x="9220200" y="5327650"/>
          <p14:tracePt t="63513" x="9226550" y="5289550"/>
          <p14:tracePt t="63529" x="9226550" y="5257800"/>
          <p14:tracePt t="63546" x="9226550" y="5226050"/>
          <p14:tracePt t="63562" x="9226550" y="5194300"/>
          <p14:tracePt t="63579" x="9226550" y="5162550"/>
          <p14:tracePt t="63582" x="9226550" y="5149850"/>
          <p14:tracePt t="63596" x="9220200" y="5130800"/>
          <p14:tracePt t="63613" x="9207500" y="5086350"/>
          <p14:tracePt t="63614" x="9194800" y="5067300"/>
          <p14:tracePt t="63630" x="9182100" y="5035550"/>
          <p14:tracePt t="63646" x="9169400" y="5003800"/>
          <p14:tracePt t="63663" x="9156700" y="4984750"/>
          <p14:tracePt t="63679" x="9144000" y="4965700"/>
          <p14:tracePt t="63697" x="9131300" y="4946650"/>
          <p14:tracePt t="63713" x="9112250" y="4927600"/>
          <p14:tracePt t="63730" x="9086850" y="4902200"/>
          <p14:tracePt t="63747" x="9055100" y="4889500"/>
          <p14:tracePt t="63763" x="9029700" y="4876800"/>
          <p14:tracePt t="63780" x="8997950" y="4864100"/>
          <p14:tracePt t="63796" x="8959850" y="4864100"/>
          <p14:tracePt t="63813" x="8928100" y="4857750"/>
          <p14:tracePt t="63829" x="8877300" y="4851400"/>
          <p14:tracePt t="63846" x="8832850" y="4838700"/>
          <p14:tracePt t="63863" x="8794750" y="4838700"/>
          <p14:tracePt t="63880" x="8782050" y="4838700"/>
          <p14:tracePt t="63913" x="8775700" y="4838700"/>
          <p14:tracePt t="63947" x="8769350" y="4838700"/>
          <p14:tracePt t="63964" x="8769350" y="4832350"/>
          <p14:tracePt t="63980" x="8750300" y="4826000"/>
          <p14:tracePt t="63997" x="8724900" y="4826000"/>
          <p14:tracePt t="64014" x="8693150" y="4819650"/>
          <p14:tracePt t="64030" x="8667750" y="4813300"/>
          <p14:tracePt t="64046" x="8642350" y="4813300"/>
          <p14:tracePt t="64063" x="8610600" y="4813300"/>
          <p14:tracePt t="64080" x="8578850" y="4813300"/>
          <p14:tracePt t="64097" x="8559800" y="4813300"/>
          <p14:tracePt t="64098" x="8553450" y="4813300"/>
          <p14:tracePt t="64114" x="8528050" y="4819650"/>
          <p14:tracePt t="64130" x="8502650" y="4832350"/>
          <p14:tracePt t="64147" x="8483600" y="4851400"/>
          <p14:tracePt t="64163" x="8458200" y="4870450"/>
          <p14:tracePt t="64180" x="8445500" y="4883150"/>
          <p14:tracePt t="64197" x="8432800" y="4902200"/>
          <p14:tracePt t="64214" x="8426450" y="4914900"/>
          <p14:tracePt t="64231" x="8413750" y="4921250"/>
          <p14:tracePt t="64248" x="8413750" y="4946650"/>
          <p14:tracePt t="64264" x="8401050" y="4978400"/>
          <p14:tracePt t="64266" x="8394700" y="5003800"/>
          <p14:tracePt t="64280" x="8394700" y="5010150"/>
          <p14:tracePt t="64297" x="8388350" y="5048250"/>
          <p14:tracePt t="64314" x="8388350" y="5080000"/>
          <p14:tracePt t="64330" x="8388350" y="5118100"/>
          <p14:tracePt t="64331" x="8388350" y="5124450"/>
          <p14:tracePt t="64347" x="8388350" y="5168900"/>
          <p14:tracePt t="64363" x="8388350" y="5207000"/>
          <p14:tracePt t="64380" x="8394700" y="5251450"/>
          <p14:tracePt t="64397" x="8407400" y="5283200"/>
          <p14:tracePt t="64414" x="8413750" y="5302250"/>
          <p14:tracePt t="64430" x="8426450" y="5321300"/>
          <p14:tracePt t="64447" x="8445500" y="5359400"/>
          <p14:tracePt t="64464" x="8458200" y="5372100"/>
          <p14:tracePt t="64480" x="8477250" y="5416550"/>
          <p14:tracePt t="64497" x="8489950" y="5435600"/>
          <p14:tracePt t="64514" x="8502650" y="5448300"/>
          <p14:tracePt t="64530" x="8521700" y="5473700"/>
          <p14:tracePt t="64531" x="8528050" y="5473700"/>
          <p14:tracePt t="64547" x="8534400" y="5486400"/>
          <p14:tracePt t="64564" x="8540750" y="5492750"/>
          <p14:tracePt t="64581" x="8553450" y="5505450"/>
          <p14:tracePt t="64597" x="8585200" y="5524500"/>
          <p14:tracePt t="64614" x="8610600" y="5537200"/>
          <p14:tracePt t="64631" x="8661400" y="5543550"/>
          <p14:tracePt t="64647" x="8718550" y="5543550"/>
          <p14:tracePt t="64664" x="8756650" y="5543550"/>
          <p14:tracePt t="64667" x="8801100" y="5543550"/>
          <p14:tracePt t="64681" x="8813800" y="5543550"/>
          <p14:tracePt t="64697" x="8858250" y="5543550"/>
          <p14:tracePt t="64715" x="8890000" y="5543550"/>
          <p14:tracePt t="64731" x="8915400" y="5530850"/>
          <p14:tracePt t="64748" x="8928100" y="5524500"/>
          <p14:tracePt t="64765" x="8978900" y="5492750"/>
          <p14:tracePt t="64781" x="9004300" y="5480050"/>
          <p14:tracePt t="64798" x="9048750" y="5448300"/>
          <p14:tracePt t="64814" x="9067800" y="5435600"/>
          <p14:tracePt t="64831" x="9080500" y="5416550"/>
          <p14:tracePt t="64834" x="9093200" y="5391150"/>
          <p14:tracePt t="64847" x="9099550" y="5372100"/>
          <p14:tracePt t="64864" x="9105900" y="5346700"/>
          <p14:tracePt t="64881" x="9118600" y="5276850"/>
          <p14:tracePt t="64898" x="9118600" y="5264150"/>
          <p14:tracePt t="64901" x="9118600" y="5245100"/>
          <p14:tracePt t="64914" x="9118600" y="5238750"/>
          <p14:tracePt t="64931" x="9118600" y="5207000"/>
          <p14:tracePt t="64948" x="9118600" y="5168900"/>
          <p14:tracePt t="64965" x="9112250" y="5149850"/>
          <p14:tracePt t="64981" x="9105900" y="5130800"/>
          <p14:tracePt t="64998" x="9099550" y="5118100"/>
          <p14:tracePt t="65014" x="9099550" y="5111750"/>
          <p14:tracePt t="65136" x="0" y="0"/>
        </p14:tracePtLst>
        <p14:tracePtLst>
          <p14:tracePt t="66651" x="8597900" y="4972050"/>
          <p14:tracePt t="66730" x="8597900" y="4978400"/>
          <p14:tracePt t="66750" x="8572500" y="4991100"/>
          <p14:tracePt t="66766" x="8553450" y="5010150"/>
          <p14:tracePt t="66783" x="8528050" y="5029200"/>
          <p14:tracePt t="66800" x="8509000" y="5054600"/>
          <p14:tracePt t="66817" x="8483600" y="5092700"/>
          <p14:tracePt t="66833" x="8470900" y="5124450"/>
          <p14:tracePt t="66850" x="8470900" y="5156200"/>
          <p14:tracePt t="66867" x="8470900" y="5175250"/>
          <p14:tracePt t="66883" x="8477250" y="5213350"/>
          <p14:tracePt t="66900" x="8483600" y="5238750"/>
          <p14:tracePt t="66902" x="8489950" y="5257800"/>
          <p14:tracePt t="66918" x="8496300" y="5270500"/>
          <p14:tracePt t="66934" x="8515350" y="5289550"/>
          <p14:tracePt t="66967" x="8521700" y="5295900"/>
          <p14:tracePt t="67000" x="8528050" y="5295900"/>
          <p14:tracePt t="67017" x="8534400" y="5295900"/>
          <p14:tracePt t="67033" x="8566150" y="5302250"/>
          <p14:tracePt t="67050" x="8578850" y="5302250"/>
          <p14:tracePt t="67067" x="8591550" y="5302250"/>
          <p14:tracePt t="67084" x="8597900" y="5302250"/>
          <p14:tracePt t="67127" x="8604250" y="5302250"/>
          <p14:tracePt t="67150" x="8623300" y="5283200"/>
          <p14:tracePt t="67167" x="8636000" y="5257800"/>
          <p14:tracePt t="67168" x="8636000" y="5245100"/>
          <p14:tracePt t="67184" x="8642350" y="5219700"/>
          <p14:tracePt t="67201" x="8648700" y="5194300"/>
          <p14:tracePt t="67217" x="8648700" y="5187950"/>
          <p14:tracePt t="67234" x="8648700" y="5175250"/>
          <p14:tracePt t="67250" x="8648700" y="5168900"/>
          <p14:tracePt t="67284" x="8648700" y="5162550"/>
          <p14:tracePt t="67300" x="8648700" y="5156200"/>
          <p14:tracePt t="67317" x="8648700" y="5149850"/>
          <p14:tracePt t="67334" x="8655050" y="5149850"/>
          <p14:tracePt t="67350" x="8655050" y="5143500"/>
          <p14:tracePt t="67367" x="8655050" y="5124450"/>
          <p14:tracePt t="67370" x="8655050" y="5111750"/>
          <p14:tracePt t="67384" x="8655050" y="5099050"/>
          <p14:tracePt t="67401" x="8655050" y="5086350"/>
          <p14:tracePt t="67402" x="8655050" y="5080000"/>
          <p14:tracePt t="67418" x="8655050" y="5060950"/>
          <p14:tracePt t="67434" x="8655050" y="5041900"/>
          <p14:tracePt t="67451" x="8655050" y="5016500"/>
          <p14:tracePt t="67467" x="8655050" y="4972050"/>
          <p14:tracePt t="67484" x="8655050" y="4914900"/>
          <p14:tracePt t="67501" x="8661400" y="4864100"/>
          <p14:tracePt t="67517" x="8667750" y="4819650"/>
          <p14:tracePt t="67534" x="8667750" y="4768850"/>
          <p14:tracePt t="67551" x="8667750" y="4730750"/>
          <p14:tracePt t="67567" x="8667750" y="4692650"/>
          <p14:tracePt t="67570" x="8667750" y="4673600"/>
          <p14:tracePt t="67584" x="8667750" y="4660900"/>
          <p14:tracePt t="67601" x="8667750" y="4622800"/>
          <p14:tracePt t="67618" x="8661400" y="4603750"/>
          <p14:tracePt t="67634" x="8661400" y="4597400"/>
          <p14:tracePt t="67651" x="8655050" y="4591050"/>
          <p14:tracePt t="67668" x="8655050" y="4578350"/>
          <p14:tracePt t="67685" x="8655050" y="4572000"/>
          <p14:tracePt t="67701" x="8648700" y="4565650"/>
          <p14:tracePt t="67718" x="8648700" y="4552950"/>
          <p14:tracePt t="67734" x="8636000" y="4521200"/>
          <p14:tracePt t="67752" x="8636000" y="4502150"/>
          <p14:tracePt t="67768" x="8629650" y="4489450"/>
          <p14:tracePt t="67784" x="8629650" y="4483100"/>
          <p14:tracePt t="67801" x="8629650" y="4476750"/>
          <p14:tracePt t="67818" x="8629650" y="4470400"/>
          <p14:tracePt t="67925" x="8629650" y="4476750"/>
          <p14:tracePt t="67959" x="8629650" y="4489450"/>
          <p14:tracePt t="67966" x="8629650" y="4502150"/>
          <p14:tracePt t="67972" x="8629650" y="4514850"/>
          <p14:tracePt t="67985" x="8629650" y="4533900"/>
          <p14:tracePt t="68002" x="8636000" y="4591050"/>
          <p14:tracePt t="68018" x="8642350" y="4610100"/>
          <p14:tracePt t="68035" x="8642350" y="4616450"/>
          <p14:tracePt t="68110" x="8648700" y="4622800"/>
          <p14:tracePt t="68115" x="8648700" y="4629150"/>
          <p14:tracePt t="68135" x="8655050" y="4629150"/>
          <p14:tracePt t="68195" x="8661400" y="4629150"/>
          <p14:tracePt t="68206" x="8680450" y="4629150"/>
          <p14:tracePt t="68218" x="8705850" y="4629150"/>
          <p14:tracePt t="68235" x="8724900" y="4629150"/>
          <p14:tracePt t="68252" x="8731250" y="4629150"/>
          <p14:tracePt t="68441" x="8718550" y="4629150"/>
          <p14:tracePt t="68447" x="8699500" y="4629150"/>
          <p14:tracePt t="68468" x="8674100" y="4629150"/>
          <p14:tracePt t="68589" x="8674100" y="4635500"/>
          <p14:tracePt t="68739" x="8667750" y="4641850"/>
          <p14:tracePt t="68752" x="8661400" y="4641850"/>
          <p14:tracePt t="68786" x="8655050" y="4641850"/>
          <p14:tracePt t="68819" x="8648700" y="4641850"/>
          <p14:tracePt t="68836" x="8642350" y="4641850"/>
          <p14:tracePt t="68853" x="8636000" y="4641850"/>
          <p14:tracePt t="68869" x="8629650" y="4641850"/>
          <p14:tracePt t="68966" x="8642350" y="4641850"/>
          <p14:tracePt t="68971" x="8648700" y="4641850"/>
          <p14:tracePt t="68986" x="8674100" y="4648200"/>
          <p14:tracePt t="69002" x="8680450" y="4648200"/>
          <p14:tracePt t="69167" x="8667750" y="4648200"/>
          <p14:tracePt t="69172" x="8661400" y="4648200"/>
          <p14:tracePt t="69203" x="8629650" y="4648200"/>
          <p14:tracePt t="69219" x="8616950" y="4648200"/>
          <p14:tracePt t="69236" x="8610600" y="4648200"/>
          <p14:tracePt t="69253" x="8604250" y="4648200"/>
          <p14:tracePt t="69365" x="8610600" y="4648200"/>
          <p14:tracePt t="69371" x="8616950" y="4648200"/>
          <p14:tracePt t="69430" x="8623300" y="4648200"/>
          <p14:tracePt t="69436" x="8642350" y="4648200"/>
          <p14:tracePt t="69453" x="8655050" y="4648200"/>
          <p14:tracePt t="69603" x="8648700" y="4654550"/>
          <p14:tracePt t="69620" x="8642350" y="4654550"/>
          <p14:tracePt t="69637" x="8629650" y="4660900"/>
          <p14:tracePt t="69653" x="8623300" y="4660900"/>
          <p14:tracePt t="69803" x="8642350" y="4660900"/>
          <p14:tracePt t="69820" x="8655050" y="4660900"/>
          <p14:tracePt t="69837" x="8661400" y="4660900"/>
          <p14:tracePt t="69854" x="8667750" y="4660900"/>
          <p14:tracePt t="69963" x="8661400" y="4660900"/>
          <p14:tracePt t="69968" x="8655050" y="4660900"/>
          <p14:tracePt t="69987" x="8648700" y="4660900"/>
          <p14:tracePt t="70004" x="8642350" y="4660900"/>
          <p14:tracePt t="70037" x="8636000" y="4660900"/>
          <p14:tracePt t="70071" x="8629650" y="4660900"/>
          <p14:tracePt t="70195" x="8636000" y="4660900"/>
          <p14:tracePt t="70207" x="8642350" y="4660900"/>
          <p14:tracePt t="70221" x="8648700" y="4660900"/>
          <p14:tracePt t="70254" x="8655050" y="4660900"/>
          <p14:tracePt t="70271" x="8661400" y="4660900"/>
          <p14:tracePt t="70585" x="0" y="0"/>
        </p14:tracePtLst>
        <p14:tracePtLst>
          <p14:tracePt t="78771" x="8782050" y="5022850"/>
          <p14:tracePt t="78778" x="8769350" y="5022850"/>
          <p14:tracePt t="78785" x="8756650" y="5016500"/>
          <p14:tracePt t="78798" x="8737600" y="5010150"/>
          <p14:tracePt t="78815" x="8699500" y="5003800"/>
          <p14:tracePt t="78831" x="8655050" y="4991100"/>
          <p14:tracePt t="78848" x="8623300" y="4984750"/>
          <p14:tracePt t="78865" x="8591550" y="4978400"/>
          <p14:tracePt t="78882" x="8566150" y="4978400"/>
          <p14:tracePt t="78898" x="8553450" y="4978400"/>
          <p14:tracePt t="78915" x="8547100" y="4978400"/>
          <p14:tracePt t="78932" x="8534400" y="4978400"/>
          <p14:tracePt t="78949" x="8528050" y="4978400"/>
          <p14:tracePt t="78965" x="8521700" y="4978400"/>
          <p14:tracePt t="78981" x="8515350" y="4984750"/>
          <p14:tracePt t="78998" x="8502650" y="4997450"/>
          <p14:tracePt t="79015" x="8489950" y="5016500"/>
          <p14:tracePt t="79032" x="8477250" y="5029200"/>
          <p14:tracePt t="79049" x="8470900" y="5048250"/>
          <p14:tracePt t="79065" x="8458200" y="5067300"/>
          <p14:tracePt t="79082" x="8451850" y="5080000"/>
          <p14:tracePt t="79098" x="8445500" y="5105400"/>
          <p14:tracePt t="79115" x="8439150" y="5130800"/>
          <p14:tracePt t="79132" x="8439150" y="5149850"/>
          <p14:tracePt t="79149" x="8439150" y="5168900"/>
          <p14:tracePt t="79165" x="8439150" y="5194300"/>
          <p14:tracePt t="79182" x="8439150" y="5200650"/>
          <p14:tracePt t="79198" x="8439150" y="5219700"/>
          <p14:tracePt t="79216" x="8458200" y="5251450"/>
          <p14:tracePt t="79232" x="8470900" y="5264150"/>
          <p14:tracePt t="79248" x="8496300" y="5321300"/>
          <p14:tracePt t="79265" x="8515350" y="5353050"/>
          <p14:tracePt t="79282" x="8534400" y="5378450"/>
          <p14:tracePt t="79299" x="8547100" y="5391150"/>
          <p14:tracePt t="79315" x="8553450" y="5391150"/>
          <p14:tracePt t="79332" x="8559800" y="5391150"/>
          <p14:tracePt t="79349" x="8572500" y="5391150"/>
          <p14:tracePt t="79351" x="8585200" y="5391150"/>
          <p14:tracePt t="79365" x="8591550" y="5391150"/>
          <p14:tracePt t="79383" x="8623300" y="5384800"/>
          <p14:tracePt t="79399" x="8642350" y="5372100"/>
          <p14:tracePt t="79415" x="8648700" y="5372100"/>
          <p14:tracePt t="79417" x="8655050" y="5359400"/>
          <p14:tracePt t="79433" x="8667750" y="5353050"/>
          <p14:tracePt t="79449" x="8674100" y="5346700"/>
          <p14:tracePt t="79466" x="8680450" y="5340350"/>
          <p14:tracePt t="79482" x="8686800" y="5340350"/>
          <p14:tracePt t="79499" x="8686800" y="5334000"/>
          <p14:tracePt t="79515" x="8699500" y="5327650"/>
          <p14:tracePt t="79532" x="8705850" y="5314950"/>
          <p14:tracePt t="79549" x="8718550" y="5302250"/>
          <p14:tracePt t="79565" x="8724900" y="5289550"/>
          <p14:tracePt t="79582" x="8731250" y="5264150"/>
          <p14:tracePt t="79584" x="8731250" y="5257800"/>
          <p14:tracePt t="79599" x="8737600" y="5251450"/>
          <p14:tracePt t="79616" x="8737600" y="5219700"/>
          <p14:tracePt t="79618" x="8737600" y="5213350"/>
          <p14:tracePt t="79633" x="8737600" y="5200650"/>
          <p14:tracePt t="79649" x="8737600" y="5175250"/>
          <p14:tracePt t="79666" x="8737600" y="5143500"/>
          <p14:tracePt t="79683" x="8724900" y="5124450"/>
          <p14:tracePt t="79699" x="8712200" y="5105400"/>
          <p14:tracePt t="79716" x="8705850" y="5099050"/>
          <p14:tracePt t="79732" x="8693150" y="5080000"/>
          <p14:tracePt t="79749" x="8686800" y="5067300"/>
          <p14:tracePt t="79766" x="8674100" y="5060950"/>
          <p14:tracePt t="79783" x="8667750" y="5054600"/>
          <p14:tracePt t="79785" x="8667750" y="5048250"/>
          <p14:tracePt t="79799" x="8661400" y="5048250"/>
          <p14:tracePt t="79816" x="8648700" y="5035550"/>
          <p14:tracePt t="79832" x="8642350" y="5029200"/>
          <p14:tracePt t="79849" x="8636000" y="5022850"/>
          <p14:tracePt t="79866" x="8629650" y="5016500"/>
          <p14:tracePt t="79883" x="8623300" y="5010150"/>
          <p14:tracePt t="79899" x="8610600" y="5010150"/>
          <p14:tracePt t="79916" x="8604250" y="5003800"/>
          <p14:tracePt t="79933" x="8597900" y="5003800"/>
          <p14:tracePt t="79950" x="8578850" y="5003800"/>
          <p14:tracePt t="79966" x="8566150" y="5003800"/>
          <p14:tracePt t="79983" x="8553450" y="4997450"/>
          <p14:tracePt t="79999" x="8547100" y="4997450"/>
          <p14:tracePt t="80016" x="8540750" y="4997450"/>
          <p14:tracePt t="80050" x="8528050" y="4997450"/>
          <p14:tracePt t="80083" x="8515350" y="4997450"/>
          <p14:tracePt t="80100" x="8502650" y="5003800"/>
          <p14:tracePt t="80117" x="8496300" y="5022850"/>
          <p14:tracePt t="80133" x="8483600" y="5041900"/>
          <p14:tracePt t="80150" x="8477250" y="5048250"/>
          <p14:tracePt t="80166" x="8470900" y="5073650"/>
          <p14:tracePt t="80183" x="8464550" y="5086350"/>
          <p14:tracePt t="80200" x="8464550" y="5099050"/>
          <p14:tracePt t="80216" x="8458200" y="5130800"/>
          <p14:tracePt t="80233" x="8458200" y="5156200"/>
          <p14:tracePt t="80250" x="8458200" y="5181600"/>
          <p14:tracePt t="80266" x="8464550" y="5207000"/>
          <p14:tracePt t="80269" x="8464550" y="5219700"/>
          <p14:tracePt t="80283" x="8464550" y="5226050"/>
          <p14:tracePt t="80300" x="8477250" y="5257800"/>
          <p14:tracePt t="80317" x="8496300" y="5289550"/>
          <p14:tracePt t="80333" x="8502650" y="5302250"/>
          <p14:tracePt t="80350" x="8509000" y="5314950"/>
          <p14:tracePt t="80366" x="8521700" y="5327650"/>
          <p14:tracePt t="80383" x="8528050" y="5340350"/>
          <p14:tracePt t="80400" x="8534400" y="5346700"/>
          <p14:tracePt t="80418" x="8540750" y="5353050"/>
          <p14:tracePt t="80434" x="8547100" y="5353050"/>
          <p14:tracePt t="80450" x="8547100" y="5359400"/>
          <p14:tracePt t="80467" x="8559800" y="5365750"/>
          <p14:tracePt t="80484" x="8578850" y="5365750"/>
          <p14:tracePt t="80487" x="8591550" y="5365750"/>
          <p14:tracePt t="80500" x="8610600" y="5372100"/>
          <p14:tracePt t="80517" x="8642350" y="5372100"/>
          <p14:tracePt t="80533" x="8674100" y="5372100"/>
          <p14:tracePt t="80550" x="8680450" y="5372100"/>
          <p14:tracePt t="80567" x="8699500" y="5372100"/>
          <p14:tracePt t="80583" x="8705850" y="5372100"/>
          <p14:tracePt t="80600" x="8718550" y="5372100"/>
          <p14:tracePt t="80617" x="8724900" y="5359400"/>
          <p14:tracePt t="80633" x="8743950" y="5334000"/>
          <p14:tracePt t="80650" x="8743950" y="5314950"/>
          <p14:tracePt t="80667" x="8750300" y="5295900"/>
          <p14:tracePt t="80684" x="8750300" y="5264150"/>
          <p14:tracePt t="80701" x="8750300" y="5232400"/>
          <p14:tracePt t="80717" x="8750300" y="5194300"/>
          <p14:tracePt t="80734" x="8737600" y="5156200"/>
          <p14:tracePt t="80750" x="8731250" y="5130800"/>
          <p14:tracePt t="80767" x="8724900" y="5118100"/>
          <p14:tracePt t="80769" x="8724900" y="5105400"/>
          <p14:tracePt t="80784" x="8718550" y="5092700"/>
          <p14:tracePt t="80801" x="8712200" y="5086350"/>
          <p14:tracePt t="80834" x="8705850" y="5080000"/>
          <p14:tracePt t="80850" x="8699500" y="5067300"/>
          <p14:tracePt t="80867" x="8693150" y="5060950"/>
          <p14:tracePt t="80884" x="8693150" y="5054600"/>
          <p14:tracePt t="80901" x="8686800" y="5054600"/>
          <p14:tracePt t="81079" x="0" y="0"/>
        </p14:tracePtLst>
        <p14:tracePtLst>
          <p14:tracePt t="82742" x="8934450" y="4870450"/>
          <p14:tracePt t="82750" x="8934450" y="4864100"/>
          <p14:tracePt t="82833" x="8928100" y="4864100"/>
          <p14:tracePt t="82838" x="8909050" y="4870450"/>
          <p14:tracePt t="82853" x="8883650" y="4895850"/>
          <p14:tracePt t="82870" x="8858250" y="4927600"/>
          <p14:tracePt t="82887" x="8839200" y="4953000"/>
          <p14:tracePt t="82903" x="8826500" y="4965700"/>
          <p14:tracePt t="82920" x="8826500" y="4997450"/>
          <p14:tracePt t="82937" x="8826500" y="5022850"/>
          <p14:tracePt t="82953" x="8826500" y="5041900"/>
          <p14:tracePt t="82970" x="8832850" y="5067300"/>
          <p14:tracePt t="82986" x="8851900" y="5099050"/>
          <p14:tracePt t="83003" x="8851900" y="5105400"/>
          <p14:tracePt t="83020" x="8870950" y="5149850"/>
          <p14:tracePt t="83022" x="8883650" y="5162550"/>
          <p14:tracePt t="83037" x="8896350" y="5194300"/>
          <p14:tracePt t="83053" x="8915400" y="5232400"/>
          <p14:tracePt t="83070" x="8921750" y="5257800"/>
          <p14:tracePt t="83086" x="8928100" y="5276850"/>
          <p14:tracePt t="83103" x="8940800" y="5308600"/>
          <p14:tracePt t="83120" x="8947150" y="5314950"/>
          <p14:tracePt t="83138" x="8953500" y="5327650"/>
          <p14:tracePt t="83153" x="8959850" y="5327650"/>
          <p14:tracePt t="83170" x="8966200" y="5334000"/>
          <p14:tracePt t="83187" x="8972550" y="5334000"/>
          <p14:tracePt t="83204" x="8978900" y="5334000"/>
          <p14:tracePt t="83206" x="8985250" y="5334000"/>
          <p14:tracePt t="83220" x="8991600" y="5334000"/>
          <p14:tracePt t="83237" x="9004300" y="5314950"/>
          <p14:tracePt t="83238" x="9010650" y="5308600"/>
          <p14:tracePt t="83254" x="9017000" y="5302250"/>
          <p14:tracePt t="83270" x="9042400" y="5238750"/>
          <p14:tracePt t="83287" x="9048750" y="5213350"/>
          <p14:tracePt t="83303" x="9048750" y="5187950"/>
          <p14:tracePt t="83320" x="9048750" y="5168900"/>
          <p14:tracePt t="83337" x="9048750" y="5149850"/>
          <p14:tracePt t="83354" x="9042400" y="5130800"/>
          <p14:tracePt t="83370" x="9036050" y="5118100"/>
          <p14:tracePt t="83387" x="9023350" y="5099050"/>
          <p14:tracePt t="83404" x="9004300" y="5080000"/>
          <p14:tracePt t="83420" x="8985250" y="5060950"/>
          <p14:tracePt t="83437" x="8985250" y="5054600"/>
          <p14:tracePt t="83454" x="8972550" y="5041900"/>
          <p14:tracePt t="83471" x="8959850" y="5029200"/>
          <p14:tracePt t="83504" x="8953500" y="5029200"/>
          <p14:tracePt t="83583" x="8953500" y="5041900"/>
          <p14:tracePt t="83589" x="8947150" y="5054600"/>
          <p14:tracePt t="83604" x="8940800" y="5080000"/>
          <p14:tracePt t="83621" x="8940800" y="5105400"/>
          <p14:tracePt t="83638" x="8940800" y="5143500"/>
          <p14:tracePt t="83654" x="8934450" y="5162550"/>
          <p14:tracePt t="83670" x="8934450" y="5168900"/>
          <p14:tracePt t="83759" x="8934450" y="5149850"/>
          <p14:tracePt t="83771" x="8934450" y="5124450"/>
          <p14:tracePt t="83787" x="8934450" y="5080000"/>
          <p14:tracePt t="83804" x="8940800" y="5041900"/>
          <p14:tracePt t="83821" x="8940800" y="4978400"/>
          <p14:tracePt t="83838" x="8940800" y="4927600"/>
          <p14:tracePt t="83855" x="8940800" y="4902200"/>
          <p14:tracePt t="83872" x="8940800" y="4870450"/>
          <p14:tracePt t="83888" x="8940800" y="4838700"/>
          <p14:tracePt t="83904" x="8940800" y="4813300"/>
          <p14:tracePt t="83907" x="8940800" y="4794250"/>
          <p14:tracePt t="83921" x="8940800" y="4787900"/>
          <p14:tracePt t="83939" x="8940800" y="4724400"/>
          <p14:tracePt t="83955" x="8940800" y="4679950"/>
          <p14:tracePt t="83971" x="8940800" y="4641850"/>
          <p14:tracePt t="83988" x="8940800" y="4616450"/>
          <p14:tracePt t="84004" x="8940800" y="4559300"/>
          <p14:tracePt t="84021" x="8940800" y="4521200"/>
          <p14:tracePt t="84038" x="8934450" y="4489450"/>
          <p14:tracePt t="84054" x="8928100" y="4464050"/>
          <p14:tracePt t="84071" x="8921750" y="4445000"/>
          <p14:tracePt t="84088" x="8915400" y="4432300"/>
          <p14:tracePt t="84105" x="8902700" y="4413250"/>
          <p14:tracePt t="84122" x="8902700" y="4400550"/>
          <p14:tracePt t="84138" x="8896350" y="4381500"/>
          <p14:tracePt t="84141" x="8896350" y="4375150"/>
          <p14:tracePt t="84154" x="8896350" y="4368800"/>
          <p14:tracePt t="84171" x="8883650" y="4356100"/>
          <p14:tracePt t="84173" x="8883650" y="4343400"/>
          <p14:tracePt t="84205" x="8870950" y="4324350"/>
          <p14:tracePt t="84221" x="8870950" y="4298950"/>
          <p14:tracePt t="84238" x="8864600" y="4292600"/>
          <p14:tracePt t="84255" x="8864600" y="4286250"/>
          <p14:tracePt t="84271" x="8864600" y="4273550"/>
          <p14:tracePt t="84305" x="8858250" y="4273550"/>
          <p14:tracePt t="84542" x="8864600" y="4273550"/>
          <p14:tracePt t="84555" x="8864600" y="4279900"/>
          <p14:tracePt t="84572" x="8877300" y="4279900"/>
          <p14:tracePt t="84589" x="8883650" y="4286250"/>
          <p14:tracePt t="84590" x="8890000" y="4286250"/>
          <p14:tracePt t="84605" x="8896350" y="4292600"/>
          <p14:tracePt t="84623" x="8915400" y="4298950"/>
          <p14:tracePt t="84639" x="8921750" y="4298950"/>
          <p14:tracePt t="84655" x="8947150" y="4298950"/>
          <p14:tracePt t="84672" x="8978900" y="4298950"/>
          <p14:tracePt t="84689" x="9004300" y="4298950"/>
          <p14:tracePt t="84705" x="9017000" y="4298950"/>
          <p14:tracePt t="84772" x="9023350" y="4298950"/>
          <p14:tracePt t="84779" x="9029700" y="4298950"/>
          <p14:tracePt t="84789" x="9036050" y="4298950"/>
          <p14:tracePt t="84806" x="9061450" y="4298950"/>
          <p14:tracePt t="84822" x="9067800" y="4298950"/>
          <p14:tracePt t="84839" x="9080500" y="4292600"/>
          <p14:tracePt t="84855" x="9086850" y="4292600"/>
          <p14:tracePt t="84857" x="9093200" y="4292600"/>
          <p14:tracePt t="84872" x="9099550" y="4286250"/>
          <p14:tracePt t="84889" x="9112250" y="4279900"/>
          <p14:tracePt t="84905" x="9124950" y="4267200"/>
          <p14:tracePt t="84923" x="9137650" y="4260850"/>
          <p14:tracePt t="84939" x="9144000" y="4254500"/>
          <p14:tracePt t="84956" x="9144000" y="4241800"/>
          <p14:tracePt t="84972" x="9150350" y="4235450"/>
          <p14:tracePt t="84989" x="9156700" y="4222750"/>
          <p14:tracePt t="85006" x="9156700" y="4210050"/>
          <p14:tracePt t="85022" x="9163050" y="4184650"/>
          <p14:tracePt t="85039" x="9163050" y="4159250"/>
          <p14:tracePt t="85056" x="9163050" y="4146550"/>
          <p14:tracePt t="85072" x="9163050" y="4133850"/>
          <p14:tracePt t="85089" x="9163050" y="4127500"/>
          <p14:tracePt t="85106" x="9163050" y="4121150"/>
          <p14:tracePt t="85123" x="9156700" y="4108450"/>
          <p14:tracePt t="85139" x="9156700" y="4102100"/>
          <p14:tracePt t="85156" x="9150350" y="4095750"/>
          <p14:tracePt t="85172" x="9144000" y="4089400"/>
          <p14:tracePt t="85189" x="9137650" y="4083050"/>
          <p14:tracePt t="85206" x="9131300" y="4076700"/>
          <p14:tracePt t="85222" x="9124950" y="4070350"/>
          <p14:tracePt t="85239" x="9118600" y="4070350"/>
          <p14:tracePt t="85256" x="9112250" y="4064000"/>
          <p14:tracePt t="85289" x="9105900" y="4057650"/>
          <p14:tracePt t="85306" x="9099550" y="4051300"/>
          <p14:tracePt t="85323" x="9086850" y="4044950"/>
          <p14:tracePt t="85325" x="9080500" y="4044950"/>
          <p14:tracePt t="85340" x="9067800" y="4032250"/>
          <p14:tracePt t="85356" x="9055100" y="4025900"/>
          <p14:tracePt t="85374" x="9042400" y="4025900"/>
          <p14:tracePt t="85391" x="9042400" y="4019550"/>
          <p14:tracePt t="85406" x="9036050" y="4019550"/>
          <p14:tracePt t="85423" x="9023350" y="4013200"/>
          <p14:tracePt t="85439" x="9010650" y="4013200"/>
          <p14:tracePt t="85457" x="9004300" y="4013200"/>
          <p14:tracePt t="85489" x="8985250" y="4006850"/>
          <p14:tracePt t="85492" x="8940800" y="4000500"/>
          <p14:tracePt t="85506" x="8921750" y="3994150"/>
          <p14:tracePt t="85523" x="8915400" y="3994150"/>
          <p14:tracePt t="85540" x="8909050" y="3994150"/>
          <p14:tracePt t="85573" x="8902700" y="3994150"/>
          <p14:tracePt t="85590" x="8883650" y="3994150"/>
          <p14:tracePt t="85606" x="8864600" y="3994150"/>
          <p14:tracePt t="85623" x="8832850" y="3994150"/>
          <p14:tracePt t="85640" x="8794750" y="3994150"/>
          <p14:tracePt t="85656" x="8763000" y="4000500"/>
          <p14:tracePt t="85673" x="8750300" y="4006850"/>
          <p14:tracePt t="85690" x="8731250" y="4013200"/>
          <p14:tracePt t="85706" x="8724900" y="4013200"/>
          <p14:tracePt t="85740" x="8699500" y="4032250"/>
          <p14:tracePt t="85757" x="8693150" y="4044950"/>
          <p14:tracePt t="85790" x="8686800" y="4057650"/>
          <p14:tracePt t="85806" x="8680450" y="4076700"/>
          <p14:tracePt t="85823" x="8680450" y="4089400"/>
          <p14:tracePt t="85841" x="8680450" y="4102100"/>
          <p14:tracePt t="85857" x="8680450" y="4114800"/>
          <p14:tracePt t="85874" x="8680450" y="4133850"/>
          <p14:tracePt t="85890" x="8680450" y="4146550"/>
          <p14:tracePt t="85907" x="8680450" y="4152900"/>
          <p14:tracePt t="85923" x="8680450" y="4165600"/>
          <p14:tracePt t="85940" x="8680450" y="4184650"/>
          <p14:tracePt t="85957" x="8686800" y="4197350"/>
          <p14:tracePt t="85974" x="8699500" y="4210050"/>
          <p14:tracePt t="85990" x="8712200" y="4229100"/>
          <p14:tracePt t="86007" x="8718550" y="4241800"/>
          <p14:tracePt t="86023" x="8731250" y="4248150"/>
          <p14:tracePt t="86040" x="8737600" y="4254500"/>
          <p14:tracePt t="86057" x="8737600" y="4260850"/>
          <p14:tracePt t="86074" x="8750300" y="4260850"/>
          <p14:tracePt t="86091" x="8756650" y="4267200"/>
          <p14:tracePt t="86107" x="8763000" y="4273550"/>
          <p14:tracePt t="86124" x="8775700" y="4279900"/>
          <p14:tracePt t="86127" x="8782050" y="4279900"/>
          <p14:tracePt t="86141" x="8788400" y="4286250"/>
          <p14:tracePt t="86142" x="8794750" y="4286250"/>
          <p14:tracePt t="86157" x="8794750" y="4292600"/>
          <p14:tracePt t="86174" x="8801100" y="4292600"/>
          <p14:tracePt t="86207" x="8807450" y="4292600"/>
          <p14:tracePt t="86224" x="8813800" y="4292600"/>
          <p14:tracePt t="86240" x="8820150" y="4298950"/>
          <p14:tracePt t="86257" x="8826500" y="4298950"/>
          <p14:tracePt t="86291" x="8839200" y="4298950"/>
          <p14:tracePt t="86307" x="8851900" y="4298950"/>
          <p14:tracePt t="86325" x="8877300" y="4305300"/>
          <p14:tracePt t="86340" x="8909050" y="4305300"/>
          <p14:tracePt t="86357" x="8934450" y="4311650"/>
          <p14:tracePt t="86374" x="8966200" y="4311650"/>
          <p14:tracePt t="86391" x="8985250" y="4311650"/>
          <p14:tracePt t="86407" x="8997950" y="4311650"/>
          <p14:tracePt t="86409" x="9004300" y="4311650"/>
          <p14:tracePt t="86424" x="9017000" y="4311650"/>
          <p14:tracePt t="86441" x="9036050" y="4311650"/>
          <p14:tracePt t="86457" x="9055100" y="4305300"/>
          <p14:tracePt t="86474" x="9067800" y="4298950"/>
          <p14:tracePt t="86491" x="9080500" y="4292600"/>
          <p14:tracePt t="86507" x="9099550" y="4286250"/>
          <p14:tracePt t="86524" x="9112250" y="4279900"/>
          <p14:tracePt t="86541" x="9137650" y="4267200"/>
          <p14:tracePt t="86558" x="9150350" y="4267200"/>
          <p14:tracePt t="86574" x="9156700" y="4260850"/>
          <p14:tracePt t="86591" x="9169400" y="4248150"/>
          <p14:tracePt t="86607" x="9175750" y="4248150"/>
          <p14:tracePt t="86609" x="9182100" y="4241800"/>
          <p14:tracePt t="86625" x="9188450" y="4229100"/>
          <p14:tracePt t="86642" x="9188450" y="4222750"/>
          <p14:tracePt t="86643" x="9194800" y="4216400"/>
          <p14:tracePt t="86658" x="9201150" y="4203700"/>
          <p14:tracePt t="86674" x="9207500" y="4171950"/>
          <p14:tracePt t="86691" x="9213850" y="4152900"/>
          <p14:tracePt t="86708" x="9213850" y="4133850"/>
          <p14:tracePt t="86724" x="9213850" y="4127500"/>
          <p14:tracePt t="86741" x="9213850" y="4114800"/>
          <p14:tracePt t="86758" x="9213850" y="4108450"/>
          <p14:tracePt t="86775" x="9213850" y="4095750"/>
          <p14:tracePt t="86791" x="9213850" y="4089400"/>
          <p14:tracePt t="86808" x="9201150" y="4070350"/>
          <p14:tracePt t="86825" x="9194800" y="4064000"/>
          <p14:tracePt t="86842" x="9188450" y="4051300"/>
          <p14:tracePt t="86858" x="9188450" y="4044950"/>
          <p14:tracePt t="86875" x="9169400" y="4038600"/>
          <p14:tracePt t="86891" x="9169400" y="4032250"/>
          <p14:tracePt t="86908" x="9156700" y="4025900"/>
          <p14:tracePt t="86925" x="9150350" y="4025900"/>
          <p14:tracePt t="86941" x="9137650" y="4019550"/>
          <p14:tracePt t="86958" x="9124950" y="4013200"/>
          <p14:tracePt t="86975" x="9105900" y="4006850"/>
          <p14:tracePt t="86991" x="9086850" y="4000500"/>
          <p14:tracePt t="87008" x="9061450" y="4000500"/>
          <p14:tracePt t="87025" x="9048750" y="3994150"/>
          <p14:tracePt t="87042" x="9042400" y="3994150"/>
          <p14:tracePt t="87059" x="9036050" y="3994150"/>
          <p14:tracePt t="87092" x="9023350" y="3994150"/>
          <p14:tracePt t="87108" x="9004300" y="3981450"/>
          <p14:tracePt t="87125" x="8978900" y="3981450"/>
          <p14:tracePt t="87142" x="8928100" y="3975100"/>
          <p14:tracePt t="87158" x="8896350" y="3975100"/>
          <p14:tracePt t="87175" x="8870950" y="3975100"/>
          <p14:tracePt t="87191" x="8858250" y="3975100"/>
          <p14:tracePt t="87208" x="8845550" y="3975100"/>
          <p14:tracePt t="87242" x="8832850" y="3975100"/>
          <p14:tracePt t="87258" x="8813800" y="3975100"/>
          <p14:tracePt t="87275" x="8788400" y="3975100"/>
          <p14:tracePt t="87293" x="8763000" y="3987800"/>
          <p14:tracePt t="87309" x="8750300" y="3987800"/>
          <p14:tracePt t="87311" x="8743950" y="3987800"/>
          <p14:tracePt t="87326" x="8743950" y="3994150"/>
          <p14:tracePt t="87342" x="8731250" y="4000500"/>
          <p14:tracePt t="87359" x="8724900" y="4006850"/>
          <p14:tracePt t="87375" x="8712200" y="4019550"/>
          <p14:tracePt t="87392" x="8705850" y="4032250"/>
          <p14:tracePt t="87408" x="8699500" y="4044950"/>
          <p14:tracePt t="87425" x="8699500" y="4051300"/>
          <p14:tracePt t="87442" x="8693150" y="4070350"/>
          <p14:tracePt t="87458" x="8693150" y="4089400"/>
          <p14:tracePt t="87475" x="8693150" y="4108450"/>
          <p14:tracePt t="87492" x="8699500" y="4121150"/>
          <p14:tracePt t="87509" x="8718550" y="4140200"/>
          <p14:tracePt t="87525" x="8731250" y="4159250"/>
          <p14:tracePt t="87543" x="8750300" y="4171950"/>
          <p14:tracePt t="87560" x="8763000" y="4178300"/>
          <p14:tracePt t="87561" x="8769350" y="4178300"/>
          <p14:tracePt t="87576" x="8775700" y="4184650"/>
          <p14:tracePt t="87592" x="8813800" y="4197350"/>
          <p14:tracePt t="87609" x="8845550" y="4216400"/>
          <p14:tracePt t="87625" x="8877300" y="4229100"/>
          <p14:tracePt t="87643" x="8902700" y="4229100"/>
          <p14:tracePt t="87659" x="8915400" y="4235450"/>
          <p14:tracePt t="87661" x="8934450" y="4235450"/>
          <p14:tracePt t="87675" x="8953500" y="4241800"/>
          <p14:tracePt t="87693" x="8991600" y="4241800"/>
          <p14:tracePt t="87709" x="8997950" y="4241800"/>
          <p14:tracePt t="87726" x="9055100" y="4235450"/>
          <p14:tracePt t="87743" x="9080500" y="4235450"/>
          <p14:tracePt t="87759" x="9118600" y="4216400"/>
          <p14:tracePt t="87776" x="9137650" y="4210050"/>
          <p14:tracePt t="87793" x="9156700" y="4203700"/>
          <p14:tracePt t="87809" x="9175750" y="4191000"/>
          <p14:tracePt t="87826" x="9182100" y="4184650"/>
          <p14:tracePt t="87843" x="9188450" y="4178300"/>
          <p14:tracePt t="87859" x="9188450" y="4171950"/>
          <p14:tracePt t="87876" x="9201150" y="4159250"/>
          <p14:tracePt t="87893" x="9201150" y="4140200"/>
          <p14:tracePt t="87895" x="9201150" y="4133850"/>
          <p14:tracePt t="87909" x="9207500" y="4121150"/>
          <p14:tracePt t="87926" x="9207500" y="4102100"/>
          <p14:tracePt t="87928" x="9207500" y="4095750"/>
          <p14:tracePt t="87943" x="9207500" y="4083050"/>
          <p14:tracePt t="87959" x="9207500" y="4076700"/>
          <p14:tracePt t="87976" x="9207500" y="4070350"/>
          <p14:tracePt t="87992" x="9201150" y="4064000"/>
          <p14:tracePt t="88009" x="9194800" y="4057650"/>
          <p14:tracePt t="88026" x="9182100" y="4044950"/>
          <p14:tracePt t="88043" x="9175750" y="4038600"/>
          <p14:tracePt t="88060" x="9150350" y="4019550"/>
          <p14:tracePt t="88076" x="9124950" y="4013200"/>
          <p14:tracePt t="88093" x="9112250" y="4006850"/>
          <p14:tracePt t="88109" x="9105900" y="4000500"/>
          <p14:tracePt t="88126" x="9093200" y="3994150"/>
          <p14:tracePt t="88143" x="9086850" y="3994150"/>
          <p14:tracePt t="88160" x="9067800" y="3987800"/>
          <p14:tracePt t="88162" x="9055100" y="3981450"/>
          <p14:tracePt t="88176" x="9023350" y="3981450"/>
          <p14:tracePt t="88194" x="8985250" y="3968750"/>
          <p14:tracePt t="88209" x="8966200" y="3968750"/>
          <p14:tracePt t="88226" x="8947150" y="3962400"/>
          <p14:tracePt t="88243" x="8934450" y="3962400"/>
          <p14:tracePt t="88260" x="8928100" y="3962400"/>
          <p14:tracePt t="88277" x="8915400" y="3962400"/>
          <p14:tracePt t="88293" x="8890000" y="3962400"/>
          <p14:tracePt t="88311" x="8851900" y="3962400"/>
          <p14:tracePt t="88327" x="8813800" y="3968750"/>
          <p14:tracePt t="88344" x="8775700" y="3975100"/>
          <p14:tracePt t="88360" x="8743950" y="3987800"/>
          <p14:tracePt t="88363" x="8737600" y="3987800"/>
          <p14:tracePt t="88376" x="8724900" y="3994150"/>
          <p14:tracePt t="88394" x="8712200" y="4000500"/>
          <p14:tracePt t="88395" x="8705850" y="4013200"/>
          <p14:tracePt t="88427" x="8693150" y="4032250"/>
          <p14:tracePt t="88443" x="8686800" y="4051300"/>
          <p14:tracePt t="88460" x="8680450" y="4064000"/>
          <p14:tracePt t="88476" x="8674100" y="4089400"/>
          <p14:tracePt t="88493" x="8674100" y="4102100"/>
          <p14:tracePt t="88510" x="8674100" y="4127500"/>
          <p14:tracePt t="88527" x="8667750" y="4140200"/>
          <p14:tracePt t="88543" x="8667750" y="4159250"/>
          <p14:tracePt t="88560" x="8667750" y="4178300"/>
          <p14:tracePt t="88577" x="8667750" y="4191000"/>
          <p14:tracePt t="88594" x="8667750" y="4197350"/>
          <p14:tracePt t="88610" x="8674100" y="4216400"/>
          <p14:tracePt t="88627" x="8680450" y="4216400"/>
          <p14:tracePt t="88643" x="8686800" y="4229100"/>
          <p14:tracePt t="88660" x="8693150" y="4235450"/>
          <p14:tracePt t="88662" x="8699500" y="4241800"/>
          <p14:tracePt t="88677" x="8737600" y="4260850"/>
          <p14:tracePt t="88693" x="8763000" y="4273550"/>
          <p14:tracePt t="88710" x="8794750" y="4279900"/>
          <p14:tracePt t="88727" x="8845550" y="4292600"/>
          <p14:tracePt t="88744" x="8890000" y="4298950"/>
          <p14:tracePt t="88760" x="8928100" y="4305300"/>
          <p14:tracePt t="88777" x="8959850" y="4311650"/>
          <p14:tracePt t="88794" x="8985250" y="4311650"/>
          <p14:tracePt t="88811" x="8997950" y="4311650"/>
          <p14:tracePt t="88827" x="9004300" y="4311650"/>
          <p14:tracePt t="88844" x="9017000" y="4311650"/>
          <p14:tracePt t="88861" x="9042400" y="4311650"/>
          <p14:tracePt t="88877" x="9086850" y="4292600"/>
          <p14:tracePt t="88894" x="9093200" y="4292600"/>
          <p14:tracePt t="88896" x="9105900" y="4286250"/>
          <p14:tracePt t="88911" x="9124950" y="4279900"/>
          <p14:tracePt t="88927" x="9144000" y="4273550"/>
          <p14:tracePt t="88944" x="9144000" y="4260850"/>
          <p14:tracePt t="88960" x="9150350" y="4254500"/>
          <p14:tracePt t="88977" x="9156700" y="4248150"/>
          <p14:tracePt t="88994" x="9169400" y="4222750"/>
          <p14:tracePt t="89011" x="9182100" y="4203700"/>
          <p14:tracePt t="89027" x="9188450" y="4184650"/>
          <p14:tracePt t="89044" x="9188450" y="4165600"/>
          <p14:tracePt t="89061" x="9188450" y="4146550"/>
          <p14:tracePt t="89078" x="9188450" y="4127500"/>
          <p14:tracePt t="89095" x="9188450" y="4114800"/>
          <p14:tracePt t="89112" x="9175750" y="4102100"/>
          <p14:tracePt t="89127" x="9169400" y="4095750"/>
          <p14:tracePt t="89145" x="9163050" y="4083050"/>
          <p14:tracePt t="89161" x="9156700" y="4076700"/>
          <p14:tracePt t="89177" x="9144000" y="4064000"/>
          <p14:tracePt t="89194" x="9124950" y="4051300"/>
          <p14:tracePt t="89211" x="9118600" y="4038600"/>
          <p14:tracePt t="89227" x="9093200" y="4025900"/>
          <p14:tracePt t="89244" x="9074150" y="4013200"/>
          <p14:tracePt t="89261" x="9055100" y="4000500"/>
          <p14:tracePt t="89278" x="9042400" y="3994150"/>
          <p14:tracePt t="89295" x="9036050" y="3987800"/>
          <p14:tracePt t="89311" x="9023350" y="3987800"/>
          <p14:tracePt t="89328" x="9004300" y="3981450"/>
          <p14:tracePt t="89344" x="8972550" y="3975100"/>
          <p14:tracePt t="89378" x="8947150" y="3975100"/>
          <p14:tracePt t="89394" x="8928100" y="3975100"/>
          <p14:tracePt t="89411" x="8921750" y="3975100"/>
          <p14:tracePt t="89428" x="8902700" y="3975100"/>
          <p14:tracePt t="89445" x="8890000" y="3975100"/>
          <p14:tracePt t="89478" x="8883650" y="3975100"/>
          <p14:tracePt t="89494" x="8877300" y="3975100"/>
          <p14:tracePt t="89533" x="8870950" y="3975100"/>
          <p14:tracePt t="89545" x="8858250" y="3975100"/>
          <p14:tracePt t="89562" x="8851900" y="3975100"/>
          <p14:tracePt t="89579" x="8820150" y="3987800"/>
          <p14:tracePt t="89595" x="8807450" y="3994150"/>
          <p14:tracePt t="89611" x="8801100" y="4000500"/>
          <p14:tracePt t="89669" x="8794750" y="4000500"/>
          <p14:tracePt t="89679" x="8794750" y="4006850"/>
          <p14:tracePt t="89695" x="8788400" y="4006850"/>
          <p14:tracePt t="89896" x="8788400" y="4013200"/>
          <p14:tracePt t="89925" x="8788400" y="4025900"/>
          <p14:tracePt t="89926" x="0" y="0"/>
        </p14:tracePtLst>
        <p14:tracePtLst>
          <p14:tracePt t="96597" x="8851900" y="5308600"/>
          <p14:tracePt t="96648" x="8858250" y="5308600"/>
          <p14:tracePt t="96670" x="8864600" y="5308600"/>
          <p14:tracePt t="96717" x="8870950" y="5308600"/>
          <p14:tracePt t="97010" x="0" y="0"/>
        </p14:tracePtLst>
        <p14:tracePtLst>
          <p14:tracePt t="97583" x="8991600" y="4305300"/>
          <p14:tracePt t="97651" x="8991600" y="4298950"/>
          <p14:tracePt t="98279" x="0" y="0"/>
        </p14:tracePtLst>
        <p14:tracePtLst>
          <p14:tracePt t="111647" x="10382250" y="4210050"/>
          <p14:tracePt t="111654" x="10350500" y="4184650"/>
          <p14:tracePt t="111661" x="10344150" y="4171950"/>
          <p14:tracePt t="111672" x="10337800" y="4171950"/>
          <p14:tracePt t="111688" x="10299700" y="4146550"/>
          <p14:tracePt t="111705" x="10267950" y="4127500"/>
          <p14:tracePt t="111722" x="10229850" y="4114800"/>
          <p14:tracePt t="111738" x="10198100" y="4108450"/>
          <p14:tracePt t="111740" x="10140950" y="4102100"/>
          <p14:tracePt t="111755" x="10115550" y="4095750"/>
          <p14:tracePt t="111772" x="10020300" y="4089400"/>
          <p14:tracePt t="111788" x="9836150" y="4089400"/>
          <p14:tracePt t="111805" x="9709150" y="4089400"/>
          <p14:tracePt t="111822" x="9601200" y="4089400"/>
          <p14:tracePt t="111838" x="9505950" y="4089400"/>
          <p14:tracePt t="111855" x="9467850" y="4089400"/>
          <p14:tracePt t="111872" x="9417050" y="4102100"/>
          <p14:tracePt t="111889" x="9366250" y="4127500"/>
          <p14:tracePt t="111905" x="9302750" y="4159250"/>
          <p14:tracePt t="111922" x="9245600" y="4191000"/>
          <p14:tracePt t="111940" x="9118600" y="4286250"/>
          <p14:tracePt t="111956" x="9093200" y="4305300"/>
          <p14:tracePt t="111972" x="9023350" y="4387850"/>
          <p14:tracePt t="111989" x="8997950" y="4419600"/>
          <p14:tracePt t="112006" x="8972550" y="4495800"/>
          <p14:tracePt t="112022" x="8972550" y="4521200"/>
          <p14:tracePt t="112039" x="8972550" y="4552950"/>
          <p14:tracePt t="112055" x="8997950" y="4610100"/>
          <p14:tracePt t="112072" x="9010650" y="4629150"/>
          <p14:tracePt t="112089" x="9036050" y="4667250"/>
          <p14:tracePt t="112106" x="9061450" y="4692650"/>
          <p14:tracePt t="112123" x="9080500" y="4718050"/>
          <p14:tracePt t="112139" x="9099550" y="4730750"/>
          <p14:tracePt t="112155" x="9169400" y="4794250"/>
          <p14:tracePt t="112172" x="9239250" y="4857750"/>
          <p14:tracePt t="112189" x="9302750" y="4914900"/>
          <p14:tracePt t="112190" x="9321800" y="4927600"/>
          <p14:tracePt t="112206" x="9391650" y="4978400"/>
          <p14:tracePt t="112222" x="9461500" y="5016500"/>
          <p14:tracePt t="112239" x="9518650" y="5029200"/>
          <p14:tracePt t="112256" x="9607550" y="5048250"/>
          <p14:tracePt t="112272" x="9690100" y="5054600"/>
          <p14:tracePt t="112289" x="9772650" y="5067300"/>
          <p14:tracePt t="112306" x="9836150" y="5073650"/>
          <p14:tracePt t="112322" x="9937750" y="5086350"/>
          <p14:tracePt t="112339" x="10052050" y="5099050"/>
          <p14:tracePt t="112357" x="10096500" y="5099050"/>
          <p14:tracePt t="112373" x="10166350" y="5099050"/>
          <p14:tracePt t="112390" x="10198100" y="5086350"/>
          <p14:tracePt t="112392" x="10236200" y="5073650"/>
          <p14:tracePt t="112406" x="10261600" y="5060950"/>
          <p14:tracePt t="112423" x="10318750" y="5016500"/>
          <p14:tracePt t="112440" x="10439400" y="4914900"/>
          <p14:tracePt t="112456" x="10477500" y="4870450"/>
          <p14:tracePt t="112473" x="10547350" y="4775200"/>
          <p14:tracePt t="112489" x="10553700" y="4756150"/>
          <p14:tracePt t="112506" x="10579100" y="4654550"/>
          <p14:tracePt t="112523" x="10579100" y="4591050"/>
          <p14:tracePt t="112539" x="10541000" y="4483100"/>
          <p14:tracePt t="112556" x="10502900" y="4406900"/>
          <p14:tracePt t="112573" x="10458450" y="4337050"/>
          <p14:tracePt t="112589" x="10420350" y="4298950"/>
          <p14:tracePt t="112606" x="10394950" y="4267200"/>
          <p14:tracePt t="112623" x="10356850" y="4235450"/>
          <p14:tracePt t="112640" x="10331450" y="4216400"/>
          <p14:tracePt t="112656" x="10274300" y="4184650"/>
          <p14:tracePt t="112659" x="10255250" y="4171950"/>
          <p14:tracePt t="112673" x="10217150" y="4159250"/>
          <p14:tracePt t="112690" x="10134600" y="4127500"/>
          <p14:tracePt t="112706" x="10045700" y="4095750"/>
          <p14:tracePt t="112723" x="9963150" y="4083050"/>
          <p14:tracePt t="112740" x="9918700" y="4083050"/>
          <p14:tracePt t="112756" x="9886950" y="4083050"/>
          <p14:tracePt t="112773" x="9823450" y="4083050"/>
          <p14:tracePt t="112790" x="9753600" y="4083050"/>
          <p14:tracePt t="112806" x="9664700" y="4102100"/>
          <p14:tracePt t="112823" x="9594850" y="4127500"/>
          <p14:tracePt t="112840" x="9518650" y="4152900"/>
          <p14:tracePt t="112858" x="9423400" y="4191000"/>
          <p14:tracePt t="112874" x="9353550" y="4235450"/>
          <p14:tracePt t="112890" x="9296400" y="4279900"/>
          <p14:tracePt t="112892" x="9283700" y="4286250"/>
          <p14:tracePt t="112906" x="9258300" y="4311650"/>
          <p14:tracePt t="112923" x="9239250" y="4343400"/>
          <p14:tracePt t="112940" x="9220200" y="4394200"/>
          <p14:tracePt t="112957" x="9207500" y="4445000"/>
          <p14:tracePt t="112973" x="9207500" y="4508500"/>
          <p14:tracePt t="112990" x="9207500" y="4559300"/>
          <p14:tracePt t="113007" x="9207500" y="4591050"/>
          <p14:tracePt t="113023" x="9207500" y="4641850"/>
          <p14:tracePt t="113040" x="9213850" y="4679950"/>
          <p14:tracePt t="113057" x="9226550" y="4743450"/>
          <p14:tracePt t="113073" x="9251950" y="4806950"/>
          <p14:tracePt t="113090" x="9264650" y="4838700"/>
          <p14:tracePt t="113107" x="9277350" y="4864100"/>
          <p14:tracePt t="113124" x="9302750" y="4908550"/>
          <p14:tracePt t="113141" x="9328150" y="4933950"/>
          <p14:tracePt t="113157" x="9372600" y="4978400"/>
          <p14:tracePt t="113159" x="9391650" y="4991100"/>
          <p14:tracePt t="113174" x="9436100" y="5016500"/>
          <p14:tracePt t="113191" x="9505950" y="5054600"/>
          <p14:tracePt t="113208" x="9582150" y="5086350"/>
          <p14:tracePt t="113224" x="9734550" y="5124450"/>
          <p14:tracePt t="113240" x="9804400" y="5130800"/>
          <p14:tracePt t="113257" x="9931400" y="5137150"/>
          <p14:tracePt t="113274" x="10001250" y="5137150"/>
          <p14:tracePt t="113290" x="10115550" y="5137150"/>
          <p14:tracePt t="113307" x="10172700" y="5137150"/>
          <p14:tracePt t="113310" x="10198100" y="5130800"/>
          <p14:tracePt t="113324" x="10217150" y="5124450"/>
          <p14:tracePt t="113341" x="10280650" y="5092700"/>
          <p14:tracePt t="113357" x="10299700" y="5086350"/>
          <p14:tracePt t="113374" x="10369550" y="5022850"/>
          <p14:tracePt t="113390" x="10414000" y="4978400"/>
          <p14:tracePt t="113408" x="10528300" y="4870450"/>
          <p14:tracePt t="113440" x="10572750" y="4832350"/>
          <p14:tracePt t="113493" x="10642600" y="4641850"/>
          <p14:tracePt t="113507" x="10648950" y="4610100"/>
          <p14:tracePt t="113524" x="10648950" y="4533900"/>
          <p14:tracePt t="113541" x="10636250" y="4464050"/>
          <p14:tracePt t="113557" x="10610850" y="4387850"/>
          <p14:tracePt t="113574" x="10591800" y="4330700"/>
          <p14:tracePt t="113591" x="10560050" y="4279900"/>
          <p14:tracePt t="113607" x="10534650" y="4229100"/>
          <p14:tracePt t="113624" x="10521950" y="4216400"/>
          <p14:tracePt t="113641" x="10458450" y="4152900"/>
          <p14:tracePt t="113657" x="10394950" y="4121150"/>
          <p14:tracePt t="113674" x="10344150" y="4102100"/>
          <p14:tracePt t="113691" x="10267950" y="4076700"/>
          <p14:tracePt t="113708" x="10172700" y="4057650"/>
          <p14:tracePt t="113724" x="10090150" y="4051300"/>
          <p14:tracePt t="113741" x="9975850" y="4038600"/>
          <p14:tracePt t="113758" x="9804400" y="4038600"/>
          <p14:tracePt t="113775" x="9696450" y="4038600"/>
          <p14:tracePt t="113791" x="9601200" y="4038600"/>
          <p14:tracePt t="113808" x="9518650" y="4057650"/>
          <p14:tracePt t="113824" x="9505950" y="4064000"/>
          <p14:tracePt t="113842" x="9410700" y="4102100"/>
          <p14:tracePt t="113858" x="9378950" y="4127500"/>
          <p14:tracePt t="113875" x="9340850" y="4159250"/>
          <p14:tracePt t="113892" x="9315450" y="4203700"/>
          <p14:tracePt t="113908" x="9290050" y="4248150"/>
          <p14:tracePt t="113925" x="9264650" y="4330700"/>
          <p14:tracePt t="113941" x="9258300" y="4356100"/>
          <p14:tracePt t="113958" x="9251950" y="4400550"/>
          <p14:tracePt t="113974" x="9251950" y="4451350"/>
          <p14:tracePt t="113978" x="9258300" y="4495800"/>
          <p14:tracePt t="113991" x="9264650" y="4514850"/>
          <p14:tracePt t="114008" x="9277350" y="4584700"/>
          <p14:tracePt t="114024" x="9296400" y="4635500"/>
          <p14:tracePt t="114041" x="9315450" y="4660900"/>
          <p14:tracePt t="114058" x="9334500" y="4699000"/>
          <p14:tracePt t="114075" x="9347200" y="4711700"/>
          <p14:tracePt t="114176" x="0" y="0"/>
        </p14:tracePtLst>
        <p14:tracePtLst>
          <p14:tracePt t="126312" x="10439400" y="4597400"/>
          <p14:tracePt t="126320" x="10433050" y="4584700"/>
          <p14:tracePt t="126327" x="10426700" y="4584700"/>
          <p14:tracePt t="126340" x="10426700" y="4578350"/>
          <p14:tracePt t="126357" x="10407650" y="4565650"/>
          <p14:tracePt t="126374" x="10388600" y="4552950"/>
          <p14:tracePt t="126390" x="10350500" y="4546600"/>
          <p14:tracePt t="126406" x="10325100" y="4533900"/>
          <p14:tracePt t="126423" x="10217150" y="4521200"/>
          <p14:tracePt t="126440" x="10115550" y="4508500"/>
          <p14:tracePt t="126457" x="9988550" y="4495800"/>
          <p14:tracePt t="126473" x="9836150" y="4483100"/>
          <p14:tracePt t="126490" x="9696450" y="4470400"/>
          <p14:tracePt t="126507" x="9569450" y="4464050"/>
          <p14:tracePt t="126523" x="9474200" y="4457700"/>
          <p14:tracePt t="126540" x="9436100" y="4457700"/>
          <p14:tracePt t="126557" x="9417050" y="4457700"/>
          <p14:tracePt t="126573" x="9398000" y="4457700"/>
          <p14:tracePt t="126590" x="9385300" y="4457700"/>
          <p14:tracePt t="126607" x="9334500" y="4483100"/>
          <p14:tracePt t="126624" x="9315450" y="4495800"/>
          <p14:tracePt t="126641" x="9239250" y="4533900"/>
          <p14:tracePt t="126658" x="9201150" y="4565650"/>
          <p14:tracePt t="126673" x="9175750" y="4591050"/>
          <p14:tracePt t="126690" x="9156700" y="4616450"/>
          <p14:tracePt t="126707" x="9144000" y="4635500"/>
          <p14:tracePt t="126724" x="9131300" y="4654550"/>
          <p14:tracePt t="126740" x="9124950" y="4679950"/>
          <p14:tracePt t="126757" x="9118600" y="4711700"/>
          <p14:tracePt t="126774" x="9118600" y="4743450"/>
          <p14:tracePt t="126790" x="9118600" y="4775200"/>
          <p14:tracePt t="126807" x="9118600" y="4819650"/>
          <p14:tracePt t="126809" x="9118600" y="4832350"/>
          <p14:tracePt t="126824" x="9118600" y="4845050"/>
          <p14:tracePt t="126840" x="9118600" y="4895850"/>
          <p14:tracePt t="126858" x="9131300" y="4965700"/>
          <p14:tracePt t="126874" x="9144000" y="5022850"/>
          <p14:tracePt t="126891" x="9150350" y="5060950"/>
          <p14:tracePt t="126907" x="9169400" y="5111750"/>
          <p14:tracePt t="126924" x="9175750" y="5130800"/>
          <p14:tracePt t="126940" x="9182100" y="5156200"/>
          <p14:tracePt t="126958" x="9194800" y="5168900"/>
          <p14:tracePt t="126974" x="9201150" y="5187950"/>
          <p14:tracePt t="126991" x="9226550" y="5219700"/>
          <p14:tracePt t="127007" x="9245600" y="5245100"/>
          <p14:tracePt t="127024" x="9264650" y="5270500"/>
          <p14:tracePt t="127041" x="9290050" y="5289550"/>
          <p14:tracePt t="127057" x="9328150" y="5321300"/>
          <p14:tracePt t="127074" x="9353550" y="5334000"/>
          <p14:tracePt t="127091" x="9410700" y="5346700"/>
          <p14:tracePt t="127108" x="9448800" y="5353050"/>
          <p14:tracePt t="127124" x="9525000" y="5365750"/>
          <p14:tracePt t="127142" x="9588500" y="5372100"/>
          <p14:tracePt t="127157" x="9652000" y="5384800"/>
          <p14:tracePt t="127174" x="9715500" y="5391150"/>
          <p14:tracePt t="127191" x="9772650" y="5391150"/>
          <p14:tracePt t="127207" x="9798050" y="5391150"/>
          <p14:tracePt t="127224" x="9823450" y="5391150"/>
          <p14:tracePt t="127258" x="9836150" y="5391150"/>
          <p14:tracePt t="127291" x="9842500" y="5391150"/>
          <p14:tracePt t="127308" x="9855200" y="5391150"/>
          <p14:tracePt t="127324" x="9874250" y="5391150"/>
          <p14:tracePt t="127341" x="9906000" y="5391150"/>
          <p14:tracePt t="127358" x="9944100" y="5384800"/>
          <p14:tracePt t="127375" x="9982200" y="5378450"/>
          <p14:tracePt t="127392" x="10013950" y="5365750"/>
          <p14:tracePt t="127393" x="10033000" y="5359400"/>
          <p14:tracePt t="127408" x="10045700" y="5353050"/>
          <p14:tracePt t="127425" x="10071100" y="5340350"/>
          <p14:tracePt t="127426" x="10077450" y="5340350"/>
          <p14:tracePt t="127441" x="10083800" y="5334000"/>
          <p14:tracePt t="127458" x="10109200" y="5327650"/>
          <p14:tracePt t="127474" x="10128250" y="5314950"/>
          <p14:tracePt t="127491" x="10140950" y="5314950"/>
          <p14:tracePt t="127508" x="10160000" y="5302250"/>
          <p14:tracePt t="127524" x="10185400" y="5295900"/>
          <p14:tracePt t="127541" x="10223500" y="5276850"/>
          <p14:tracePt t="127558" x="10267950" y="5251450"/>
          <p14:tracePt t="127574" x="10306050" y="5232400"/>
          <p14:tracePt t="127592" x="10337800" y="5200650"/>
          <p14:tracePt t="127608" x="10363200" y="5168900"/>
          <p14:tracePt t="127625" x="10394950" y="5143500"/>
          <p14:tracePt t="127627" x="10394950" y="5130800"/>
          <p14:tracePt t="127642" x="10414000" y="5105400"/>
          <p14:tracePt t="127658" x="10433050" y="5073650"/>
          <p14:tracePt t="127660" x="10439400" y="5060950"/>
          <p14:tracePt t="127675" x="10452100" y="5022850"/>
          <p14:tracePt t="127691" x="10458450" y="5010150"/>
          <p14:tracePt t="127710" x="10471150" y="4965700"/>
          <p14:tracePt t="127725" x="10477500" y="4927600"/>
          <p14:tracePt t="127741" x="10477500" y="4908550"/>
          <p14:tracePt t="127758" x="10471150" y="4857750"/>
          <p14:tracePt t="127775" x="10464800" y="4838700"/>
          <p14:tracePt t="127791" x="10439400" y="4787900"/>
          <p14:tracePt t="127808" x="10420350" y="4768850"/>
          <p14:tracePt t="127825" x="10382250" y="4724400"/>
          <p14:tracePt t="127843" x="10337800" y="4692650"/>
          <p14:tracePt t="127859" x="10287000" y="4667250"/>
          <p14:tracePt t="127861" x="10242550" y="4648200"/>
          <p14:tracePt t="127875" x="10223500" y="4641850"/>
          <p14:tracePt t="127892" x="10153650" y="4616450"/>
          <p14:tracePt t="127895" x="10109200" y="4597400"/>
          <p14:tracePt t="127908" x="10090150" y="4597400"/>
          <p14:tracePt t="127925" x="9988550" y="4572000"/>
          <p14:tracePt t="127942" x="9912350" y="4559300"/>
          <p14:tracePt t="127958" x="9842500" y="4552950"/>
          <p14:tracePt t="127975" x="9766300" y="4552950"/>
          <p14:tracePt t="127992" x="9709150" y="4552950"/>
          <p14:tracePt t="128008" x="9620250" y="4552950"/>
          <p14:tracePt t="128025" x="9531350" y="4559300"/>
          <p14:tracePt t="128042" x="9480550" y="4565650"/>
          <p14:tracePt t="128058" x="9417050" y="4584700"/>
          <p14:tracePt t="128061" x="9404350" y="4584700"/>
          <p14:tracePt t="128075" x="9378950" y="4597400"/>
          <p14:tracePt t="128093" x="9347200" y="4610100"/>
          <p14:tracePt t="128109" x="9321800" y="4629150"/>
          <p14:tracePt t="128128" x="9309100" y="4641850"/>
          <p14:tracePt t="128143" x="9283700" y="4667250"/>
          <p14:tracePt t="128159" x="9271000" y="4686300"/>
          <p14:tracePt t="128175" x="9251950" y="4737100"/>
          <p14:tracePt t="128192" x="9239250" y="4756150"/>
          <p14:tracePt t="128194" x="9232900" y="4813300"/>
          <p14:tracePt t="128209" x="9232900" y="4851400"/>
          <p14:tracePt t="128225" x="9226550" y="4889500"/>
          <p14:tracePt t="128242" x="9220200" y="4921250"/>
          <p14:tracePt t="128259" x="9220200" y="4953000"/>
          <p14:tracePt t="128275" x="9220200" y="5016500"/>
          <p14:tracePt t="128292" x="9232900" y="5092700"/>
          <p14:tracePt t="128309" x="9245600" y="5143500"/>
          <p14:tracePt t="128326" x="9258300" y="5181600"/>
          <p14:tracePt t="128328" x="9264650" y="5187950"/>
          <p14:tracePt t="128342" x="9271000" y="5219700"/>
          <p14:tracePt t="128359" x="9296400" y="5264150"/>
          <p14:tracePt t="128376" x="9315450" y="5295900"/>
          <p14:tracePt t="128393" x="9353550" y="5353050"/>
          <p14:tracePt t="128410" x="9378950" y="5372100"/>
          <p14:tracePt t="128426" x="9423400" y="5429250"/>
          <p14:tracePt t="128442" x="9455150" y="5454650"/>
          <p14:tracePt t="128459" x="9518650" y="5492750"/>
          <p14:tracePt t="128476" x="9550400" y="5511800"/>
          <p14:tracePt t="128492" x="9607550" y="5543550"/>
          <p14:tracePt t="128509" x="9645650" y="5562600"/>
          <p14:tracePt t="128526" x="9702800" y="5581650"/>
          <p14:tracePt t="128542" x="9804400" y="5607050"/>
          <p14:tracePt t="128559" x="9874250" y="5613400"/>
          <p14:tracePt t="128576" x="9937750" y="5613400"/>
          <p14:tracePt t="128577" x="9982200" y="5613400"/>
          <p14:tracePt t="128593" x="10020300" y="5613400"/>
          <p14:tracePt t="128609" x="10102850" y="5613400"/>
          <p14:tracePt t="128626" x="10172700" y="5613400"/>
          <p14:tracePt t="128643" x="10229850" y="5607050"/>
          <p14:tracePt t="128659" x="10255250" y="5600700"/>
          <p14:tracePt t="128676" x="10287000" y="5594350"/>
          <p14:tracePt t="128693" x="10299700" y="5588000"/>
          <p14:tracePt t="128709" x="10318750" y="5581650"/>
          <p14:tracePt t="128726" x="10331450" y="5575300"/>
          <p14:tracePt t="128743" x="10350500" y="5562600"/>
          <p14:tracePt t="128759" x="10363200" y="5549900"/>
          <p14:tracePt t="128776" x="10375900" y="5537200"/>
          <p14:tracePt t="128793" x="10394950" y="5524500"/>
          <p14:tracePt t="128809" x="10401300" y="5524500"/>
          <p14:tracePt t="128827" x="10407650" y="5518150"/>
          <p14:tracePt t="128920" x="0" y="0"/>
        </p14:tracePtLst>
      </p14:laserTraceLst>
    </p:ext>
    <p:ext uri="{E180D4A7-C9FB-4DFB-919C-405C955672EB}">
      <p14:showEvtLst xmlns:p14="http://schemas.microsoft.com/office/powerpoint/2010/main">
        <p14:playEvt time="177" objId="257"/>
        <p14:stopEvt time="131570" objId="257"/>
      </p14:showEvt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56470"/>
          </a:xfrm>
          <a:prstGeom prst="rect">
            <a:avLst/>
          </a:prstGeom>
          <a:noFill/>
          <a:ln>
            <a:noFill/>
          </a:ln>
        </p:spPr>
        <p:txBody>
          <a:bodyPr wrap="square" rtlCol="0">
            <a:spAutoFit/>
          </a:bodyPr>
          <a:lstStyle/>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微程序控制器原理框图 </a:t>
            </a:r>
            <a:r>
              <a:rPr lang="en-US" altLang="zh-CN" dirty="0">
                <a:solidFill>
                  <a:srgbClr val="1387B7"/>
                </a:solidFill>
              </a:rPr>
              <a:t>(</a:t>
            </a:r>
            <a:r>
              <a:rPr lang="zh-CN" altLang="en-US" dirty="0">
                <a:solidFill>
                  <a:srgbClr val="1387B7"/>
                </a:solidFill>
              </a:rPr>
              <a:t>下址字段法</a:t>
            </a:r>
            <a:r>
              <a:rPr lang="en-US" altLang="zh-CN" dirty="0">
                <a:solidFill>
                  <a:srgbClr val="1387B7"/>
                </a:solidFill>
              </a:rPr>
              <a:t>)</a:t>
            </a:r>
            <a:endParaRPr lang="zh-CN" altLang="en-US" dirty="0">
              <a:solidFill>
                <a:srgbClr val="1387B7"/>
              </a:solidFill>
            </a:endParaRPr>
          </a:p>
        </p:txBody>
      </p:sp>
      <p:sp>
        <p:nvSpPr>
          <p:cNvPr id="138" name="矩形 137">
            <a:extLst>
              <a:ext uri="{FF2B5EF4-FFF2-40B4-BE49-F238E27FC236}">
                <a16:creationId xmlns:a16="http://schemas.microsoft.com/office/drawing/2014/main" id="{A0147BCC-F4A4-4B22-8789-9FEC9C3F2643}"/>
              </a:ext>
            </a:extLst>
          </p:cNvPr>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a:extLst>
              <a:ext uri="{FF2B5EF4-FFF2-40B4-BE49-F238E27FC236}">
                <a16:creationId xmlns:a16="http://schemas.microsoft.com/office/drawing/2014/main" id="{E64FFE9B-9055-4CB1-A633-8C885C0D18E3}"/>
              </a:ext>
            </a:extLst>
          </p:cNvPr>
          <p:cNvCxnSpPr>
            <a:cxnSpLocks/>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a:extLst>
              <a:ext uri="{FF2B5EF4-FFF2-40B4-BE49-F238E27FC236}">
                <a16:creationId xmlns:a16="http://schemas.microsoft.com/office/drawing/2014/main" id="{FC7CC8D1-FAE0-4901-9300-2E5EB9763000}"/>
              </a:ext>
            </a:extLst>
          </p:cNvPr>
          <p:cNvGrpSpPr/>
          <p:nvPr/>
        </p:nvGrpSpPr>
        <p:grpSpPr>
          <a:xfrm>
            <a:off x="3592211" y="947424"/>
            <a:ext cx="1825522" cy="929577"/>
            <a:chOff x="3592211" y="947424"/>
            <a:chExt cx="1825522" cy="929577"/>
          </a:xfrm>
        </p:grpSpPr>
        <p:sp>
          <p:nvSpPr>
            <p:cNvPr id="142" name="矩形 141">
              <a:extLst>
                <a:ext uri="{FF2B5EF4-FFF2-40B4-BE49-F238E27FC236}">
                  <a16:creationId xmlns:a16="http://schemas.microsoft.com/office/drawing/2014/main" id="{2BCABF64-0DE8-4A98-B60D-6F9375CB617B}"/>
                </a:ext>
              </a:extLst>
            </p:cNvPr>
            <p:cNvSpPr/>
            <p:nvPr/>
          </p:nvSpPr>
          <p:spPr>
            <a:xfrm>
              <a:off x="3592211" y="947424"/>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a:extLst>
                <a:ext uri="{FF2B5EF4-FFF2-40B4-BE49-F238E27FC236}">
                  <a16:creationId xmlns:a16="http://schemas.microsoft.com/office/drawing/2014/main" id="{CAE90192-C97F-4E42-939A-672879B22A7C}"/>
                </a:ext>
              </a:extLst>
            </p:cNvPr>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a:extLst>
                <a:ext uri="{FF2B5EF4-FFF2-40B4-BE49-F238E27FC236}">
                  <a16:creationId xmlns:a16="http://schemas.microsoft.com/office/drawing/2014/main" id="{99743A8C-739B-4897-A4B1-C9A2BAF75211}"/>
                </a:ext>
              </a:extLst>
            </p:cNvPr>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a:extLst>
                <a:ext uri="{FF2B5EF4-FFF2-40B4-BE49-F238E27FC236}">
                  <a16:creationId xmlns:a16="http://schemas.microsoft.com/office/drawing/2014/main" id="{18EF955E-D3FE-4EA1-B62F-D08DA9EA6BC2}"/>
                </a:ext>
              </a:extLst>
            </p:cNvPr>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a:extLst>
                <a:ext uri="{FF2B5EF4-FFF2-40B4-BE49-F238E27FC236}">
                  <a16:creationId xmlns:a16="http://schemas.microsoft.com/office/drawing/2014/main" id="{BCB6E959-E8F6-4B04-9145-76B91E65D4F6}"/>
                </a:ext>
              </a:extLst>
            </p:cNvPr>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a:extLst>
                <a:ext uri="{FF2B5EF4-FFF2-40B4-BE49-F238E27FC236}">
                  <a16:creationId xmlns:a16="http://schemas.microsoft.com/office/drawing/2014/main" id="{91AE5EDD-0E51-466F-9378-BC01CAC21280}"/>
                </a:ext>
              </a:extLst>
            </p:cNvPr>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a:extLst>
                <a:ext uri="{FF2B5EF4-FFF2-40B4-BE49-F238E27FC236}">
                  <a16:creationId xmlns:a16="http://schemas.microsoft.com/office/drawing/2014/main" id="{B5B016E3-30F7-42E1-8AD4-BEB3C8DD2270}"/>
                </a:ext>
              </a:extLst>
            </p:cNvPr>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a:extLst>
                <a:ext uri="{FF2B5EF4-FFF2-40B4-BE49-F238E27FC236}">
                  <a16:creationId xmlns:a16="http://schemas.microsoft.com/office/drawing/2014/main" id="{A7AAE8A2-F860-41F6-8699-CCAB4E5189DE}"/>
                </a:ext>
              </a:extLst>
            </p:cNvPr>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a:extLst>
              <a:ext uri="{FF2B5EF4-FFF2-40B4-BE49-F238E27FC236}">
                <a16:creationId xmlns:a16="http://schemas.microsoft.com/office/drawing/2014/main" id="{A279619E-BE2B-4D34-89F3-7068D825BAF4}"/>
              </a:ext>
            </a:extLst>
          </p:cNvPr>
          <p:cNvGrpSpPr/>
          <p:nvPr/>
        </p:nvGrpSpPr>
        <p:grpSpPr>
          <a:xfrm>
            <a:off x="5319951" y="2063375"/>
            <a:ext cx="1365880" cy="325795"/>
            <a:chOff x="5319951" y="2063375"/>
            <a:chExt cx="1365880" cy="325795"/>
          </a:xfrm>
        </p:grpSpPr>
        <p:cxnSp>
          <p:nvCxnSpPr>
            <p:cNvPr id="156" name="直接箭头连接符 155">
              <a:extLst>
                <a:ext uri="{FF2B5EF4-FFF2-40B4-BE49-F238E27FC236}">
                  <a16:creationId xmlns:a16="http://schemas.microsoft.com/office/drawing/2014/main" id="{294E8335-E9F8-4F99-AA07-386D95C713FF}"/>
                </a:ext>
              </a:extLst>
            </p:cNvPr>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a:extLst>
                <a:ext uri="{FF2B5EF4-FFF2-40B4-BE49-F238E27FC236}">
                  <a16:creationId xmlns:a16="http://schemas.microsoft.com/office/drawing/2014/main" id="{6748B6D2-8A8F-4D5B-8A19-3969E06707A4}"/>
                </a:ext>
              </a:extLst>
            </p:cNvPr>
            <p:cNvSpPr/>
            <p:nvPr/>
          </p:nvSpPr>
          <p:spPr>
            <a:xfrm>
              <a:off x="5319951" y="2063375"/>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a:extLst>
              <a:ext uri="{FF2B5EF4-FFF2-40B4-BE49-F238E27FC236}">
                <a16:creationId xmlns:a16="http://schemas.microsoft.com/office/drawing/2014/main" id="{4A79683C-1784-4D63-A418-1E1AD9DFFD87}"/>
              </a:ext>
            </a:extLst>
          </p:cNvPr>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a:extLst>
              <a:ext uri="{FF2B5EF4-FFF2-40B4-BE49-F238E27FC236}">
                <a16:creationId xmlns:a16="http://schemas.microsoft.com/office/drawing/2014/main" id="{66E536A2-D615-4327-B111-2839B069440C}"/>
              </a:ext>
            </a:extLst>
          </p:cNvPr>
          <p:cNvSpPr/>
          <p:nvPr/>
        </p:nvSpPr>
        <p:spPr>
          <a:xfrm>
            <a:off x="8772164" y="3856787"/>
            <a:ext cx="1210996" cy="384080"/>
          </a:xfrm>
          <a:prstGeom prst="rect">
            <a:avLst/>
          </a:prstGeom>
        </p:spPr>
        <p:txBody>
          <a:bodyPr wrap="square">
            <a:spAutoFit/>
          </a:bodyPr>
          <a:lstStyle/>
          <a:p>
            <a:pPr algn="ctr"/>
            <a:r>
              <a:rPr lang="zh-CN" altLang="en-US" sz="1896"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6482C5ED-3549-45EE-9E3D-9D93EDA2197C}"/>
              </a:ext>
            </a:extLst>
          </p:cNvPr>
          <p:cNvGrpSpPr/>
          <p:nvPr/>
        </p:nvGrpSpPr>
        <p:grpSpPr>
          <a:xfrm>
            <a:off x="3764609" y="2889485"/>
            <a:ext cx="2367963" cy="1317004"/>
            <a:chOff x="3764609" y="2889485"/>
            <a:chExt cx="2367963" cy="1317004"/>
          </a:xfrm>
        </p:grpSpPr>
        <p:cxnSp>
          <p:nvCxnSpPr>
            <p:cNvPr id="153" name="直接箭头连接符 152">
              <a:extLst>
                <a:ext uri="{FF2B5EF4-FFF2-40B4-BE49-F238E27FC236}">
                  <a16:creationId xmlns:a16="http://schemas.microsoft.com/office/drawing/2014/main" id="{86811B80-1845-443F-8D36-FF6AE6CCDCF4}"/>
                </a:ext>
              </a:extLst>
            </p:cNvPr>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a:extLst>
                <a:ext uri="{FF2B5EF4-FFF2-40B4-BE49-F238E27FC236}">
                  <a16:creationId xmlns:a16="http://schemas.microsoft.com/office/drawing/2014/main" id="{5F56FE86-0310-4C43-8121-991ADB5C1DD5}"/>
                </a:ext>
              </a:extLst>
            </p:cNvPr>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a:extLst>
                <a:ext uri="{FF2B5EF4-FFF2-40B4-BE49-F238E27FC236}">
                  <a16:creationId xmlns:a16="http://schemas.microsoft.com/office/drawing/2014/main" id="{540994E6-942F-4741-B1D6-6A88E84602C0}"/>
                </a:ext>
              </a:extLst>
            </p:cNvPr>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a:extLst>
                <a:ext uri="{FF2B5EF4-FFF2-40B4-BE49-F238E27FC236}">
                  <a16:creationId xmlns:a16="http://schemas.microsoft.com/office/drawing/2014/main" id="{03E6B05B-06DA-4F2A-8B8B-429EFB51AD26}"/>
                </a:ext>
              </a:extLst>
            </p:cNvPr>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85637B02-0053-4652-8ED7-FA705083C4FF}"/>
              </a:ext>
            </a:extLst>
          </p:cNvPr>
          <p:cNvGrpSpPr/>
          <p:nvPr/>
        </p:nvGrpSpPr>
        <p:grpSpPr>
          <a:xfrm>
            <a:off x="7239658" y="2038730"/>
            <a:ext cx="1365880" cy="329977"/>
            <a:chOff x="7239658" y="2038730"/>
            <a:chExt cx="1365880" cy="329977"/>
          </a:xfrm>
        </p:grpSpPr>
        <p:cxnSp>
          <p:nvCxnSpPr>
            <p:cNvPr id="154" name="直接箭头连接符 153">
              <a:extLst>
                <a:ext uri="{FF2B5EF4-FFF2-40B4-BE49-F238E27FC236}">
                  <a16:creationId xmlns:a16="http://schemas.microsoft.com/office/drawing/2014/main" id="{86EE611E-C272-4961-A3B8-AAF4A067592C}"/>
                </a:ext>
              </a:extLst>
            </p:cNvPr>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a:extLst>
                <a:ext uri="{FF2B5EF4-FFF2-40B4-BE49-F238E27FC236}">
                  <a16:creationId xmlns:a16="http://schemas.microsoft.com/office/drawing/2014/main" id="{3C56718B-2395-4A3C-9CA7-B5ACF1B492C0}"/>
                </a:ext>
              </a:extLst>
            </p:cNvPr>
            <p:cNvSpPr/>
            <p:nvPr/>
          </p:nvSpPr>
          <p:spPr>
            <a:xfrm>
              <a:off x="7239658" y="203873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a:extLst>
              <a:ext uri="{FF2B5EF4-FFF2-40B4-BE49-F238E27FC236}">
                <a16:creationId xmlns:a16="http://schemas.microsoft.com/office/drawing/2014/main" id="{F423B31C-CF3B-4257-B9F1-41B2C8B05DFF}"/>
              </a:ext>
            </a:extLst>
          </p:cNvPr>
          <p:cNvCxnSpPr>
            <a:cxnSpLocks/>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a:extLst>
              <a:ext uri="{FF2B5EF4-FFF2-40B4-BE49-F238E27FC236}">
                <a16:creationId xmlns:a16="http://schemas.microsoft.com/office/drawing/2014/main" id="{15888972-4795-4A52-A6C6-B62C3D11EDCD}"/>
              </a:ext>
            </a:extLst>
          </p:cNvPr>
          <p:cNvSpPr/>
          <p:nvPr/>
        </p:nvSpPr>
        <p:spPr>
          <a:xfrm>
            <a:off x="9665265" y="2038730"/>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6614B041-A722-45DF-91D9-030B43D71984}"/>
              </a:ext>
            </a:extLst>
          </p:cNvPr>
          <p:cNvGrpSpPr/>
          <p:nvPr/>
        </p:nvGrpSpPr>
        <p:grpSpPr>
          <a:xfrm>
            <a:off x="1677813" y="1737580"/>
            <a:ext cx="3731154" cy="1123771"/>
            <a:chOff x="1677813" y="1737580"/>
            <a:chExt cx="3731154" cy="1123771"/>
          </a:xfrm>
        </p:grpSpPr>
        <p:sp>
          <p:nvSpPr>
            <p:cNvPr id="141" name="矩形 140">
              <a:extLst>
                <a:ext uri="{FF2B5EF4-FFF2-40B4-BE49-F238E27FC236}">
                  <a16:creationId xmlns:a16="http://schemas.microsoft.com/office/drawing/2014/main" id="{3AA796B3-EE23-4E3C-BFEF-AB4083A7F0B6}"/>
                </a:ext>
              </a:extLst>
            </p:cNvPr>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地址转移逻辑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a:extLst>
                <a:ext uri="{FF2B5EF4-FFF2-40B4-BE49-F238E27FC236}">
                  <a16:creationId xmlns:a16="http://schemas.microsoft.com/office/drawing/2014/main" id="{7BDFE7D2-4617-4DC3-B227-AECEDC60DC9D}"/>
                </a:ext>
              </a:extLst>
            </p:cNvPr>
            <p:cNvCxnSpPr>
              <a:cxnSpLocks/>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a:extLst>
                <a:ext uri="{FF2B5EF4-FFF2-40B4-BE49-F238E27FC236}">
                  <a16:creationId xmlns:a16="http://schemas.microsoft.com/office/drawing/2014/main" id="{3BFC8870-7DAF-49C1-9579-4F029A97F313}"/>
                </a:ext>
              </a:extLst>
            </p:cNvPr>
            <p:cNvSpPr/>
            <p:nvPr/>
          </p:nvSpPr>
          <p:spPr>
            <a:xfrm>
              <a:off x="2058462" y="2019778"/>
              <a:ext cx="223449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a:extLst>
                <a:ext uri="{FF2B5EF4-FFF2-40B4-BE49-F238E27FC236}">
                  <a16:creationId xmlns:a16="http://schemas.microsoft.com/office/drawing/2014/main" id="{7E8BF103-E801-439C-A9C0-FE1365C0515C}"/>
                </a:ext>
              </a:extLst>
            </p:cNvPr>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97" name="矩形 196">
              <a:extLst>
                <a:ext uri="{FF2B5EF4-FFF2-40B4-BE49-F238E27FC236}">
                  <a16:creationId xmlns:a16="http://schemas.microsoft.com/office/drawing/2014/main" id="{7F49717B-C892-4D2E-9279-A865292A7B1E}"/>
                </a:ext>
              </a:extLst>
            </p:cNvPr>
            <p:cNvSpPr/>
            <p:nvPr/>
          </p:nvSpPr>
          <p:spPr>
            <a:xfrm>
              <a:off x="1677813" y="1737580"/>
              <a:ext cx="1171437"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D98939E-E985-403D-96F8-3E7B1C2EE31B}"/>
              </a:ext>
            </a:extLst>
          </p:cNvPr>
          <p:cNvGrpSpPr/>
          <p:nvPr/>
        </p:nvGrpSpPr>
        <p:grpSpPr>
          <a:xfrm>
            <a:off x="6188988" y="1588877"/>
            <a:ext cx="1654828" cy="1407933"/>
            <a:chOff x="6188988" y="1588877"/>
            <a:chExt cx="1654828" cy="1407933"/>
          </a:xfrm>
        </p:grpSpPr>
        <p:cxnSp>
          <p:nvCxnSpPr>
            <p:cNvPr id="180" name="直接连接符 179">
              <a:extLst>
                <a:ext uri="{FF2B5EF4-FFF2-40B4-BE49-F238E27FC236}">
                  <a16:creationId xmlns:a16="http://schemas.microsoft.com/office/drawing/2014/main" id="{A9E75766-C7ED-48DF-8705-AB711C90C6E2}"/>
                </a:ext>
              </a:extLst>
            </p:cNvPr>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7595EFA-ABAB-4D0F-AD51-4668A35960FB}"/>
                </a:ext>
              </a:extLst>
            </p:cNvPr>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82" name="矩形 181">
              <a:extLst>
                <a:ext uri="{FF2B5EF4-FFF2-40B4-BE49-F238E27FC236}">
                  <a16:creationId xmlns:a16="http://schemas.microsoft.com/office/drawing/2014/main" id="{D24EC358-43E7-4188-AC2F-E6054F78CC6C}"/>
                </a:ext>
              </a:extLst>
            </p:cNvPr>
            <p:cNvSpPr/>
            <p:nvPr/>
          </p:nvSpPr>
          <p:spPr>
            <a:xfrm>
              <a:off x="6188988" y="2671015"/>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a:extLst>
                <a:ext uri="{FF2B5EF4-FFF2-40B4-BE49-F238E27FC236}">
                  <a16:creationId xmlns:a16="http://schemas.microsoft.com/office/drawing/2014/main" id="{A263D531-AB13-44F8-8F8D-D06158441DF2}"/>
                </a:ext>
              </a:extLst>
            </p:cNvPr>
            <p:cNvSpPr/>
            <p:nvPr/>
          </p:nvSpPr>
          <p:spPr>
            <a:xfrm>
              <a:off x="6333159" y="1588877"/>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a:extLst>
                <a:ext uri="{FF2B5EF4-FFF2-40B4-BE49-F238E27FC236}">
                  <a16:creationId xmlns:a16="http://schemas.microsoft.com/office/drawing/2014/main" id="{1EEC67DB-7B07-4324-9C31-3DF2DE96118E}"/>
                </a:ext>
              </a:extLst>
            </p:cNvPr>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a:extLst>
                <a:ext uri="{FF2B5EF4-FFF2-40B4-BE49-F238E27FC236}">
                  <a16:creationId xmlns:a16="http://schemas.microsoft.com/office/drawing/2014/main" id="{53614D60-3348-41E9-920B-61BE84CCBB80}"/>
                </a:ext>
              </a:extLst>
            </p:cNvPr>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a:extLst>
              <a:ext uri="{FF2B5EF4-FFF2-40B4-BE49-F238E27FC236}">
                <a16:creationId xmlns:a16="http://schemas.microsoft.com/office/drawing/2014/main" id="{1AF8CDE2-2CEA-4BB1-8257-6C25A64628E9}"/>
              </a:ext>
            </a:extLst>
          </p:cNvPr>
          <p:cNvGrpSpPr/>
          <p:nvPr/>
        </p:nvGrpSpPr>
        <p:grpSpPr>
          <a:xfrm>
            <a:off x="3391723" y="4019173"/>
            <a:ext cx="4953899" cy="1356286"/>
            <a:chOff x="4501360" y="4268012"/>
            <a:chExt cx="4953899" cy="1356286"/>
          </a:xfrm>
        </p:grpSpPr>
        <p:sp>
          <p:nvSpPr>
            <p:cNvPr id="159" name="矩形 158">
              <a:extLst>
                <a:ext uri="{FF2B5EF4-FFF2-40B4-BE49-F238E27FC236}">
                  <a16:creationId xmlns:a16="http://schemas.microsoft.com/office/drawing/2014/main" id="{685E2339-04BE-4E03-8D78-99AD7F290A14}"/>
                </a:ext>
              </a:extLst>
            </p:cNvPr>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9FE71F48-A41F-450E-A90F-9961DA43A108}"/>
                </a:ext>
              </a:extLst>
            </p:cNvPr>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A49CA244-0292-4ADF-934A-F1FB84936462}"/>
                </a:ext>
              </a:extLst>
            </p:cNvPr>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a:extLst>
                <a:ext uri="{FF2B5EF4-FFF2-40B4-BE49-F238E27FC236}">
                  <a16:creationId xmlns:a16="http://schemas.microsoft.com/office/drawing/2014/main" id="{1CB153EA-2D2F-4702-B090-BA1C465820BA}"/>
                </a:ext>
              </a:extLst>
            </p:cNvPr>
            <p:cNvGrpSpPr/>
            <p:nvPr/>
          </p:nvGrpSpPr>
          <p:grpSpPr>
            <a:xfrm>
              <a:off x="8083318" y="4815440"/>
              <a:ext cx="1218095" cy="440763"/>
              <a:chOff x="5310190" y="4777775"/>
              <a:chExt cx="994439" cy="480046"/>
            </a:xfrm>
          </p:grpSpPr>
          <p:cxnSp>
            <p:nvCxnSpPr>
              <p:cNvPr id="172" name="直接箭头连接符 171">
                <a:extLst>
                  <a:ext uri="{FF2B5EF4-FFF2-40B4-BE49-F238E27FC236}">
                    <a16:creationId xmlns:a16="http://schemas.microsoft.com/office/drawing/2014/main" id="{5D5345E1-D805-486D-90EC-970535ABA56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a:extLst>
                  <a:ext uri="{FF2B5EF4-FFF2-40B4-BE49-F238E27FC236}">
                    <a16:creationId xmlns:a16="http://schemas.microsoft.com/office/drawing/2014/main" id="{DCC5EB29-FDCB-4C6F-8679-00C3D690244C}"/>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a:extLst>
                  <a:ext uri="{FF2B5EF4-FFF2-40B4-BE49-F238E27FC236}">
                    <a16:creationId xmlns:a16="http://schemas.microsoft.com/office/drawing/2014/main" id="{0F32DDC4-B4A4-4863-BF3D-CED4BEC2C5BC}"/>
                  </a:ext>
                </a:extLst>
              </p:cNvPr>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a:extLst>
                  <a:ext uri="{FF2B5EF4-FFF2-40B4-BE49-F238E27FC236}">
                    <a16:creationId xmlns:a16="http://schemas.microsoft.com/office/drawing/2014/main" id="{E654F358-EE15-4273-8534-41E47BDF3C1F}"/>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a:extLst>
                  <a:ext uri="{FF2B5EF4-FFF2-40B4-BE49-F238E27FC236}">
                    <a16:creationId xmlns:a16="http://schemas.microsoft.com/office/drawing/2014/main" id="{A5AF0BE6-A54C-41B5-B5A5-72C64E3A77BA}"/>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a:extLst>
                  <a:ext uri="{FF2B5EF4-FFF2-40B4-BE49-F238E27FC236}">
                    <a16:creationId xmlns:a16="http://schemas.microsoft.com/office/drawing/2014/main" id="{A073B78E-211B-4FA4-BCEF-065D5BE6D66F}"/>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a:extLst>
                  <a:ext uri="{FF2B5EF4-FFF2-40B4-BE49-F238E27FC236}">
                    <a16:creationId xmlns:a16="http://schemas.microsoft.com/office/drawing/2014/main" id="{C72AE499-0E59-4682-9B6F-F45F1D8693D6}"/>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a:extLst>
                <a:ext uri="{FF2B5EF4-FFF2-40B4-BE49-F238E27FC236}">
                  <a16:creationId xmlns:a16="http://schemas.microsoft.com/office/drawing/2014/main" id="{9DF59F36-94C9-452E-9A77-DD5BB1843223}"/>
                </a:ext>
              </a:extLst>
            </p:cNvPr>
            <p:cNvSpPr/>
            <p:nvPr/>
          </p:nvSpPr>
          <p:spPr>
            <a:xfrm>
              <a:off x="7035405" y="52402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a:extLst>
                <a:ext uri="{FF2B5EF4-FFF2-40B4-BE49-F238E27FC236}">
                  <a16:creationId xmlns:a16="http://schemas.microsoft.com/office/drawing/2014/main" id="{61BEBBC4-AAFC-4A4F-8026-34469B6ABBBB}"/>
                </a:ext>
              </a:extLst>
            </p:cNvPr>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165" name="组合 164">
              <a:extLst>
                <a:ext uri="{FF2B5EF4-FFF2-40B4-BE49-F238E27FC236}">
                  <a16:creationId xmlns:a16="http://schemas.microsoft.com/office/drawing/2014/main" id="{72F70F6D-178E-469E-8B54-584BB1109D72}"/>
                </a:ext>
              </a:extLst>
            </p:cNvPr>
            <p:cNvGrpSpPr/>
            <p:nvPr/>
          </p:nvGrpSpPr>
          <p:grpSpPr>
            <a:xfrm>
              <a:off x="6865224" y="4815440"/>
              <a:ext cx="1015079" cy="440763"/>
              <a:chOff x="5475930" y="4777775"/>
              <a:chExt cx="828699" cy="480046"/>
            </a:xfrm>
          </p:grpSpPr>
          <p:cxnSp>
            <p:nvCxnSpPr>
              <p:cNvPr id="166" name="直接箭头连接符 165">
                <a:extLst>
                  <a:ext uri="{FF2B5EF4-FFF2-40B4-BE49-F238E27FC236}">
                    <a16:creationId xmlns:a16="http://schemas.microsoft.com/office/drawing/2014/main" id="{BA8BA312-75F5-4CD6-86AD-8E7F7134F78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a:extLst>
                  <a:ext uri="{FF2B5EF4-FFF2-40B4-BE49-F238E27FC236}">
                    <a16:creationId xmlns:a16="http://schemas.microsoft.com/office/drawing/2014/main" id="{40217E51-FF71-4806-864E-809EA6045F77}"/>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a:extLst>
                  <a:ext uri="{FF2B5EF4-FFF2-40B4-BE49-F238E27FC236}">
                    <a16:creationId xmlns:a16="http://schemas.microsoft.com/office/drawing/2014/main" id="{9CB5F527-9D67-4072-8663-DA54564E7D6E}"/>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a:extLst>
                  <a:ext uri="{FF2B5EF4-FFF2-40B4-BE49-F238E27FC236}">
                    <a16:creationId xmlns:a16="http://schemas.microsoft.com/office/drawing/2014/main" id="{4DD184DE-D826-4D34-B806-4BAB0EACE253}"/>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a:extLst>
                  <a:ext uri="{FF2B5EF4-FFF2-40B4-BE49-F238E27FC236}">
                    <a16:creationId xmlns:a16="http://schemas.microsoft.com/office/drawing/2014/main" id="{C82B9DA4-8255-4580-918F-067C518CFDD8}"/>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a:extLst>
                  <a:ext uri="{FF2B5EF4-FFF2-40B4-BE49-F238E27FC236}">
                    <a16:creationId xmlns:a16="http://schemas.microsoft.com/office/drawing/2014/main" id="{E23F5A5C-AD53-4F76-B598-C7C1E43E1CE3}"/>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extLst>
      <p:ext uri="{BB962C8B-B14F-4D97-AF65-F5344CB8AC3E}">
        <p14:creationId xmlns:p14="http://schemas.microsoft.com/office/powerpoint/2010/main" val="145437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125070" y="1285584"/>
            <a:ext cx="4970930" cy="3082296"/>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1" y="2848201"/>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1" name="流程图: 手动操作 110">
              <a:extLst>
                <a:ext uri="{FF2B5EF4-FFF2-40B4-BE49-F238E27FC236}">
                  <a16:creationId xmlns:a16="http://schemas.microsoft.com/office/drawing/2014/main" id="{B325768E-8C61-4392-9A0B-74D25C1E9F12}"/>
                </a:ext>
              </a:extLst>
            </p:cNvPr>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0"/>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grpSp>
      <p:sp>
        <p:nvSpPr>
          <p:cNvPr id="2" name="标题 1"/>
          <p:cNvSpPr>
            <a:spLocks noGrp="1"/>
          </p:cNvSpPr>
          <p:nvPr>
            <p:ph type="title"/>
          </p:nvPr>
        </p:nvSpPr>
        <p:spPr/>
        <p:txBody>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8" name="矩形 7"/>
          <p:cNvSpPr/>
          <p:nvPr/>
        </p:nvSpPr>
        <p:spPr>
          <a:xfrm>
            <a:off x="9271203" y="1792215"/>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schemeClr val="bg1"/>
                </a:solidFill>
                <a:latin typeface="微软雅黑" panose="020B0503020204020204" pitchFamily="34" charset="-122"/>
                <a:ea typeface="微软雅黑" panose="020B0503020204020204" pitchFamily="34" charset="-122"/>
              </a:rPr>
              <a:t>控制</a:t>
            </a:r>
            <a:endParaRPr lang="en-US" altLang="zh-CN" sz="1707" b="1" kern="0">
              <a:solidFill>
                <a:schemeClr val="bg1"/>
              </a:solidFill>
              <a:latin typeface="微软雅黑" panose="020B0503020204020204" pitchFamily="34" charset="-122"/>
              <a:ea typeface="微软雅黑" panose="020B0503020204020204" pitchFamily="34" charset="-122"/>
            </a:endParaRPr>
          </a:p>
          <a:p>
            <a:pPr algn="ctr"/>
            <a:r>
              <a:rPr lang="zh-CN" altLang="en-US" sz="1707" b="1" kern="0">
                <a:solidFill>
                  <a:schemeClr val="bg1"/>
                </a:solidFill>
                <a:latin typeface="微软雅黑" panose="020B0503020204020204" pitchFamily="34" charset="-122"/>
                <a:ea typeface="微软雅黑" panose="020B0503020204020204" pitchFamily="34" charset="-122"/>
              </a:rPr>
              <a:t>存储器</a:t>
            </a:r>
            <a:endParaRPr lang="en-US" altLang="zh-CN" sz="1707" b="1" kern="0">
              <a:solidFill>
                <a:schemeClr val="bg1"/>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648459" y="2474814"/>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8204476" y="2489068"/>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6952642" y="1721303"/>
            <a:ext cx="1654828" cy="1407933"/>
            <a:chOff x="6792102" y="1861049"/>
            <a:chExt cx="1654828" cy="1407933"/>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 name="矩形 13"/>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8743964" y="4814702"/>
            <a:ext cx="2904494" cy="384721"/>
            <a:chOff x="9070923" y="4122994"/>
            <a:chExt cx="2927098" cy="384721"/>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10699283" y="2474814"/>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10428919" y="2158456"/>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450937" y="484898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5767346" y="2514687"/>
            <a:ext cx="1620675"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grpSp>
        <p:nvGrpSpPr>
          <p:cNvPr id="29" name="组合 28"/>
          <p:cNvGrpSpPr/>
          <p:nvPr/>
        </p:nvGrpSpPr>
        <p:grpSpPr>
          <a:xfrm>
            <a:off x="3790067" y="4930436"/>
            <a:ext cx="4953899" cy="1432486"/>
            <a:chOff x="4501360" y="4268012"/>
            <a:chExt cx="4953899" cy="143248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4323050" y="4385349"/>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21847" y="2213902"/>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354390" y="1637992"/>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250149"/>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6063545" y="2207265"/>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426030" y="5807898"/>
            <a:ext cx="5840986"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每个判别测试位对应一个微程序分支地址</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5" name="肘形连接符 64"/>
          <p:cNvCxnSpPr/>
          <p:nvPr/>
        </p:nvCxnSpPr>
        <p:spPr>
          <a:xfrm rot="10800000">
            <a:off x="3331334" y="3856186"/>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842670" y="4124169"/>
            <a:ext cx="1085850" cy="646418"/>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Tree>
    <p:custDataLst>
      <p:tags r:id="rId1"/>
    </p:custDataLst>
    <p:extLst>
      <p:ext uri="{BB962C8B-B14F-4D97-AF65-F5344CB8AC3E}">
        <p14:creationId xmlns:p14="http://schemas.microsoft.com/office/powerpoint/2010/main" val="2214809553"/>
      </p:ext>
    </p:extLst>
  </p:cSld>
  <p:clrMapOvr>
    <a:masterClrMapping/>
  </p:clrMapOvr>
  <mc:AlternateContent xmlns:mc="http://schemas.openxmlformats.org/markup-compatibility/2006" xmlns:p15="http://schemas.microsoft.com/office/powerpoint/2012/main">
    <mc:Choice Requires="p15">
      <p:transition spd="slow" advTm="220400">
        <p15:prstTrans prst="pageCurlDouble"/>
      </p:transition>
    </mc:Choice>
    <mc:Fallback xmlns="">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9379" x="7232650" y="3213100"/>
          <p14:tracePt t="9490" x="7302500" y="3213100"/>
          <p14:tracePt t="9523" x="7531100" y="3238500"/>
          <p14:tracePt t="9554" x="7740650" y="3263900"/>
          <p14:tracePt t="9577" x="7829550" y="3270250"/>
          <p14:tracePt t="9611" x="7867650" y="3270250"/>
          <p14:tracePt t="9644" x="7899400" y="3270250"/>
          <p14:tracePt t="9645" x="7918450" y="3270250"/>
          <p14:tracePt t="9661" x="7950200" y="3263900"/>
          <p14:tracePt t="9694" x="8178800" y="3225800"/>
          <p14:tracePt t="9727" x="8343900" y="3181350"/>
          <p14:tracePt t="9761" x="8407400" y="3168650"/>
          <p14:tracePt t="9794" x="8451850" y="3149600"/>
          <p14:tracePt t="9828" x="8502650" y="3117850"/>
          <p14:tracePt t="9831" x="8515350" y="3111500"/>
          <p14:tracePt t="9864" x="8540750" y="3098800"/>
          <p14:tracePt t="9894" x="8566150" y="3073400"/>
          <p14:tracePt t="9928" x="8597900" y="3041650"/>
          <p14:tracePt t="9928" x="8616950" y="3035300"/>
          <p14:tracePt t="9961" x="8648700" y="3003550"/>
          <p14:tracePt t="9994" x="8680450" y="2952750"/>
          <p14:tracePt t="10028" x="8712200" y="2844800"/>
          <p14:tracePt t="10061" x="8724900" y="2755900"/>
          <p14:tracePt t="10102" x="8731250" y="2616200"/>
          <p14:tracePt t="10130" x="8724900" y="2540000"/>
          <p14:tracePt t="10166" x="8686800" y="2432050"/>
          <p14:tracePt t="10195" x="8636000" y="2305050"/>
          <p14:tracePt t="10196" x="8629650" y="2286000"/>
          <p14:tracePt t="10228" x="8604250" y="2216150"/>
          <p14:tracePt t="10261" x="8572500" y="2139950"/>
          <p14:tracePt t="10263" x="8566150" y="2127250"/>
          <p14:tracePt t="10295" x="8534400" y="2057400"/>
          <p14:tracePt t="10328" x="8502650" y="1981200"/>
          <p14:tracePt t="10366" x="8439150" y="1860550"/>
          <p14:tracePt t="10399" x="8382000" y="1790700"/>
          <p14:tracePt t="10428" x="8362950" y="1758950"/>
          <p14:tracePt t="10462" x="8343900" y="1746250"/>
          <p14:tracePt t="10463" x="8343900" y="1739900"/>
          <p14:tracePt t="10495" x="8312150" y="1733550"/>
          <p14:tracePt t="10528" x="8191500" y="1708150"/>
          <p14:tracePt t="10562" x="8070850" y="1689100"/>
          <p14:tracePt t="10598" x="8001000" y="1689100"/>
          <p14:tracePt t="10628" x="7931150" y="1689100"/>
          <p14:tracePt t="10662" x="7816850" y="1727200"/>
          <p14:tracePt t="10695" x="7683500" y="1765300"/>
          <p14:tracePt t="10698" x="7664450" y="1771650"/>
          <p14:tracePt t="10729" x="7581900" y="1803400"/>
          <p14:tracePt t="10762" x="7505700" y="1835150"/>
          <p14:tracePt t="10795" x="7429500" y="1879600"/>
          <p14:tracePt t="10829" x="7353300" y="1949450"/>
          <p14:tracePt t="10862" x="7302500" y="2006600"/>
          <p14:tracePt t="10896" x="7245350" y="2082800"/>
          <p14:tracePt t="10929" x="7175500" y="2178050"/>
          <p14:tracePt t="10963" x="7124700" y="2292350"/>
          <p14:tracePt t="10996" x="7105650" y="2381250"/>
          <p14:tracePt t="10998" x="7099300" y="2400300"/>
          <p14:tracePt t="11029" x="7092950" y="2476500"/>
          <p14:tracePt t="11062" x="7092950" y="2571750"/>
          <p14:tracePt t="11096" x="7105650" y="2679700"/>
          <p14:tracePt t="11129" x="7131050" y="2768600"/>
          <p14:tracePt t="11146" x="7143750" y="2800350"/>
          <p14:tracePt t="11180" x="7200900" y="2895600"/>
          <p14:tracePt t="11181" x="7213600" y="2914650"/>
          <p14:tracePt t="11213" x="7308850" y="3009900"/>
          <p14:tracePt t="11246" x="7359650" y="3041650"/>
          <p14:tracePt t="11279" x="7391400" y="3048000"/>
          <p14:tracePt t="11313" x="7473950" y="3067050"/>
          <p14:tracePt t="11353" x="7715250" y="3117850"/>
          <p14:tracePt t="11380" x="7804150" y="3136900"/>
          <p14:tracePt t="11415" x="7981950" y="3155950"/>
          <p14:tracePt t="11447" x="8032750" y="3168650"/>
          <p14:tracePt t="11479" x="8121650" y="3168650"/>
          <p14:tracePt t="11513" x="8274050" y="3124200"/>
          <p14:tracePt t="11546" x="8362950" y="3079750"/>
          <p14:tracePt t="11580" x="8413750" y="3054350"/>
          <p14:tracePt t="11613" x="8445500" y="3009900"/>
          <p14:tracePt t="11616" x="8458200" y="2997200"/>
          <p14:tracePt t="11649" x="8502650" y="2882900"/>
          <p14:tracePt t="11680" x="8528050" y="2774950"/>
          <p14:tracePt t="11682" x="8528050" y="2736850"/>
          <p14:tracePt t="11713" x="8528050" y="2616200"/>
          <p14:tracePt t="11746" x="8528050" y="2476500"/>
          <p14:tracePt t="11780" x="8515350" y="2298700"/>
          <p14:tracePt t="11813" x="8477250" y="2133600"/>
          <p14:tracePt t="11847" x="8432800" y="2038350"/>
          <p14:tracePt t="11849" x="8426450" y="2019300"/>
          <p14:tracePt t="11881" x="8369300" y="1936750"/>
          <p14:tracePt t="11913" x="8331200" y="1898650"/>
          <p14:tracePt t="11947" x="8261350" y="1822450"/>
          <p14:tracePt t="11948" x="8242300" y="1816100"/>
          <p14:tracePt t="11980" x="8191500" y="1778000"/>
          <p14:tracePt t="12013" x="8115300" y="1746250"/>
          <p14:tracePt t="12015" x="8102600" y="1739900"/>
          <p14:tracePt t="12047" x="8058150" y="1727200"/>
          <p14:tracePt t="12085" x="8007350" y="1714500"/>
          <p14:tracePt t="12087" x="7975600" y="1708150"/>
          <p14:tracePt t="12119" x="7893050" y="1695450"/>
          <p14:tracePt t="12147" x="7861300" y="1689100"/>
          <p14:tracePt t="12180" x="7816850" y="1682750"/>
          <p14:tracePt t="12190" x="7810500" y="1682750"/>
          <p14:tracePt t="12214" x="7791450" y="1682750"/>
          <p14:tracePt t="12247" x="7740650" y="1682750"/>
          <p14:tracePt t="12255" x="7727950" y="1682750"/>
          <p14:tracePt t="12281" x="7620000" y="1733550"/>
          <p14:tracePt t="12315" x="7543800" y="1771650"/>
          <p14:tracePt t="12347" x="7512050" y="1790700"/>
          <p14:tracePt t="12381" x="7493000" y="1816100"/>
          <p14:tracePt t="12414" x="7461250" y="1879600"/>
          <p14:tracePt t="12447" x="7423150" y="1949450"/>
          <p14:tracePt t="12449" x="7416800" y="1968500"/>
          <p14:tracePt t="12481" x="7397750" y="2006600"/>
          <p14:tracePt t="12514" x="7378700" y="2038350"/>
          <p14:tracePt t="12547" x="7366000" y="2076450"/>
          <p14:tracePt t="12581" x="7340600" y="2146300"/>
          <p14:tracePt t="12614" x="7327900" y="2178050"/>
          <p14:tracePt t="12648" x="7321550" y="2203450"/>
          <p14:tracePt t="12681" x="7315200" y="2241550"/>
          <p14:tracePt t="12683" x="7315200" y="2254250"/>
          <p14:tracePt t="12715" x="7302500" y="2298700"/>
          <p14:tracePt t="12748" x="7302500" y="2311400"/>
          <p14:tracePt t="12835" x="7308850" y="2343150"/>
          <p14:tracePt t="12835" x="0" y="0"/>
        </p14:tracePtLst>
        <p14:tracePtLst>
          <p14:tracePt t="13213" x="10210800" y="1708150"/>
          <p14:tracePt t="13217" x="10204450" y="1701800"/>
          <p14:tracePt t="13256" x="10191750" y="1695450"/>
          <p14:tracePt t="13290" x="10102850" y="1689100"/>
          <p14:tracePt t="13321" x="9944100" y="1714500"/>
          <p14:tracePt t="13332" x="9867900" y="1733550"/>
          <p14:tracePt t="13365" x="9639300" y="1828800"/>
          <p14:tracePt t="13398" x="9436100" y="1924050"/>
          <p14:tracePt t="13432" x="9302750" y="2006600"/>
          <p14:tracePt t="13465" x="9220200" y="2120900"/>
          <p14:tracePt t="13499" x="9201150" y="2247900"/>
          <p14:tracePt t="13501" x="9194800" y="2305050"/>
          <p14:tracePt t="13532" x="9182100" y="2457450"/>
          <p14:tracePt t="13565" x="9194800" y="2641600"/>
          <p14:tracePt t="13566" x="9201150" y="2667000"/>
          <p14:tracePt t="13582" x="9239250" y="2794000"/>
          <p14:tracePt t="13616" x="9315450" y="2990850"/>
          <p14:tracePt t="13649" x="9372600" y="3098800"/>
          <p14:tracePt t="13665" x="9417050" y="3175000"/>
          <p14:tracePt t="13674" x="9429750" y="3187700"/>
          <p14:tracePt t="13699" x="9499600" y="3257550"/>
          <p14:tracePt t="13732" x="9639300" y="3333750"/>
          <p14:tracePt t="13735" x="9671050" y="3346450"/>
          <p14:tracePt t="13766" x="9906000" y="3397250"/>
          <p14:tracePt t="13771" x="9950450" y="3397250"/>
          <p14:tracePt t="13799" x="10242550" y="3397250"/>
          <p14:tracePt t="13833" x="10414000" y="3378200"/>
          <p14:tracePt t="13866" x="10534650" y="3359150"/>
          <p14:tracePt t="13899" x="10610850" y="3302000"/>
          <p14:tracePt t="13933" x="10744200" y="3181350"/>
          <p14:tracePt t="13966" x="10877550" y="2971800"/>
          <p14:tracePt t="13969" x="10909300" y="2914650"/>
          <p14:tracePt t="13977" x="10934700" y="2870200"/>
          <p14:tracePt t="13999" x="10960100" y="2800350"/>
          <p14:tracePt t="14001" x="10966450" y="2768600"/>
          <p14:tracePt t="14033" x="10972800" y="2660650"/>
          <p14:tracePt t="14066" x="10928350" y="2432050"/>
          <p14:tracePt t="14100" x="10795000" y="2120900"/>
          <p14:tracePt t="14133" x="10699750" y="1924050"/>
          <p14:tracePt t="14166" x="10636250" y="1822450"/>
          <p14:tracePt t="14169" x="10617200" y="1797050"/>
          <p14:tracePt t="14179" x="10604500" y="1784350"/>
          <p14:tracePt t="14200" x="10591800" y="1765300"/>
          <p14:tracePt t="14209" x="10566400" y="1746250"/>
          <p14:tracePt t="14233" x="10528300" y="1720850"/>
          <p14:tracePt t="14243" x="10464800" y="1682750"/>
          <p14:tracePt t="14267" x="10363200" y="1651000"/>
          <p14:tracePt t="14300" x="10185400" y="1606550"/>
          <p14:tracePt t="14333" x="9988550" y="1562100"/>
          <p14:tracePt t="14350" x="9963150" y="1562100"/>
          <p14:tracePt t="14461" x="9950450" y="1568450"/>
          <p14:tracePt t="14461" x="0" y="0"/>
        </p14:tracePtLst>
        <p14:tracePtLst>
          <p14:tracePt t="18459" x="8318500" y="2667000"/>
          <p14:tracePt t="18526" x="8362950" y="2667000"/>
          <p14:tracePt t="18551" x="8547100" y="2647950"/>
          <p14:tracePt t="18571" x="8743950" y="2641600"/>
          <p14:tracePt t="18605" x="9150350" y="2641600"/>
          <p14:tracePt t="18638" x="9258300" y="2635250"/>
          <p14:tracePt t="18672" x="9283700" y="2628900"/>
          <p14:tracePt t="18705" x="9302750" y="2622550"/>
          <p14:tracePt t="18739" x="9321800" y="2622550"/>
          <p14:tracePt t="18789" x="9347200" y="2622550"/>
          <p14:tracePt t="18821" x="9525000" y="2628900"/>
          <p14:tracePt t="18854" x="9613900" y="2635250"/>
          <p14:tracePt t="18894" x="9594850" y="2635250"/>
          <p14:tracePt t="18925" x="9588500" y="2628900"/>
          <p14:tracePt t="18959" x="9582150" y="2622550"/>
          <p14:tracePt t="18988" x="9575800" y="2616200"/>
          <p14:tracePt t="19083" x="9569450" y="2616200"/>
          <p14:tracePt t="19117" x="9461500" y="2616200"/>
          <p14:tracePt t="19148" x="9366250" y="2616200"/>
          <p14:tracePt t="19149" x="9296400" y="2616200"/>
          <p14:tracePt t="19182" x="9010650" y="2616200"/>
          <p14:tracePt t="19212" x="8839200" y="2622550"/>
          <p14:tracePt t="19213" x="8813800" y="2628900"/>
          <p14:tracePt t="19222" x="8801100" y="2628900"/>
          <p14:tracePt t="19286" x="8782050" y="2635250"/>
          <p14:tracePt t="19288" x="8769350" y="2641600"/>
          <p14:tracePt t="19321" x="8699500" y="2654300"/>
          <p14:tracePt t="19352" x="8686800" y="2654300"/>
          <p14:tracePt t="19460" x="8775700" y="2654300"/>
          <p14:tracePt t="19481" x="8947150" y="2654300"/>
          <p14:tracePt t="19506" x="9156700" y="2654300"/>
          <p14:tracePt t="19523" x="9239250" y="2647950"/>
          <p14:tracePt t="19539" x="9309100" y="2641600"/>
          <p14:tracePt t="19556" x="9353550" y="2641600"/>
          <p14:tracePt t="19573" x="9410700" y="2641600"/>
          <p14:tracePt t="19582" x="9423400" y="2641600"/>
          <p14:tracePt t="19616" x="9442450" y="2647950"/>
          <p14:tracePt t="19696" x="9404350" y="2654300"/>
          <p14:tracePt t="19697" x="9353550" y="2654300"/>
          <p14:tracePt t="19708" x="9315450" y="2654300"/>
          <p14:tracePt t="19740" x="8997950" y="2654300"/>
          <p14:tracePt t="19773" x="8674100" y="2654300"/>
          <p14:tracePt t="19790" x="8547100" y="2654300"/>
          <p14:tracePt t="19806" x="8451850" y="2654300"/>
          <p14:tracePt t="19816" x="8439150" y="2654300"/>
          <p14:tracePt t="19851" x="8420100" y="2654300"/>
          <p14:tracePt t="19962" x="8439150" y="2654300"/>
          <p14:tracePt t="19963" x="8458200" y="2654300"/>
          <p14:tracePt t="19975" x="8477250" y="2654300"/>
          <p14:tracePt t="20007" x="8597900" y="2654300"/>
          <p14:tracePt t="20041" x="8731250" y="2654300"/>
          <p14:tracePt t="20073" x="8743950" y="2654300"/>
          <p14:tracePt t="20148" x="0" y="0"/>
        </p14:tracePtLst>
        <p14:tracePtLst>
          <p14:tracePt t="20678" x="11353800" y="2025650"/>
          <p14:tracePt t="20682" x="11341100" y="2025650"/>
          <p14:tracePt t="20710" x="11303000" y="2019300"/>
          <p14:tracePt t="20741" x="11195050" y="2006600"/>
          <p14:tracePt t="20774" x="11004550" y="2038350"/>
          <p14:tracePt t="20808" x="10877550" y="2114550"/>
          <p14:tracePt t="20810" x="10864850" y="2127250"/>
          <p14:tracePt t="20841" x="10795000" y="2254250"/>
          <p14:tracePt t="20874" x="10750550" y="2374900"/>
          <p14:tracePt t="20915" x="10750550" y="2470150"/>
          <p14:tracePt t="20942" x="10795000" y="2546350"/>
          <p14:tracePt t="20974" x="10896600" y="2628900"/>
          <p14:tracePt t="21008" x="11061700" y="2679700"/>
          <p14:tracePt t="21041" x="11296650" y="2698750"/>
          <p14:tracePt t="21043" x="11322050" y="2698750"/>
          <p14:tracePt t="21075" x="11525250" y="2609850"/>
          <p14:tracePt t="21108" x="11569700" y="2540000"/>
          <p14:tracePt t="21142" x="11576050" y="2419350"/>
          <p14:tracePt t="21175" x="11557000" y="2279650"/>
          <p14:tracePt t="21208" x="11512550" y="2203450"/>
          <p14:tracePt t="21241" x="11499850" y="2184400"/>
          <p14:tracePt t="21302" x="11493500" y="2184400"/>
          <p14:tracePt t="21334" x="11442700" y="2184400"/>
          <p14:tracePt t="21369" x="11372850" y="2184400"/>
          <p14:tracePt t="21401" x="11334750" y="2197100"/>
          <p14:tracePt t="21402" x="0" y="0"/>
        </p14:tracePtLst>
        <p14:tracePtLst>
          <p14:tracePt t="21905" x="10756900" y="4813300"/>
          <p14:tracePt t="21927" x="10693400" y="4756150"/>
          <p14:tracePt t="21959" x="10585450" y="4699000"/>
          <p14:tracePt t="21992" x="10458450" y="4673600"/>
          <p14:tracePt t="22026" x="10337800" y="4667250"/>
          <p14:tracePt t="22059" x="10198100" y="4667250"/>
          <p14:tracePt t="22061" x="10128250" y="4667250"/>
          <p14:tracePt t="22069" x="10102850" y="4667250"/>
          <p14:tracePt t="22093" x="10026650" y="4667250"/>
          <p14:tracePt t="22126" x="9906000" y="4673600"/>
          <p14:tracePt t="22127" x="9867900" y="4686300"/>
          <p14:tracePt t="22162" x="9804400" y="4711700"/>
          <p14:tracePt t="22193" x="9728200" y="4762500"/>
          <p14:tracePt t="22226" x="9696450" y="4800600"/>
          <p14:tracePt t="22259" x="9645650" y="4864100"/>
          <p14:tracePt t="22293" x="9601200" y="4914900"/>
          <p14:tracePt t="22326" x="9588500" y="4933950"/>
          <p14:tracePt t="22327" x="9588500" y="4946650"/>
          <p14:tracePt t="22359" x="9588500" y="4991100"/>
          <p14:tracePt t="22393" x="9601200" y="5105400"/>
          <p14:tracePt t="22432" x="9652000" y="5194300"/>
          <p14:tracePt t="22433" x="9677400" y="5232400"/>
          <p14:tracePt t="22460" x="9715500" y="5276850"/>
          <p14:tracePt t="22493" x="9740900" y="5302250"/>
          <p14:tracePt t="22526" x="9829800" y="5365750"/>
          <p14:tracePt t="22560" x="10013950" y="5429250"/>
          <p14:tracePt t="22562" x="10033000" y="5429250"/>
          <p14:tracePt t="22593" x="10204450" y="5473700"/>
          <p14:tracePt t="22634" x="10312400" y="5480050"/>
          <p14:tracePt t="22666" x="10401300" y="5461000"/>
          <p14:tracePt t="22667" x="10420350" y="5454650"/>
          <p14:tracePt t="22693" x="10534650" y="5397500"/>
          <p14:tracePt t="22727" x="10680700" y="5340350"/>
          <p14:tracePt t="22760" x="10756900" y="5295900"/>
          <p14:tracePt t="22793" x="10782300" y="5257800"/>
          <p14:tracePt t="22795" x="10782300" y="5232400"/>
          <p14:tracePt t="22803" x="10782300" y="5226050"/>
          <p14:tracePt t="22827" x="10788650" y="5156200"/>
          <p14:tracePt t="22860" x="10788650" y="5067300"/>
          <p14:tracePt t="22894" x="10775950" y="4978400"/>
          <p14:tracePt t="22927" x="10756900" y="4940300"/>
          <p14:tracePt t="22960" x="10725150" y="4908550"/>
          <p14:tracePt t="22994" x="10604500" y="4819650"/>
          <p14:tracePt t="23027" x="10445750" y="4756150"/>
          <p14:tracePt t="23029" x="10407650" y="4749800"/>
          <p14:tracePt t="23060" x="10255250" y="4737100"/>
          <p14:tracePt t="23061" x="10210800" y="4737100"/>
          <p14:tracePt t="23070" x="10172700" y="4737100"/>
          <p14:tracePt t="23094" x="10013950" y="4737100"/>
          <p14:tracePt t="23102" x="9963150" y="4743450"/>
          <p14:tracePt t="23128" x="9918700" y="4756150"/>
          <p14:tracePt t="23176" x="9893300" y="4775200"/>
          <p14:tracePt t="23210" x="9836150" y="4819650"/>
          <p14:tracePt t="23230" x="9779000" y="4838700"/>
          <p14:tracePt t="23230" x="0" y="0"/>
        </p14:tracePtLst>
        <p14:tracePtLst>
          <p14:tracePt t="23687" x="7594600" y="4781550"/>
          <p14:tracePt t="23691" x="7562850" y="4775200"/>
          <p14:tracePt t="23711" x="7512050" y="4762500"/>
          <p14:tracePt t="23745" x="7334250" y="4743450"/>
          <p14:tracePt t="23746" x="7270750" y="4743450"/>
          <p14:tracePt t="23778" x="7080250" y="4743450"/>
          <p14:tracePt t="23811" x="6858000" y="4749800"/>
          <p14:tracePt t="23845" x="6654800" y="4768850"/>
          <p14:tracePt t="23880" x="6572250" y="4800600"/>
          <p14:tracePt t="23912" x="6362700" y="4883150"/>
          <p14:tracePt t="23945" x="6311900" y="4908550"/>
          <p14:tracePt t="23978" x="6286500" y="4933950"/>
          <p14:tracePt t="24012" x="6254750" y="4991100"/>
          <p14:tracePt t="24045" x="6229350" y="5060950"/>
          <p14:tracePt t="24078" x="6172200" y="5156200"/>
          <p14:tracePt t="24114" x="6134100" y="5213350"/>
          <p14:tracePt t="24116" x="6127750" y="5245100"/>
          <p14:tracePt t="24145" x="6140450" y="5384800"/>
          <p14:tracePt t="24178" x="6184900" y="5480050"/>
          <p14:tracePt t="24212" x="6235700" y="5562600"/>
          <p14:tracePt t="24245" x="6350000" y="5689600"/>
          <p14:tracePt t="24279" x="6477000" y="5778500"/>
          <p14:tracePt t="24312" x="6578600" y="5810250"/>
          <p14:tracePt t="24315" x="6616700" y="5816600"/>
          <p14:tracePt t="24345" x="6756400" y="5829300"/>
          <p14:tracePt t="24379" x="6934200" y="5829300"/>
          <p14:tracePt t="24380" x="6965950" y="5829300"/>
          <p14:tracePt t="24412" x="7353300" y="5829300"/>
          <p14:tracePt t="24445" x="7886700" y="5848350"/>
          <p14:tracePt t="24479" x="8197850" y="5854700"/>
          <p14:tracePt t="24512" x="8362950" y="5835650"/>
          <p14:tracePt t="24546" x="8477250" y="5797550"/>
          <p14:tracePt t="24547" x="8509000" y="5784850"/>
          <p14:tracePt t="24579" x="8661400" y="5740400"/>
          <p14:tracePt t="24613" x="8724900" y="5689600"/>
          <p14:tracePt t="24646" x="8763000" y="5626100"/>
          <p14:tracePt t="24679" x="8807450" y="5524500"/>
          <p14:tracePt t="24712" x="8845550" y="5441950"/>
          <p14:tracePt t="24746" x="8877300" y="5346700"/>
          <p14:tracePt t="24779" x="8883650" y="5207000"/>
          <p14:tracePt t="24813" x="8845550" y="5060950"/>
          <p14:tracePt t="24815" x="8820150" y="5010150"/>
          <p14:tracePt t="24846" x="8782050" y="4914900"/>
          <p14:tracePt t="24879" x="8648700" y="4673600"/>
          <p14:tracePt t="24913" x="8604250" y="4629150"/>
          <p14:tracePt t="24929" x="8578850" y="4616450"/>
          <p14:tracePt t="24963" x="8477250" y="4578350"/>
          <p14:tracePt t="24996" x="8274050" y="4508500"/>
          <p14:tracePt t="25030" x="7937500" y="4438650"/>
          <p14:tracePt t="25032" x="7823200" y="4419600"/>
          <p14:tracePt t="25066" x="7600950" y="4413250"/>
          <p14:tracePt t="25102" x="7499350" y="4432300"/>
          <p14:tracePt t="25130" x="7378700" y="4457700"/>
          <p14:tracePt t="25163" x="7169150" y="4508500"/>
          <p14:tracePt t="25196" x="6940550" y="4622800"/>
          <p14:tracePt t="25230" x="6731000" y="4724400"/>
          <p14:tracePt t="25263" x="6559550" y="4794250"/>
          <p14:tracePt t="25265" x="6534150" y="4806950"/>
          <p14:tracePt t="25275" x="6477000" y="4832350"/>
          <p14:tracePt t="25302" x="6388100" y="4883150"/>
          <p14:tracePt t="25330" x="6254750" y="4984750"/>
          <p14:tracePt t="25369" x="6096000" y="5086350"/>
          <p14:tracePt t="25370" x="6038850" y="5124450"/>
          <p14:tracePt t="25397" x="5994400" y="5162550"/>
          <p14:tracePt t="25430" x="5962650" y="5264150"/>
          <p14:tracePt t="25463" x="5937250" y="5403850"/>
          <p14:tracePt t="25497" x="5930900" y="5568950"/>
          <p14:tracePt t="25530" x="5930900" y="5708650"/>
          <p14:tracePt t="25564" x="5988050" y="5873750"/>
          <p14:tracePt t="25597" x="6038850" y="6026150"/>
          <p14:tracePt t="25633" x="6108700" y="6165850"/>
          <p14:tracePt t="25664" x="6191250" y="6235700"/>
          <p14:tracePt t="25697" x="6261100" y="6292850"/>
          <p14:tracePt t="25730" x="6324600" y="6337300"/>
          <p14:tracePt t="25764" x="6432550" y="6381750"/>
          <p14:tracePt t="25797" x="6559550" y="6413500"/>
          <p14:tracePt t="25830" x="6711950" y="6432550"/>
          <p14:tracePt t="25849" x="6800850" y="6445250"/>
          <p14:tracePt t="25850" x="6858000" y="6445250"/>
          <p14:tracePt t="25886" x="6997700" y="6445250"/>
          <p14:tracePt t="25914" x="7181850" y="6445250"/>
          <p14:tracePt t="25947" x="7391400" y="6419850"/>
          <p14:tracePt t="25981" x="7550150" y="6407150"/>
          <p14:tracePt t="26014" x="7658100" y="6375400"/>
          <p14:tracePt t="26047" x="7937500" y="6280150"/>
          <p14:tracePt t="26049" x="7956550" y="6280150"/>
          <p14:tracePt t="26085" x="8108950" y="6261100"/>
          <p14:tracePt t="26114" x="8140700" y="6248400"/>
          <p14:tracePt t="26148" x="8280400" y="6127750"/>
          <p14:tracePt t="26182" x="8451850" y="5988050"/>
          <p14:tracePt t="26214" x="8515350" y="5937250"/>
          <p14:tracePt t="26248" x="8534400" y="5905500"/>
          <p14:tracePt t="26281" x="8578850" y="5822950"/>
          <p14:tracePt t="26315" x="8642350" y="5689600"/>
          <p14:tracePt t="26318" x="8655050" y="5657850"/>
          <p14:tracePt t="26348" x="8680450" y="5581650"/>
          <p14:tracePt t="26382" x="8693150" y="5480050"/>
          <p14:tracePt t="26417" x="8699500" y="5314950"/>
          <p14:tracePt t="26448" x="8655050" y="5124450"/>
          <p14:tracePt t="26481" x="8566150" y="4946650"/>
          <p14:tracePt t="26515" x="8534400" y="4908550"/>
          <p14:tracePt t="26548" x="8496300" y="4876800"/>
          <p14:tracePt t="26550" x="8483600" y="4870450"/>
          <p14:tracePt t="26584" x="8375650" y="4832350"/>
          <p14:tracePt t="26618" x="8191500" y="4781550"/>
          <p14:tracePt t="26650" x="7994650" y="4730750"/>
          <p14:tracePt t="26681" x="7829550" y="4686300"/>
          <p14:tracePt t="26715" x="7708900" y="4641850"/>
          <p14:tracePt t="26748" x="7569200" y="4597400"/>
          <p14:tracePt t="26782" x="7359650" y="4552950"/>
          <p14:tracePt t="26783" x="7264400" y="4540250"/>
          <p14:tracePt t="26818" x="7067550" y="4527550"/>
          <p14:tracePt t="26853" x="6946900" y="4527550"/>
          <p14:tracePt t="26882" x="6781800" y="4578350"/>
          <p14:tracePt t="26915" x="6661150" y="4641850"/>
          <p14:tracePt t="26949" x="6546850" y="4743450"/>
          <p14:tracePt t="26982" x="6432550" y="4832350"/>
          <p14:tracePt t="27015" x="6324600" y="4921250"/>
          <p14:tracePt t="27019" x="6318250" y="4933950"/>
          <p14:tracePt t="27049" x="6273800" y="4978400"/>
          <p14:tracePt t="27086" x="6191250" y="5105400"/>
          <p14:tracePt t="27116" x="6121400" y="5219700"/>
          <p14:tracePt t="27150" x="6076950" y="5321300"/>
          <p14:tracePt t="27182" x="6051550" y="5435600"/>
          <p14:tracePt t="27216" x="6045200" y="5568950"/>
          <p14:tracePt t="27217" x="6045200" y="5594350"/>
          <p14:tracePt t="27249" x="6083300" y="5740400"/>
          <p14:tracePt t="27282" x="6127750" y="5848350"/>
          <p14:tracePt t="27285" x="6146800" y="5892800"/>
          <p14:tracePt t="27316" x="6229350" y="6019800"/>
          <p14:tracePt t="27351" x="6330950" y="6140450"/>
          <p14:tracePt t="27382" x="6432550" y="6242050"/>
          <p14:tracePt t="27416" x="6521450" y="6305550"/>
          <p14:tracePt t="27449" x="6610350" y="6369050"/>
          <p14:tracePt t="27452" x="6629400" y="6369050"/>
          <p14:tracePt t="27482" x="6692900" y="6394450"/>
          <p14:tracePt t="27516" x="6832600" y="6419850"/>
          <p14:tracePt t="27520" x="6870700" y="6432550"/>
          <p14:tracePt t="27550" x="7099300" y="6464300"/>
          <p14:tracePt t="27583" x="7467600" y="6515100"/>
          <p14:tracePt t="27616" x="7696200" y="6540500"/>
          <p14:tracePt t="27651" x="7791450" y="6540500"/>
          <p14:tracePt t="27683" x="7804150" y="6527800"/>
          <p14:tracePt t="27716" x="7912100" y="6502400"/>
          <p14:tracePt t="27719" x="7962900" y="6496050"/>
          <p14:tracePt t="27750" x="8166100" y="6483350"/>
          <p14:tracePt t="27783" x="8229600" y="6483350"/>
          <p14:tracePt t="27784" x="8242300" y="6483350"/>
          <p14:tracePt t="27833" x="8242300" y="6464300"/>
          <p14:tracePt t="27864" x="8261350" y="6432550"/>
          <p14:tracePt t="27900" x="8261350" y="6426200"/>
          <p14:tracePt t="27927" x="8261350" y="6419850"/>
          <p14:tracePt t="27950" x="8274050" y="6400800"/>
          <p14:tracePt t="27984" x="8280400" y="6388100"/>
          <p14:tracePt t="28016" x="8293100" y="6356350"/>
          <p14:tracePt t="28050" x="8324850" y="6299200"/>
          <p14:tracePt t="28083" x="8343900" y="6254750"/>
          <p14:tracePt t="28117" x="8350250" y="6248400"/>
          <p14:tracePt t="28258" x="0" y="0"/>
        </p14:tracePtLst>
        <p14:tracePtLst>
          <p14:tracePt t="31558" x="5511800" y="4813300"/>
          <p14:tracePt t="31588" x="5486400" y="4806950"/>
          <p14:tracePt t="31621" x="5422900" y="4794250"/>
          <p14:tracePt t="31622" x="5403850" y="4794250"/>
          <p14:tracePt t="31654" x="5257800" y="4762500"/>
          <p14:tracePt t="31688" x="5118100" y="4743450"/>
          <p14:tracePt t="31696" x="5080000" y="4737100"/>
          <p14:tracePt t="31723" x="4940300" y="4730750"/>
          <p14:tracePt t="31757" x="4845050" y="4724400"/>
          <p14:tracePt t="31791" x="4775200" y="4724400"/>
          <p14:tracePt t="31793" x="4756150" y="4724400"/>
          <p14:tracePt t="31821" x="4667250" y="4724400"/>
          <p14:tracePt t="31855" x="4457700" y="4724400"/>
          <p14:tracePt t="31857" x="4375150" y="4724400"/>
          <p14:tracePt t="31898" x="4114800" y="4724400"/>
          <p14:tracePt t="31933" x="3994150" y="4724400"/>
          <p14:tracePt t="31959" x="3987800" y="4724400"/>
          <p14:tracePt t="31993" x="3956050" y="4737100"/>
          <p14:tracePt t="32022" x="3854450" y="4775200"/>
          <p14:tracePt t="32055" x="3695700" y="4813300"/>
          <p14:tracePt t="32088" x="3600450" y="4838700"/>
          <p14:tracePt t="32122" x="3568700" y="4857750"/>
          <p14:tracePt t="32155" x="3543300" y="4908550"/>
          <p14:tracePt t="32188" x="3524250" y="4972050"/>
          <p14:tracePt t="32191" x="3517900" y="4997450"/>
          <p14:tracePt t="32226" x="3517900" y="5118100"/>
          <p14:tracePt t="32260" x="3517900" y="5226050"/>
          <p14:tracePt t="32262" x="3524250" y="5245100"/>
          <p14:tracePt t="32291" x="3536950" y="5295900"/>
          <p14:tracePt t="32322" x="3562350" y="5353050"/>
          <p14:tracePt t="32355" x="3606800" y="5403850"/>
          <p14:tracePt t="32388" x="3657600" y="5448300"/>
          <p14:tracePt t="32422" x="3721100" y="5486400"/>
          <p14:tracePt t="32424" x="3727450" y="5486400"/>
          <p14:tracePt t="32459" x="3854450" y="5549900"/>
          <p14:tracePt t="32493" x="4044950" y="5619750"/>
          <p14:tracePt t="32526" x="4216400" y="5645150"/>
          <p14:tracePt t="32555" x="4451350" y="5645150"/>
          <p14:tracePt t="32589" x="4679950" y="5657850"/>
          <p14:tracePt t="32622" x="4972050" y="5676900"/>
          <p14:tracePt t="32656" x="5219700" y="5683250"/>
          <p14:tracePt t="32689" x="5467350" y="5683250"/>
          <p14:tracePt t="32690" x="5511800" y="5683250"/>
          <p14:tracePt t="32723" x="5708650" y="5676900"/>
          <p14:tracePt t="32756" x="5861050" y="5651500"/>
          <p14:tracePt t="32792" x="5962650" y="5613400"/>
          <p14:tracePt t="32822" x="6007100" y="5575300"/>
          <p14:tracePt t="32856" x="6045200" y="5511800"/>
          <p14:tracePt t="32858" x="6051550" y="5505450"/>
          <p14:tracePt t="32889" x="6070600" y="5473700"/>
          <p14:tracePt t="32922" x="6108700" y="5410200"/>
          <p14:tracePt t="32925" x="6115050" y="5391150"/>
          <p14:tracePt t="32958" x="6115050" y="5327650"/>
          <p14:tracePt t="32990" x="6102350" y="5264150"/>
          <p14:tracePt t="33023" x="6070600" y="5194300"/>
          <p14:tracePt t="33056" x="6026150" y="5118100"/>
          <p14:tracePt t="33089" x="5962650" y="5054600"/>
          <p14:tracePt t="33123" x="5905500" y="5016500"/>
          <p14:tracePt t="33156" x="5822950" y="4978400"/>
          <p14:tracePt t="33158" x="5791200" y="4965700"/>
          <p14:tracePt t="33190" x="5664200" y="4927600"/>
          <p14:tracePt t="33223" x="5486400" y="4889500"/>
          <p14:tracePt t="33256" x="5346700" y="4857750"/>
          <p14:tracePt t="33290" x="5181600" y="4826000"/>
          <p14:tracePt t="33323" x="5067300" y="4800600"/>
          <p14:tracePt t="33356" x="4997450" y="4794250"/>
          <p14:tracePt t="33390" x="4845050" y="4794250"/>
          <p14:tracePt t="33423" x="4768850" y="4794250"/>
          <p14:tracePt t="33432" x="4565650" y="4794250"/>
          <p14:tracePt t="33457" x="4432300" y="4794250"/>
          <p14:tracePt t="33490" x="4286250" y="4794250"/>
          <p14:tracePt t="33492" x="4260850" y="4794250"/>
          <p14:tracePt t="33525" x="4133850" y="4806950"/>
          <p14:tracePt t="33557" x="3987800" y="4838700"/>
          <p14:tracePt t="33590" x="3867150" y="4876800"/>
          <p14:tracePt t="33623" x="3784600" y="4921250"/>
          <p14:tracePt t="33657" x="3727450" y="4965700"/>
          <p14:tracePt t="33691" x="3695700" y="5003800"/>
          <p14:tracePt t="33692" x="3695700" y="5016500"/>
          <p14:tracePt t="33724" x="3683000" y="5035550"/>
          <p14:tracePt t="33726" x="3683000" y="5048250"/>
          <p14:tracePt t="33757" x="3676650" y="5099050"/>
          <p14:tracePt t="33759" x="3676650" y="5118100"/>
          <p14:tracePt t="33774" x="3676650" y="5162550"/>
          <p14:tracePt t="33808" x="3676650" y="5226050"/>
          <p14:tracePt t="33840" x="3695700" y="5295900"/>
          <p14:tracePt t="33874" x="3740150" y="5365750"/>
          <p14:tracePt t="33907" x="3790950" y="5422900"/>
          <p14:tracePt t="33944" x="3867150" y="5467350"/>
          <p14:tracePt t="33980" x="3962400" y="5499100"/>
          <p14:tracePt t="33982" x="3994150" y="5505450"/>
          <p14:tracePt t="34011" x="4089400" y="5511800"/>
          <p14:tracePt t="34041" x="4235450" y="5524500"/>
          <p14:tracePt t="34074" x="4432300" y="5549900"/>
          <p14:tracePt t="34108" x="4572000" y="5549900"/>
          <p14:tracePt t="34118" x="4629150" y="5556250"/>
          <p14:tracePt t="34141" x="4730750" y="5568950"/>
          <p14:tracePt t="34148" x="4749800" y="5575300"/>
          <p14:tracePt t="34174" x="4914900" y="5581650"/>
          <p14:tracePt t="34176" x="4946650" y="5581650"/>
          <p14:tracePt t="34211" x="5080000" y="5581650"/>
          <p14:tracePt t="34241" x="5149850" y="5581650"/>
          <p14:tracePt t="34275" x="5219700" y="5588000"/>
          <p14:tracePt t="34308" x="5359400" y="5588000"/>
          <p14:tracePt t="34341" x="5530850" y="5575300"/>
          <p14:tracePt t="34374" x="5645150" y="5556250"/>
          <p14:tracePt t="34408" x="5721350" y="5530850"/>
          <p14:tracePt t="34410" x="5740400" y="5524500"/>
          <p14:tracePt t="34442" x="5822950" y="5492750"/>
          <p14:tracePt t="34475" x="5867400" y="5467350"/>
          <p14:tracePt t="34508" x="5905500" y="5429250"/>
          <p14:tracePt t="34541" x="5943600" y="5372100"/>
          <p14:tracePt t="34574" x="5969000" y="5321300"/>
          <p14:tracePt t="34608" x="5969000" y="5283200"/>
          <p14:tracePt t="34612" x="5969000" y="5276850"/>
          <p14:tracePt t="34641" x="5975350" y="5238750"/>
          <p14:tracePt t="34675" x="5975350" y="5187950"/>
          <p14:tracePt t="34677" x="5975350" y="5175250"/>
          <p14:tracePt t="34708" x="5969000" y="5130800"/>
          <p14:tracePt t="34742" x="5962650" y="5092700"/>
          <p14:tracePt t="34775" x="5956300" y="5054600"/>
          <p14:tracePt t="34808" x="5937250" y="5022850"/>
          <p14:tracePt t="34842" x="5924550" y="4984750"/>
          <p14:tracePt t="34844" x="5918200" y="4978400"/>
          <p14:tracePt t="34853" x="5911850" y="4972050"/>
          <p14:tracePt t="34875" x="5892800" y="4959350"/>
          <p14:tracePt t="34884" x="5880100" y="4946650"/>
          <p14:tracePt t="34908" x="5822950" y="4921250"/>
          <p14:tracePt t="34911" x="5810250" y="4914900"/>
          <p14:tracePt t="34942" x="5734050" y="4902200"/>
          <p14:tracePt t="34959" x="5708650" y="4895850"/>
          <p14:tracePt t="34992" x="5664200" y="4889500"/>
          <p14:tracePt t="35026" x="5619750" y="4883150"/>
          <p14:tracePt t="35058" x="5562600" y="4876800"/>
          <p14:tracePt t="35092" x="5473700" y="4857750"/>
          <p14:tracePt t="35125" x="5422900" y="4851400"/>
          <p14:tracePt t="35127" x="5410200" y="4851400"/>
          <p14:tracePt t="35163" x="5353050" y="4845050"/>
          <p14:tracePt t="35192" x="5289550" y="4838700"/>
          <p14:tracePt t="35225" x="5175250" y="4832350"/>
          <p14:tracePt t="35260" x="5022850" y="4819650"/>
          <p14:tracePt t="35292" x="4959350" y="4819650"/>
          <p14:tracePt t="35325" x="4889500" y="4819650"/>
          <p14:tracePt t="35359" x="4806950" y="4819650"/>
          <p14:tracePt t="35360" x="4787900" y="4819650"/>
          <p14:tracePt t="35392" x="4730750" y="4819650"/>
          <p14:tracePt t="35395" x="4711700" y="4819650"/>
          <p14:tracePt t="35428" x="4597400" y="4819650"/>
          <p14:tracePt t="35462" x="4495800" y="4826000"/>
          <p14:tracePt t="35494" x="4413250" y="4851400"/>
          <p14:tracePt t="35526" x="4330700" y="4876800"/>
          <p14:tracePt t="35559" x="4273550" y="4902200"/>
          <p14:tracePt t="35592" x="4222750" y="4927600"/>
          <p14:tracePt t="35594" x="4210050" y="4933950"/>
          <p14:tracePt t="35626" x="4159250" y="4965700"/>
          <p14:tracePt t="35659" x="4108450" y="5003800"/>
          <p14:tracePt t="35693" x="4044950" y="5041900"/>
          <p14:tracePt t="35729" x="3994150" y="5080000"/>
          <p14:tracePt t="35759" x="3962400" y="5111750"/>
          <p14:tracePt t="35793" x="3943350" y="5149850"/>
          <p14:tracePt t="35801" x="3937000" y="5162550"/>
          <p14:tracePt t="35826" x="3930650" y="5207000"/>
          <p14:tracePt t="35860" x="3924300" y="5238750"/>
          <p14:tracePt t="35893" x="3924300" y="5264150"/>
          <p14:tracePt t="35926" x="3962400" y="5334000"/>
          <p14:tracePt t="35928" x="3975100" y="5359400"/>
          <p14:tracePt t="35960" x="4019550" y="5403850"/>
          <p14:tracePt t="35993" x="4038600" y="5429250"/>
          <p14:tracePt t="36026" x="4127500" y="5473700"/>
          <p14:tracePt t="36060" x="4349750" y="5518150"/>
          <p14:tracePt t="36093" x="4610100" y="5543550"/>
          <p14:tracePt t="36127" x="4819650" y="5543550"/>
          <p14:tracePt t="36166" x="4876800" y="5537200"/>
          <p14:tracePt t="36176" x="4883150" y="5537200"/>
          <p14:tracePt t="36193" x="4889500" y="5537200"/>
          <p14:tracePt t="36323" x="0" y="0"/>
        </p14:tracePtLst>
        <p14:tracePtLst>
          <p14:tracePt t="37505" x="2470150" y="3295650"/>
          <p14:tracePt t="37604" x="2590800" y="3295650"/>
          <p14:tracePt t="37631" x="2781300" y="3295650"/>
          <p14:tracePt t="37663" x="3092450" y="3295650"/>
          <p14:tracePt t="37695" x="3289300" y="3302000"/>
          <p14:tracePt t="37728" x="3473450" y="3327400"/>
          <p14:tracePt t="37762" x="3683000" y="3346450"/>
          <p14:tracePt t="37795" x="3917950" y="3359150"/>
          <p14:tracePt t="37829" x="4229100" y="3365500"/>
          <p14:tracePt t="37830" x="4324350" y="3365500"/>
          <p14:tracePt t="37865" x="4565650" y="3314700"/>
          <p14:tracePt t="37901" x="4737100" y="3238500"/>
          <p14:tracePt t="37902" x="4756150" y="3232150"/>
          <p14:tracePt t="37929" x="4851400" y="3181350"/>
          <p14:tracePt t="37962" x="4991100" y="3136900"/>
          <p14:tracePt t="37995" x="5105400" y="3086100"/>
          <p14:tracePt t="38029" x="5137150" y="3060700"/>
          <p14:tracePt t="38062" x="5194300" y="2978150"/>
          <p14:tracePt t="38064" x="5219700" y="2940050"/>
          <p14:tracePt t="38105" x="5270500" y="2857500"/>
          <p14:tracePt t="38132" x="5276850" y="2832100"/>
          <p14:tracePt t="38165" x="5276850" y="2800350"/>
          <p14:tracePt t="38179" x="5270500" y="2781300"/>
          <p14:tracePt t="38196" x="5264150" y="2768600"/>
          <p14:tracePt t="38229" x="5213350" y="2705100"/>
          <p14:tracePt t="38262" x="5149850" y="2660650"/>
          <p14:tracePt t="38296" x="5080000" y="2622550"/>
          <p14:tracePt t="38329" x="4972050" y="2590800"/>
          <p14:tracePt t="38330" x="4946650" y="2584450"/>
          <p14:tracePt t="38368" x="4756150" y="2559050"/>
          <p14:tracePt t="38403" x="4476750" y="2533650"/>
          <p14:tracePt t="38429" x="4362450" y="2527300"/>
          <p14:tracePt t="38463" x="4267200" y="2514600"/>
          <p14:tracePt t="38496" x="4191000" y="2508250"/>
          <p14:tracePt t="38498" x="4152900" y="2501900"/>
          <p14:tracePt t="38507" x="4127500" y="2501900"/>
          <p14:tracePt t="38529" x="4051300" y="2489200"/>
          <p14:tracePt t="38530" x="3975100" y="2482850"/>
          <p14:tracePt t="38563" x="3822700" y="2470150"/>
          <p14:tracePt t="38565" x="3740150" y="2470150"/>
          <p14:tracePt t="38601" x="3575050" y="2457450"/>
          <p14:tracePt t="38630" x="3416300" y="2451100"/>
          <p14:tracePt t="38664" x="3308350" y="2444750"/>
          <p14:tracePt t="38696" x="3155950" y="2444750"/>
          <p14:tracePt t="38730" x="2959100" y="2451100"/>
          <p14:tracePt t="38763" x="2787650" y="2470150"/>
          <p14:tracePt t="38765" x="2768600" y="2470150"/>
          <p14:tracePt t="38796" x="2749550" y="2476500"/>
          <p14:tracePt t="38830" x="2711450" y="2501900"/>
          <p14:tracePt t="38863" x="2654300" y="2540000"/>
          <p14:tracePt t="38897" x="2501900" y="2609850"/>
          <p14:tracePt t="38930" x="2336800" y="2679700"/>
          <p14:tracePt t="38963" x="2260600" y="2724150"/>
          <p14:tracePt t="38997" x="2260600" y="2749550"/>
          <p14:tracePt t="38999" x="2260600" y="2762250"/>
          <p14:tracePt t="39030" x="2260600" y="2794000"/>
          <p14:tracePt t="39063" x="2266950" y="2844800"/>
          <p14:tracePt t="39065" x="2266950" y="2863850"/>
          <p14:tracePt t="39097" x="2349500" y="2984500"/>
          <p14:tracePt t="39130" x="2470150" y="3092450"/>
          <p14:tracePt t="39164" x="2584450" y="3149600"/>
          <p14:tracePt t="39199" x="2724150" y="3175000"/>
          <p14:tracePt t="39201" x="2762250" y="3175000"/>
          <p14:tracePt t="39230" x="2952750" y="3187700"/>
          <p14:tracePt t="39232" x="3028950" y="3194050"/>
          <p14:tracePt t="39264" x="3359150" y="3213100"/>
          <p14:tracePt t="39264" x="3441700" y="3219450"/>
          <p14:tracePt t="39297" x="3657600" y="3238500"/>
          <p14:tracePt t="39330" x="3733800" y="3257550"/>
          <p14:tracePt t="39364" x="3829050" y="3257550"/>
          <p14:tracePt t="39397" x="3968750" y="3257550"/>
          <p14:tracePt t="39431" x="4044950" y="3257550"/>
          <p14:tracePt t="39599" x="0" y="0"/>
        </p14:tracePtLst>
        <p14:tracePtLst>
          <p14:tracePt t="44703" x="5283200" y="4800600"/>
          <p14:tracePt t="44762" x="5257800" y="4794250"/>
          <p14:tracePt t="44790" x="5168900" y="4787900"/>
          <p14:tracePt t="44791" x="5130800" y="4787900"/>
          <p14:tracePt t="44824" x="4972050" y="4813300"/>
          <p14:tracePt t="44865" x="4813300" y="4870450"/>
          <p14:tracePt t="44901" x="4762500" y="4914900"/>
          <p14:tracePt t="44934" x="4730750" y="4972050"/>
          <p14:tracePt t="44961" x="4718050" y="5048250"/>
          <p14:tracePt t="44996" x="4718050" y="5137150"/>
          <p14:tracePt t="45021" x="4743450" y="5213350"/>
          <p14:tracePt t="45054" x="4826000" y="5353050"/>
          <p14:tracePt t="45087" x="4946650" y="5480050"/>
          <p14:tracePt t="45089" x="4997450" y="5524500"/>
          <p14:tracePt t="45121" x="5105400" y="5594350"/>
          <p14:tracePt t="45132" x="5200650" y="5626100"/>
          <p14:tracePt t="45166" x="5403850" y="5638800"/>
          <p14:tracePt t="45197" x="5632450" y="5638800"/>
          <p14:tracePt t="45231" x="5784850" y="5600700"/>
          <p14:tracePt t="45260" x="5899150" y="5486400"/>
          <p14:tracePt t="45292" x="5937250" y="5422900"/>
          <p14:tracePt t="45324" x="5981700" y="5340350"/>
          <p14:tracePt t="45354" x="6019800" y="5245100"/>
          <p14:tracePt t="45388" x="6026150" y="5156200"/>
          <p14:tracePt t="45421" x="6026150" y="5067300"/>
          <p14:tracePt t="45455" x="5988050" y="5016500"/>
          <p14:tracePt t="45458" x="5969000" y="4997450"/>
          <p14:tracePt t="45493" x="5873750" y="4933950"/>
          <p14:tracePt t="45521" x="5765800" y="4902200"/>
          <p14:tracePt t="45556" x="5702300" y="4902200"/>
          <p14:tracePt t="45566" x="5683250" y="4902200"/>
          <p14:tracePt t="45567" x="0" y="0"/>
        </p14:tracePtLst>
        <p14:tracePtLst>
          <p14:tracePt t="45902" x="4483100" y="4819650"/>
          <p14:tracePt t="45906" x="4457700" y="4813300"/>
          <p14:tracePt t="45916" x="4394200" y="4806950"/>
          <p14:tracePt t="45948" x="4318000" y="4806950"/>
          <p14:tracePt t="45976" x="4279900" y="4806950"/>
          <p14:tracePt t="46013" x="4184650" y="4832350"/>
          <p14:tracePt t="46040" x="4121150" y="4857750"/>
          <p14:tracePt t="46055" x="4057650" y="4889500"/>
          <p14:tracePt t="46072" x="4000500" y="4933950"/>
          <p14:tracePt t="46089" x="3937000" y="4972050"/>
          <p14:tracePt t="46105" x="3879850" y="5029200"/>
          <p14:tracePt t="46117" x="3841750" y="5073650"/>
          <p14:tracePt t="46151" x="3822700" y="5143500"/>
          <p14:tracePt t="46178" x="3810000" y="5187950"/>
          <p14:tracePt t="46214" x="3835400" y="5295900"/>
          <p14:tracePt t="46241" x="3854450" y="5353050"/>
          <p14:tracePt t="46276" x="3879850" y="5384800"/>
          <p14:tracePt t="46306" x="3917950" y="5422900"/>
          <p14:tracePt t="46340" x="4133850" y="5588000"/>
          <p14:tracePt t="46372" x="4337050" y="5651500"/>
          <p14:tracePt t="46406" x="4610100" y="5645150"/>
          <p14:tracePt t="46439" x="4819650" y="5600700"/>
          <p14:tracePt t="46477" x="5016500" y="5543550"/>
          <p14:tracePt t="46511" x="5048250" y="5454650"/>
          <p14:tracePt t="46539" x="5054600" y="5353050"/>
          <p14:tracePt t="46556" x="5060950" y="5295900"/>
          <p14:tracePt t="46557" x="5060950" y="5264150"/>
          <p14:tracePt t="46591" x="5041900" y="5194300"/>
          <p14:tracePt t="46623" x="5003800" y="5143500"/>
          <p14:tracePt t="46656" x="4870450" y="5048250"/>
          <p14:tracePt t="46689" x="4775200" y="5010150"/>
          <p14:tracePt t="46693" x="4756150" y="5010150"/>
          <p14:tracePt t="46723" x="4705350" y="5003800"/>
          <p14:tracePt t="46757" x="4540250" y="5003800"/>
          <p14:tracePt t="46757" x="0" y="0"/>
        </p14:tracePtLst>
        <p14:tracePtLst>
          <p14:tracePt t="48742" x="3092450" y="4800600"/>
          <p14:tracePt t="48791" x="3048000" y="4781550"/>
          <p14:tracePt t="48823" x="2921000" y="4743450"/>
          <p14:tracePt t="48852" x="2730500" y="4724400"/>
          <p14:tracePt t="48887" x="2565400" y="4718050"/>
          <p14:tracePt t="48889" x="2527300" y="4718050"/>
          <p14:tracePt t="48916" x="2432050" y="4718050"/>
          <p14:tracePt t="48949" x="2298700" y="4730750"/>
          <p14:tracePt t="48975" x="2216150" y="4743450"/>
          <p14:tracePt t="49009" x="2101850" y="4768850"/>
          <p14:tracePt t="49026" x="2051050" y="4781550"/>
          <p14:tracePt t="49042" x="2025650" y="4794250"/>
          <p14:tracePt t="49054" x="1987550" y="4800600"/>
          <p14:tracePt t="49089" x="1917700" y="4851400"/>
          <p14:tracePt t="49116" x="1879600" y="4927600"/>
          <p14:tracePt t="49152" x="1866900" y="4991100"/>
          <p14:tracePt t="49181" x="1847850" y="5054600"/>
          <p14:tracePt t="49210" x="1835150" y="5080000"/>
          <p14:tracePt t="49245" x="1860550" y="5156200"/>
          <p14:tracePt t="49276" x="1981200" y="5276850"/>
          <p14:tracePt t="49309" x="2184400" y="5353050"/>
          <p14:tracePt t="49343" x="2489200" y="5391150"/>
          <p14:tracePt t="49376" x="2705100" y="5378450"/>
          <p14:tracePt t="49410" x="2889250" y="5340350"/>
          <p14:tracePt t="49412" x="2933700" y="5327650"/>
          <p14:tracePt t="49448" x="3028950" y="5264150"/>
          <p14:tracePt t="49476" x="3067050" y="5200650"/>
          <p14:tracePt t="49510" x="3092450" y="5105400"/>
          <p14:tracePt t="49543" x="3098800" y="5054600"/>
          <p14:tracePt t="49577" x="3079750" y="5016500"/>
          <p14:tracePt t="49610" x="2984500" y="4965700"/>
          <p14:tracePt t="49643" x="2800350" y="4921250"/>
          <p14:tracePt t="49678" x="2686050" y="4902200"/>
          <p14:tracePt t="49759" x="0" y="0"/>
        </p14:tracePtLst>
        <p14:tracePtLst>
          <p14:tracePt t="50542" x="393700" y="2419350"/>
          <p14:tracePt t="50575" x="431800" y="2419350"/>
          <p14:tracePt t="50603" x="533400" y="2419350"/>
          <p14:tracePt t="50632" x="749300" y="2425700"/>
          <p14:tracePt t="50666" x="958850" y="2425700"/>
          <p14:tracePt t="50695" x="1079500" y="2413000"/>
          <p14:tracePt t="50729" x="1123950" y="2381250"/>
          <p14:tracePt t="50761" x="1200150" y="2298700"/>
          <p14:tracePt t="50794" x="1257300" y="2222500"/>
          <p14:tracePt t="50828" x="1327150" y="2114550"/>
          <p14:tracePt t="50861" x="1358900" y="2044700"/>
          <p14:tracePt t="50863" x="1365250" y="2019300"/>
          <p14:tracePt t="50899" x="1390650" y="1905000"/>
          <p14:tracePt t="50928" x="1390650" y="1841500"/>
          <p14:tracePt t="50961" x="1365250" y="1784350"/>
          <p14:tracePt t="50995" x="1346200" y="1739900"/>
          <p14:tracePt t="51028" x="1320800" y="1714500"/>
          <p14:tracePt t="51061" x="1289050" y="1695450"/>
          <p14:tracePt t="51072" x="1276350" y="1689100"/>
          <p14:tracePt t="51106" x="1225550" y="1676400"/>
          <p14:tracePt t="51134" x="1187450" y="1670050"/>
          <p14:tracePt t="51163" x="1028700" y="1670050"/>
          <p14:tracePt t="51195" x="895350" y="1670050"/>
          <p14:tracePt t="51228" x="812800" y="1670050"/>
          <p14:tracePt t="51262" x="755650" y="1676400"/>
          <p14:tracePt t="51295" x="666750" y="1720850"/>
          <p14:tracePt t="51329" x="539750" y="1847850"/>
          <p14:tracePt t="51362" x="476250" y="1917700"/>
          <p14:tracePt t="51396" x="469900" y="1936750"/>
          <p14:tracePt t="51432" x="469900" y="1974850"/>
          <p14:tracePt t="51466" x="508000" y="2108200"/>
          <p14:tracePt t="51467" x="539750" y="2152650"/>
          <p14:tracePt t="51495" x="622300" y="2292350"/>
          <p14:tracePt t="51529" x="755650" y="2425700"/>
          <p14:tracePt t="51562" x="850900" y="2482850"/>
          <p14:tracePt t="51563" x="876300" y="2495550"/>
          <p14:tracePt t="51595" x="1066800" y="2527300"/>
          <p14:tracePt t="51631" x="1301750" y="2527300"/>
          <p14:tracePt t="51666" x="1492250" y="2451100"/>
          <p14:tracePt t="51700" x="1530350" y="2387600"/>
          <p14:tracePt t="51702" x="1530350" y="2381250"/>
          <p14:tracePt t="51729" x="1530350" y="2355850"/>
          <p14:tracePt t="51762" x="1530350" y="2279650"/>
          <p14:tracePt t="51796" x="1504950" y="2171700"/>
          <p14:tracePt t="51798" x="1479550" y="2120900"/>
          <p14:tracePt t="51829" x="1422400" y="2006600"/>
          <p14:tracePt t="51865" x="1384300" y="1949450"/>
          <p14:tracePt t="51896" x="1346200" y="1898650"/>
          <p14:tracePt t="51931" x="1263650" y="1835150"/>
          <p14:tracePt t="51966" x="1162050" y="1771650"/>
          <p14:tracePt t="51996" x="1098550" y="1758950"/>
          <p14:tracePt t="52029" x="1041400" y="1746250"/>
          <p14:tracePt t="52063" x="965200" y="1746250"/>
          <p14:tracePt t="52096" x="927100" y="1739900"/>
          <p14:tracePt t="52133" x="895350" y="1739900"/>
          <p14:tracePt t="52163" x="844550" y="1739900"/>
          <p14:tracePt t="52196" x="793750" y="1752600"/>
          <p14:tracePt t="52231" x="711200" y="1784350"/>
          <p14:tracePt t="52263" x="615950" y="1841500"/>
          <p14:tracePt t="52296" x="558800" y="1866900"/>
          <p14:tracePt t="52330" x="539750" y="1892300"/>
          <p14:tracePt t="52363" x="514350" y="1930400"/>
          <p14:tracePt t="52397" x="476250" y="2025650"/>
          <p14:tracePt t="52430" x="457200" y="2101850"/>
          <p14:tracePt t="52463" x="457200" y="2171700"/>
          <p14:tracePt t="52497" x="463550" y="2209800"/>
          <p14:tracePt t="52530" x="508000" y="2235200"/>
          <p14:tracePt t="52563" x="609600" y="2273300"/>
          <p14:tracePt t="52597" x="717550" y="2317750"/>
          <p14:tracePt t="52630" x="762000" y="2343150"/>
          <p14:tracePt t="52633" x="774700" y="2349500"/>
          <p14:tracePt t="52663" x="793750" y="2349500"/>
          <p14:tracePt t="52697" x="838200" y="2362200"/>
          <p14:tracePt t="52730" x="901700" y="2368550"/>
          <p14:tracePt t="52764" x="1022350" y="2381250"/>
          <p14:tracePt t="52797" x="1111250" y="2381250"/>
          <p14:tracePt t="52830" x="1244600" y="2368550"/>
          <p14:tracePt t="52864" x="1282700" y="2355850"/>
          <p14:tracePt t="52976" x="0" y="0"/>
        </p14:tracePtLst>
        <p14:tracePtLst>
          <p14:tracePt t="54573" x="6388100" y="2609850"/>
          <p14:tracePt t="54715" x="6426200" y="2609850"/>
          <p14:tracePt t="54742" x="6464300" y="2609850"/>
          <p14:tracePt t="54776" x="6521450" y="2609850"/>
          <p14:tracePt t="54799" x="6591300" y="2609850"/>
          <p14:tracePt t="54834" x="6750050" y="2609850"/>
          <p14:tracePt t="54867" x="6978650" y="2609850"/>
          <p14:tracePt t="54868" x="7010400" y="2609850"/>
          <p14:tracePt t="54900" x="7067550" y="2609850"/>
          <p14:tracePt t="54951" x="7067550" y="2597150"/>
          <p14:tracePt t="54977" x="7080250" y="2546350"/>
          <p14:tracePt t="55000" x="7092950" y="2476500"/>
          <p14:tracePt t="55033" x="7105650" y="2438400"/>
          <p14:tracePt t="55035" x="7105650" y="2432050"/>
          <p14:tracePt t="55067" x="7118350" y="2419350"/>
          <p14:tracePt t="55100" x="7118350" y="2400300"/>
          <p14:tracePt t="55101" x="7118350" y="2393950"/>
          <p14:tracePt t="55133" x="7124700" y="2362200"/>
          <p14:tracePt t="55150" x="7124700" y="2336800"/>
          <p14:tracePt t="55183" x="7118350" y="2292350"/>
          <p14:tracePt t="55217" x="7099300" y="2241550"/>
          <p14:tracePt t="55250" x="7073900" y="2203450"/>
          <p14:tracePt t="55283" x="7035800" y="2159000"/>
          <p14:tracePt t="55285" x="7023100" y="2152650"/>
          <p14:tracePt t="55321" x="6997700" y="2133600"/>
          <p14:tracePt t="55352" x="6985000" y="2127250"/>
          <p14:tracePt t="55383" x="6959600" y="2114550"/>
          <p14:tracePt t="55419" x="6838950" y="2089150"/>
          <p14:tracePt t="55450" x="6724650" y="2070100"/>
          <p14:tracePt t="55484" x="6642100" y="2063750"/>
          <p14:tracePt t="55517" x="6572250" y="2063750"/>
          <p14:tracePt t="55550" x="6508750" y="2070100"/>
          <p14:tracePt t="55586" x="6445250" y="2108200"/>
          <p14:tracePt t="55622" x="6362700" y="2152650"/>
          <p14:tracePt t="55650" x="6318250" y="2171700"/>
          <p14:tracePt t="55684" x="6305550" y="2190750"/>
          <p14:tracePt t="55717" x="6292850" y="2222500"/>
          <p14:tracePt t="55751" x="6273800" y="2286000"/>
          <p14:tracePt t="55784" x="6254750" y="2343150"/>
          <p14:tracePt t="55786" x="6248400" y="2362200"/>
          <p14:tracePt t="55820" x="6242050" y="2387600"/>
          <p14:tracePt t="55851" x="6242050" y="2413000"/>
          <p14:tracePt t="55885" x="6242050" y="2482850"/>
          <p14:tracePt t="55917" x="6261100" y="2559050"/>
          <p14:tracePt t="55951" x="6273800" y="2584450"/>
          <p14:tracePt t="55984" x="6299200" y="2622550"/>
          <p14:tracePt t="56018" x="6343650" y="2673350"/>
          <p14:tracePt t="56021" x="6375400" y="2692400"/>
          <p14:tracePt t="56051" x="6438900" y="2743200"/>
          <p14:tracePt t="56085" x="6496050" y="2774950"/>
          <p14:tracePt t="56101" x="6553200" y="2800350"/>
          <p14:tracePt t="56135" x="6686550" y="2832100"/>
          <p14:tracePt t="56168" x="6756400" y="2838450"/>
          <p14:tracePt t="56201" x="6819900" y="2838450"/>
          <p14:tracePt t="56234" x="6896100" y="2832100"/>
          <p14:tracePt t="56268" x="7035800" y="2781300"/>
          <p14:tracePt t="56303" x="7143750" y="2736850"/>
          <p14:tracePt t="56339" x="7194550" y="2698750"/>
          <p14:tracePt t="56341" x="7207250" y="2686050"/>
          <p14:tracePt t="56349" x="7213600" y="2679700"/>
          <p14:tracePt t="56369" x="7219950" y="2654300"/>
          <p14:tracePt t="56403" x="7245350" y="2597150"/>
          <p14:tracePt t="56405" x="7245350" y="2584450"/>
          <p14:tracePt t="56414" x="7251700" y="2559050"/>
          <p14:tracePt t="56449" x="7258050" y="2476500"/>
          <p14:tracePt t="56477" x="7258050" y="2438400"/>
          <p14:tracePt t="56508" x="7258050" y="2400300"/>
          <p14:tracePt t="56542" x="7251700" y="2368550"/>
          <p14:tracePt t="56575" x="7232650" y="2336800"/>
          <p14:tracePt t="56602" x="7207250" y="2305050"/>
          <p14:tracePt t="56635" x="7137400" y="2241550"/>
          <p14:tracePt t="56668" x="7073900" y="2197100"/>
          <p14:tracePt t="56702" x="7035800" y="2178050"/>
          <p14:tracePt t="56735" x="7016750" y="2165350"/>
          <p14:tracePt t="56768" x="6940550" y="2139950"/>
          <p14:tracePt t="56770" x="6915150" y="2133600"/>
          <p14:tracePt t="56807" x="6838950" y="2114550"/>
          <p14:tracePt t="56841" x="6750050" y="2095500"/>
          <p14:tracePt t="56869" x="6648450" y="2095500"/>
          <p14:tracePt t="56902" x="6515100" y="2095500"/>
          <p14:tracePt t="56935" x="6369050" y="2127250"/>
          <p14:tracePt t="56938" x="6343650" y="2133600"/>
          <p14:tracePt t="56969" x="6261100" y="2159000"/>
          <p14:tracePt t="57002" x="6203950" y="2184400"/>
          <p14:tracePt t="57043" x="6172200" y="2209800"/>
          <p14:tracePt t="57044" x="6172200" y="2222500"/>
          <p14:tracePt t="57070" x="6159500" y="2260600"/>
          <p14:tracePt t="57106" x="6153150" y="2343150"/>
          <p14:tracePt t="57108" x="6153150" y="2349500"/>
          <p14:tracePt t="57136" x="6153150" y="2400300"/>
          <p14:tracePt t="57169" x="6165850" y="2438400"/>
          <p14:tracePt t="57202" x="6203950" y="2501900"/>
          <p14:tracePt t="57203" x="6210300" y="2514600"/>
          <p14:tracePt t="57236" x="6254750" y="2559050"/>
          <p14:tracePt t="57269" x="6286500" y="2584450"/>
          <p14:tracePt t="57303" x="6362700" y="2622550"/>
          <p14:tracePt t="57339" x="6438900" y="2641600"/>
          <p14:tracePt t="57369" x="6483350" y="2654300"/>
          <p14:tracePt t="57403" x="6534150" y="2654300"/>
          <p14:tracePt t="57436" x="6623050" y="2647950"/>
          <p14:tracePt t="57438" x="6654800" y="2635250"/>
          <p14:tracePt t="57469" x="6743700" y="2616200"/>
          <p14:tracePt t="57503" x="6870700" y="2584450"/>
          <p14:tracePt t="57536" x="6883400" y="2578100"/>
          <p14:tracePt t="57697" x="0" y="0"/>
        </p14:tracePtLst>
        <p14:tracePtLst>
          <p14:tracePt t="62260" x="7734300" y="1911350"/>
          <p14:tracePt t="62265" x="7689850" y="1898650"/>
          <p14:tracePt t="62292" x="7575550" y="1873250"/>
          <p14:tracePt t="62325" x="7454900" y="1847850"/>
          <p14:tracePt t="62327" x="7442200" y="1847850"/>
          <p14:tracePt t="62359" x="7397750" y="1847850"/>
          <p14:tracePt t="62360" x="7378700" y="1841500"/>
          <p14:tracePt t="62392" x="7213600" y="1841500"/>
          <p14:tracePt t="62425" x="6972300" y="1841500"/>
          <p14:tracePt t="62460" x="6692900" y="1841500"/>
          <p14:tracePt t="62492" x="6546850" y="1847850"/>
          <p14:tracePt t="62526" x="6489700" y="1860550"/>
          <p14:tracePt t="62560" x="6445250" y="1885950"/>
          <p14:tracePt t="62592" x="6375400" y="1943100"/>
          <p14:tracePt t="62595" x="6343650" y="1968500"/>
          <p14:tracePt t="62626" x="6273800" y="2025650"/>
          <p14:tracePt t="62659" x="6229350" y="2095500"/>
          <p14:tracePt t="62693" x="6216650" y="2152650"/>
          <p14:tracePt t="62726" x="6216650" y="2254250"/>
          <p14:tracePt t="62759" x="6229350" y="2343150"/>
          <p14:tracePt t="62793" x="6242050" y="2406650"/>
          <p14:tracePt t="62826" x="6248400" y="2451100"/>
          <p14:tracePt t="62828" x="6254750" y="2476500"/>
          <p14:tracePt t="62860" x="6267450" y="2527300"/>
          <p14:tracePt t="62893" x="6299200" y="2597150"/>
          <p14:tracePt t="62896" x="6318250" y="2616200"/>
          <p14:tracePt t="62926" x="6362700" y="2686050"/>
          <p14:tracePt t="62959" x="6426200" y="2749550"/>
          <p14:tracePt t="62993" x="6515100" y="2813050"/>
          <p14:tracePt t="63026" x="6629400" y="2851150"/>
          <p14:tracePt t="63060" x="6788150" y="2870200"/>
          <p14:tracePt t="63061" x="6819900" y="2870200"/>
          <p14:tracePt t="63093" x="6985000" y="2889250"/>
          <p14:tracePt t="63094" x="7010400" y="2895600"/>
          <p14:tracePt t="63126" x="7143750" y="2921000"/>
          <p14:tracePt t="63160" x="7251700" y="2940050"/>
          <p14:tracePt t="63193" x="7385050" y="2946400"/>
          <p14:tracePt t="63227" x="7543800" y="2946400"/>
          <p14:tracePt t="63260" x="7702550" y="2927350"/>
          <p14:tracePt t="63263" x="7721600" y="2927350"/>
          <p14:tracePt t="63271" x="7740650" y="2927350"/>
          <p14:tracePt t="63306" x="7823200" y="2927350"/>
          <p14:tracePt t="63341" x="7880350" y="2927350"/>
          <p14:tracePt t="63369" x="8013700" y="2889250"/>
          <p14:tracePt t="63404" x="8102600" y="2819400"/>
          <p14:tracePt t="63430" x="8140700" y="2749550"/>
          <p14:tracePt t="63431" x="8159750" y="2711450"/>
          <p14:tracePt t="63460" x="8178800" y="2660650"/>
          <p14:tracePt t="63493" x="8216900" y="2552700"/>
          <p14:tracePt t="63510" x="8223250" y="2527300"/>
          <p14:tracePt t="63544" x="8223250" y="2444750"/>
          <p14:tracePt t="63577" x="8185150" y="2324100"/>
          <p14:tracePt t="63610" x="8140700" y="2260600"/>
          <p14:tracePt t="63612" x="8121650" y="2235200"/>
          <p14:tracePt t="63651" x="8007350" y="2139950"/>
          <p14:tracePt t="63679" x="7874000" y="2063750"/>
          <p14:tracePt t="63711" x="7778750" y="2025650"/>
          <p14:tracePt t="63744" x="7670800" y="2000250"/>
          <p14:tracePt t="63777" x="7435850" y="1962150"/>
          <p14:tracePt t="63810" x="7156450" y="1943100"/>
          <p14:tracePt t="63844" x="7010400" y="1936750"/>
          <p14:tracePt t="63877" x="6934200" y="1936750"/>
          <p14:tracePt t="63880" x="6927850" y="1936750"/>
          <p14:tracePt t="63911" x="6864350" y="1943100"/>
          <p14:tracePt t="63913" x="6813550" y="1962150"/>
          <p14:tracePt t="63946" x="6654800" y="2032000"/>
          <p14:tracePt t="63977" x="6496050" y="2139950"/>
          <p14:tracePt t="64011" x="6407150" y="2222500"/>
          <p14:tracePt t="64044" x="6362700" y="2292350"/>
          <p14:tracePt t="64078" x="6343650" y="2362200"/>
          <p14:tracePt t="64080" x="6343650" y="2406650"/>
          <p14:tracePt t="64088" x="6343650" y="2425700"/>
          <p14:tracePt t="64111" x="6343650" y="2457450"/>
          <p14:tracePt t="64144" x="6362700" y="2578100"/>
          <p14:tracePt t="64178" x="6381750" y="2635250"/>
          <p14:tracePt t="64211" x="6419850" y="2711450"/>
          <p14:tracePt t="64244" x="6445250" y="2749550"/>
          <p14:tracePt t="64246" x="6457950" y="2762250"/>
          <p14:tracePt t="64278" x="6515100" y="2832100"/>
          <p14:tracePt t="64311" x="6616700" y="2921000"/>
          <p14:tracePt t="64344" x="6724650" y="2997200"/>
          <p14:tracePt t="64378" x="6845300" y="3041650"/>
          <p14:tracePt t="64411" x="6940550" y="3060700"/>
          <p14:tracePt t="64419" x="7010400" y="3067050"/>
          <p14:tracePt t="64445" x="7118350" y="3086100"/>
          <p14:tracePt t="64462" x="7181850" y="3092450"/>
          <p14:tracePt t="64496" x="7353300" y="3111500"/>
          <p14:tracePt t="64528" x="7435850" y="3130550"/>
          <p14:tracePt t="64561" x="7524750" y="3143250"/>
          <p14:tracePt t="64595" x="7670800" y="3149600"/>
          <p14:tracePt t="64628" x="7778750" y="3149600"/>
          <p14:tracePt t="64662" x="7823200" y="3149600"/>
          <p14:tracePt t="64695" x="7880350" y="3124200"/>
          <p14:tracePt t="64697" x="7912100" y="3105150"/>
          <p14:tracePt t="64728" x="7969250" y="3073400"/>
          <p14:tracePt t="64730" x="7988300" y="3054350"/>
          <p14:tracePt t="64764" x="8051800" y="3009900"/>
          <p14:tracePt t="64795" x="8070850" y="2952750"/>
          <p14:tracePt t="64829" x="8102600" y="2825750"/>
          <p14:tracePt t="64862" x="8128000" y="2647950"/>
          <p14:tracePt t="64898" x="8134350" y="2559050"/>
          <p14:tracePt t="64935" x="8121650" y="2508250"/>
          <p14:tracePt t="64962" x="8089900" y="2432050"/>
          <p14:tracePt t="64997" x="8051800" y="2349500"/>
          <p14:tracePt t="65029" x="8001000" y="2286000"/>
          <p14:tracePt t="65062" x="7962900" y="2241550"/>
          <p14:tracePt t="65095" x="7905750" y="2197100"/>
          <p14:tracePt t="65129" x="7848600" y="2152650"/>
          <p14:tracePt t="65163" x="7778750" y="2127250"/>
          <p14:tracePt t="65164" x="7772400" y="2120900"/>
          <p14:tracePt t="65196" x="7677150" y="2089150"/>
          <p14:tracePt t="65229" x="7600950" y="2076450"/>
          <p14:tracePt t="65262" x="7493000" y="2057400"/>
          <p14:tracePt t="65296" x="7334250" y="2038350"/>
          <p14:tracePt t="65329" x="7150100" y="2032000"/>
          <p14:tracePt t="65362" x="7054850" y="2025650"/>
          <p14:tracePt t="65398" x="6991350" y="2025650"/>
          <p14:tracePt t="65429" x="6946900" y="2032000"/>
          <p14:tracePt t="65463" x="6896100" y="2051050"/>
          <p14:tracePt t="65496" x="6610350" y="2133600"/>
          <p14:tracePt t="65529" x="6496050" y="2178050"/>
          <p14:tracePt t="65563" x="6438900" y="2203450"/>
          <p14:tracePt t="65596" x="6426200" y="2228850"/>
          <p14:tracePt t="65629" x="6400800" y="2273300"/>
          <p14:tracePt t="65632" x="6400800" y="2279650"/>
          <p14:tracePt t="65663" x="6381750" y="2336800"/>
          <p14:tracePt t="65667" x="6375400" y="2349500"/>
          <p14:tracePt t="65699" x="6369050" y="2457450"/>
          <p14:tracePt t="65729" x="6362700" y="2584450"/>
          <p14:tracePt t="65763" x="6362700" y="2673350"/>
          <p14:tracePt t="65796" x="6407150" y="2781300"/>
          <p14:tracePt t="65830" x="6489700" y="2908300"/>
          <p14:tracePt t="65832" x="6502400" y="2921000"/>
          <p14:tracePt t="65863" x="6572250" y="2978150"/>
          <p14:tracePt t="65897" x="6705600" y="3028950"/>
          <p14:tracePt t="65899" x="6769100" y="3041650"/>
          <p14:tracePt t="65930" x="6991350" y="3048000"/>
          <p14:tracePt t="65963" x="7213600" y="3028950"/>
          <p14:tracePt t="65997" x="7327900" y="3003550"/>
          <p14:tracePt t="66030" x="7429500" y="2946400"/>
          <p14:tracePt t="66063" x="7467600" y="2901950"/>
          <p14:tracePt t="66097" x="7480300" y="2870200"/>
          <p14:tracePt t="66163" x="0" y="0"/>
        </p14:tracePtLst>
        <p14:tracePtLst>
          <p14:tracePt t="67757" x="8064500" y="1562100"/>
          <p14:tracePt t="67761" x="8045450" y="1549400"/>
          <p14:tracePt t="67788" x="7994650" y="1511300"/>
          <p14:tracePt t="67821" x="7962900" y="1485900"/>
          <p14:tracePt t="67855" x="7918450" y="1485900"/>
          <p14:tracePt t="67888" x="7721600" y="1549400"/>
          <p14:tracePt t="67929" x="7461250" y="1644650"/>
          <p14:tracePt t="67963" x="7194550" y="1771650"/>
          <p14:tracePt t="67997" x="7181850" y="1860550"/>
          <p14:tracePt t="68023" x="7188200" y="1987550"/>
          <p14:tracePt t="68024" x="7200900" y="2032000"/>
          <p14:tracePt t="68049" x="7232650" y="2133600"/>
          <p14:tracePt t="68082" x="7251700" y="2209800"/>
          <p14:tracePt t="68118" x="7308850" y="2311400"/>
          <p14:tracePt t="68120" x="7334250" y="2349500"/>
          <p14:tracePt t="68153" x="7416800" y="2438400"/>
          <p14:tracePt t="68183" x="7467600" y="2470150"/>
          <p14:tracePt t="68216" x="7581900" y="2476500"/>
          <p14:tracePt t="68249" x="7905750" y="2470150"/>
          <p14:tracePt t="68250" x="7981950" y="2463800"/>
          <p14:tracePt t="68283" x="8204200" y="2432050"/>
          <p14:tracePt t="68316" x="8255000" y="2413000"/>
          <p14:tracePt t="68350" x="8261350" y="2362200"/>
          <p14:tracePt t="68385" x="8286750" y="2222500"/>
          <p14:tracePt t="68387" x="8286750" y="2190750"/>
          <p14:tracePt t="68416" x="8286750" y="2025650"/>
          <p14:tracePt t="68418" x="8274050" y="1955800"/>
          <p14:tracePt t="68453" x="8185150" y="1784350"/>
          <p14:tracePt t="68483" x="8121650" y="1682750"/>
          <p14:tracePt t="68484" x="8102600" y="1663700"/>
          <p14:tracePt t="68516" x="8064500" y="1600200"/>
          <p14:tracePt t="68554" x="8007350" y="1536700"/>
          <p14:tracePt t="68583" x="7962900" y="1504950"/>
          <p14:tracePt t="68585" x="7962900" y="1498600"/>
          <p14:tracePt t="68617" x="7924800" y="1479550"/>
          <p14:tracePt t="68650" x="7874000" y="1473200"/>
          <p14:tracePt t="68683" x="7797800" y="1473200"/>
          <p14:tracePt t="68716" x="7651750" y="1511300"/>
          <p14:tracePt t="68750" x="7531100" y="1568450"/>
          <p14:tracePt t="68783" x="7435850" y="1638300"/>
          <p14:tracePt t="68817" x="7385050" y="1714500"/>
          <p14:tracePt t="68819" x="7366000" y="1758950"/>
          <p14:tracePt t="68850" x="7346950" y="1847850"/>
          <p14:tracePt t="68883" x="7334250" y="1974850"/>
          <p14:tracePt t="68917" x="7340600" y="2114550"/>
          <p14:tracePt t="68950" x="7378700" y="2184400"/>
          <p14:tracePt t="68984" x="7429500" y="2241550"/>
          <p14:tracePt t="69017" x="7531100" y="2324100"/>
          <p14:tracePt t="69050" x="7683500" y="2413000"/>
          <p14:tracePt t="69052" x="7715250" y="2425700"/>
          <p14:tracePt t="69084" x="7816850" y="2463800"/>
          <p14:tracePt t="69117" x="7886700" y="2476500"/>
          <p14:tracePt t="69150" x="7994650" y="2470150"/>
          <p14:tracePt t="69184" x="8166100" y="2387600"/>
          <p14:tracePt t="69217" x="8324850" y="2260600"/>
          <p14:tracePt t="69250" x="8413750" y="2139950"/>
          <p14:tracePt t="69252" x="8420100" y="2120900"/>
          <p14:tracePt t="69284" x="8426450" y="2063750"/>
          <p14:tracePt t="69318" x="8420100" y="1936750"/>
          <p14:tracePt t="69351" x="8375650" y="1854200"/>
          <p14:tracePt t="69385" x="8324850" y="1790700"/>
          <p14:tracePt t="69418" x="8293100" y="1752600"/>
          <p14:tracePt t="69451" x="8261350" y="1727200"/>
          <p14:tracePt t="69484" x="8159750" y="1663700"/>
          <p14:tracePt t="69517" x="8058150" y="1644650"/>
          <p14:tracePt t="69551" x="7969250" y="1644650"/>
          <p14:tracePt t="69585" x="7886700" y="1644650"/>
          <p14:tracePt t="69618" x="7842250" y="1644650"/>
          <p14:tracePt t="69653" x="7778750" y="1657350"/>
          <p14:tracePt t="69654" x="7759700" y="1663700"/>
          <p14:tracePt t="69663" x="7727950" y="1676400"/>
          <p14:tracePt t="69684" x="7696200" y="1695450"/>
          <p14:tracePt t="69718" x="7588250" y="1752600"/>
          <p14:tracePt t="69751" x="7543800" y="1778000"/>
          <p14:tracePt t="69762" x="7537450" y="1797050"/>
          <p14:tracePt t="69791" x="7512050" y="1828800"/>
          <p14:tracePt t="69819" x="7493000" y="1873250"/>
          <p14:tracePt t="69820" x="7486650" y="1898650"/>
          <p14:tracePt t="69851" x="7480300" y="1949450"/>
          <p14:tracePt t="69853" x="7480300" y="1968500"/>
          <p14:tracePt t="69885" x="7480300" y="2025650"/>
          <p14:tracePt t="69886" x="7480300" y="2038350"/>
          <p14:tracePt t="69902" x="7486650" y="2057400"/>
          <p14:tracePt t="69903" x="7486650" y="2070100"/>
          <p14:tracePt t="69935" x="7518400" y="2152650"/>
          <p14:tracePt t="69968" x="7550150" y="2216150"/>
          <p14:tracePt t="70001" x="7569200" y="2235200"/>
          <p14:tracePt t="70035" x="7588250" y="2260600"/>
          <p14:tracePt t="70069" x="7626350" y="2279650"/>
          <p14:tracePt t="70070" x="7639050" y="2279650"/>
          <p14:tracePt t="70103" x="7702550" y="2286000"/>
          <p14:tracePt t="70138" x="7727950" y="2286000"/>
          <p14:tracePt t="70168" x="7753350" y="2266950"/>
          <p14:tracePt t="70202" x="7766050" y="2260600"/>
          <p14:tracePt t="70328" x="0" y="0"/>
        </p14:tracePtLst>
        <p14:tracePtLst>
          <p14:tracePt t="79746" x="7969250" y="2774950"/>
          <p14:tracePt t="79778" x="7994650" y="2774950"/>
          <p14:tracePt t="79810" x="8235950" y="2724150"/>
          <p14:tracePt t="79837" x="8636000" y="2679700"/>
          <p14:tracePt t="79871" x="9061450" y="2705100"/>
          <p14:tracePt t="79905" x="9296400" y="2762250"/>
          <p14:tracePt t="79913" x="9366250" y="2787650"/>
          <p14:tracePt t="79947" x="9855200" y="2984500"/>
          <p14:tracePt t="79982" x="10039350" y="3105150"/>
          <p14:tracePt t="80013" x="10179050" y="3238500"/>
          <p14:tracePt t="80039" x="10261600" y="3327400"/>
          <p14:tracePt t="80064" x="10337800" y="3454400"/>
          <p14:tracePt t="80097" x="10414000" y="3657600"/>
          <p14:tracePt t="80099" x="10420350" y="3683000"/>
          <p14:tracePt t="80131" x="10420350" y="3905250"/>
          <p14:tracePt t="80164" x="10350500" y="4140200"/>
          <p14:tracePt t="80197" x="10255250" y="4343400"/>
          <p14:tracePt t="80231" x="10128250" y="4457700"/>
          <p14:tracePt t="80247" x="10045700" y="4502150"/>
          <p14:tracePt t="80264" x="9963150" y="4540250"/>
          <p14:tracePt t="80273" x="9937750" y="4552950"/>
          <p14:tracePt t="80297" x="9759950" y="4616450"/>
          <p14:tracePt t="80306" x="9652000" y="4629150"/>
          <p14:tracePt t="80307" x="9588500" y="4641850"/>
          <p14:tracePt t="80341" x="9302750" y="4679950"/>
          <p14:tracePt t="80367" x="9074150" y="4686300"/>
          <p14:tracePt t="80397" x="8820150" y="4692650"/>
          <p14:tracePt t="80431" x="8553450" y="4711700"/>
          <p14:tracePt t="80464" x="8312150" y="4711700"/>
          <p14:tracePt t="80481" x="8178800" y="4692650"/>
          <p14:tracePt t="80498" x="8045450" y="4667250"/>
          <p14:tracePt t="80508" x="7899400" y="4622800"/>
          <p14:tracePt t="80531" x="7740650" y="4572000"/>
          <p14:tracePt t="80542" x="7600950" y="4527550"/>
          <p14:tracePt t="80571" x="7429500" y="4470400"/>
          <p14:tracePt t="80607" x="7175500" y="4349750"/>
          <p14:tracePt t="80635" x="7016750" y="4241800"/>
          <p14:tracePt t="80665" x="6864350" y="4083050"/>
          <p14:tracePt t="80698" x="6788150" y="3898900"/>
          <p14:tracePt t="80715" x="6781800" y="3784600"/>
          <p14:tracePt t="80731" x="6775450" y="3708400"/>
          <p14:tracePt t="80748" x="6775450" y="3562350"/>
          <p14:tracePt t="80757" x="6775450" y="3530600"/>
          <p14:tracePt t="80781" x="6800850" y="3371850"/>
          <p14:tracePt t="80815" x="6940550" y="3155950"/>
          <p14:tracePt t="80848" x="7086600" y="3054350"/>
          <p14:tracePt t="80850" x="7124700" y="3035300"/>
          <p14:tracePt t="80881" x="7429500" y="2933700"/>
          <p14:tracePt t="80915" x="7956550" y="2800350"/>
          <p14:tracePt t="80948" x="8356600" y="2749550"/>
          <p14:tracePt t="80982" x="8801100" y="2762250"/>
          <p14:tracePt t="81015" x="9455150" y="2794000"/>
          <p14:tracePt t="81017" x="9702800" y="2819400"/>
          <p14:tracePt t="81049" x="10445750" y="2908300"/>
          <p14:tracePt t="81082" x="10693400" y="3003550"/>
          <p14:tracePt t="81115" x="10877550" y="3149600"/>
          <p14:tracePt t="81148" x="11087100" y="3346450"/>
          <p14:tracePt t="81182" x="11214100" y="3524250"/>
          <p14:tracePt t="81215" x="11245850" y="3638550"/>
          <p14:tracePt t="81249" x="11220450" y="3784600"/>
          <p14:tracePt t="81252" x="11201400" y="3841750"/>
          <p14:tracePt t="81282" x="11144250" y="4006850"/>
          <p14:tracePt t="81284" x="11125200" y="4076700"/>
          <p14:tracePt t="81315" x="11036300" y="4235450"/>
          <p14:tracePt t="81349" x="10909300" y="4349750"/>
          <p14:tracePt t="81382" x="10693400" y="4489450"/>
          <p14:tracePt t="81416" x="10426700" y="4591050"/>
          <p14:tracePt t="81449" x="10267950" y="4635500"/>
          <p14:tracePt t="81466" x="9944100" y="4718050"/>
          <p14:tracePt t="81499" x="9671050" y="4768850"/>
          <p14:tracePt t="81532" x="9264650" y="4806950"/>
          <p14:tracePt t="81566" x="8680450" y="4794250"/>
          <p14:tracePt t="81603" x="8242300" y="4743450"/>
          <p14:tracePt t="81638" x="8070850" y="4718050"/>
          <p14:tracePt t="81666" x="7874000" y="4699000"/>
          <p14:tracePt t="81699" x="7645400" y="4667250"/>
          <p14:tracePt t="81732" x="7410450" y="4603750"/>
          <p14:tracePt t="81766" x="7207250" y="4540250"/>
          <p14:tracePt t="81799" x="6972300" y="4419600"/>
          <p14:tracePt t="81833" x="6737350" y="4279900"/>
          <p14:tracePt t="81835" x="6711950" y="4254500"/>
          <p14:tracePt t="81869" x="6635750" y="4165600"/>
          <p14:tracePt t="81904" x="6572250" y="4044950"/>
          <p14:tracePt t="81933" x="6496050" y="3930650"/>
          <p14:tracePt t="81966" x="6451600" y="3803650"/>
          <p14:tracePt t="81999" x="6413500" y="3562350"/>
          <p14:tracePt t="82033" x="6413500" y="3333750"/>
          <p14:tracePt t="82035" x="6413500" y="3308350"/>
          <p14:tracePt t="82066" x="6451600" y="3124200"/>
          <p14:tracePt t="82100" x="6534150" y="2990850"/>
          <p14:tracePt t="82117" x="6591300" y="2933700"/>
          <p14:tracePt t="82150" x="6750050" y="2851150"/>
          <p14:tracePt t="82183" x="7137400" y="2755900"/>
          <p14:tracePt t="82200" x="7385050" y="2724150"/>
          <p14:tracePt t="82216" x="7537450" y="2711450"/>
          <p14:tracePt t="82227" x="7639050" y="2711450"/>
          <p14:tracePt t="82262" x="8045450" y="2711450"/>
          <p14:tracePt t="82295" x="8464550" y="2711450"/>
          <p14:tracePt t="82323" x="8883650" y="2711450"/>
          <p14:tracePt t="82325" x="9086850" y="2711450"/>
          <p14:tracePt t="82350" x="9334500" y="2711450"/>
          <p14:tracePt t="82355" x="9512300" y="2717800"/>
          <p14:tracePt t="82387" x="9937750" y="2774950"/>
          <p14:tracePt t="82420" x="10204450" y="2838450"/>
          <p14:tracePt t="82452" x="10509250" y="2921000"/>
          <p14:tracePt t="82483" x="10795000" y="2997200"/>
          <p14:tracePt t="82517" x="11004550" y="3073400"/>
          <p14:tracePt t="82519" x="11042650" y="3105150"/>
          <p14:tracePt t="82527" x="11061700" y="3117850"/>
          <p14:tracePt t="82550" x="11080750" y="3149600"/>
          <p14:tracePt t="82551" x="11093450" y="3175000"/>
          <p14:tracePt t="82586" x="11144250" y="3327400"/>
          <p14:tracePt t="82620" x="11214100" y="3562350"/>
          <p14:tracePt t="82650" x="11233150" y="3771900"/>
          <p14:tracePt t="82688" x="11214100" y="3968750"/>
          <p14:tracePt t="82689" x="11201400" y="4013200"/>
          <p14:tracePt t="82717" x="11137900" y="4121150"/>
          <p14:tracePt t="82750" x="10991850" y="4279900"/>
          <p14:tracePt t="82784" x="10763250" y="4445000"/>
          <p14:tracePt t="82785" x="10706100" y="4470400"/>
          <p14:tracePt t="82827" x="10375900" y="4591050"/>
          <p14:tracePt t="82853" x="10115550" y="4648200"/>
          <p14:tracePt t="82886" x="9766300" y="4711700"/>
          <p14:tracePt t="82920" x="9271000" y="4756150"/>
          <p14:tracePt t="82951" x="8705850" y="4775200"/>
          <p14:tracePt t="82984" x="8191500" y="4775200"/>
          <p14:tracePt t="83017" x="7689850" y="4762500"/>
          <p14:tracePt t="83019" x="7626350" y="4756150"/>
          <p14:tracePt t="83051" x="7321550" y="4737100"/>
          <p14:tracePt t="83086" x="7131050" y="4699000"/>
          <p14:tracePt t="83122" x="7118350" y="4699000"/>
          <p14:tracePt t="83291" x="0" y="0"/>
        </p14:tracePtLst>
        <p14:tracePtLst>
          <p14:tracePt t="90590" x="6051550" y="1949450"/>
          <p14:tracePt t="90621" x="5854700" y="1873250"/>
          <p14:tracePt t="90655" x="5568950" y="1752600"/>
          <p14:tracePt t="90681" x="5308600" y="1676400"/>
          <p14:tracePt t="90715" x="5048250" y="1606550"/>
          <p14:tracePt t="90750" x="4743450" y="1555750"/>
          <p14:tracePt t="90758" x="4692650" y="1549400"/>
          <p14:tracePt t="90792" x="4070350" y="1498600"/>
          <p14:tracePt t="90826" x="3473450" y="1485900"/>
          <p14:tracePt t="90852" x="3105150" y="1479550"/>
          <p14:tracePt t="90887" x="2419350" y="1517650"/>
          <p14:tracePt t="90889" x="2216150" y="1562100"/>
          <p14:tracePt t="90916" x="1898650" y="1657350"/>
          <p14:tracePt t="90951" x="1695450" y="1797050"/>
          <p14:tracePt t="90982" x="1657350" y="1866900"/>
          <p14:tracePt t="91014" x="1644650" y="2038350"/>
          <p14:tracePt t="91044" x="1619250" y="2393950"/>
          <p14:tracePt t="91061" x="1612900" y="2578100"/>
          <p14:tracePt t="91069" x="1606550" y="2673350"/>
          <p14:tracePt t="91094" x="1600200" y="2800350"/>
          <p14:tracePt t="91129" x="1676400" y="3048000"/>
          <p14:tracePt t="91131" x="1708150" y="3098800"/>
          <p14:tracePt t="91161" x="1892300" y="3289300"/>
          <p14:tracePt t="91170" x="2057400" y="3422650"/>
          <p14:tracePt t="91194" x="2298700" y="3587750"/>
          <p14:tracePt t="91228" x="2508250" y="3721100"/>
          <p14:tracePt t="91261" x="2692400" y="3822700"/>
          <p14:tracePt t="91295" x="2990850" y="3886200"/>
          <p14:tracePt t="91328" x="3695700" y="3911600"/>
          <p14:tracePt t="91361" x="4387850" y="3892550"/>
          <p14:tracePt t="91363" x="4552950" y="3873500"/>
          <p14:tracePt t="91394" x="4813300" y="3816350"/>
          <p14:tracePt t="91396" x="4883150" y="3797300"/>
          <p14:tracePt t="91428" x="5029200" y="3663950"/>
          <p14:tracePt t="91461" x="5181600" y="3448050"/>
          <p14:tracePt t="91495" x="5378450" y="3232150"/>
          <p14:tracePt t="91511" x="5467350" y="3149600"/>
          <p14:tracePt t="91545" x="5530850" y="3048000"/>
          <p14:tracePt t="91578" x="5543550" y="2933700"/>
          <p14:tracePt t="91611" x="5549900" y="2717800"/>
          <p14:tracePt t="91613" x="5549900" y="2660650"/>
          <p14:tracePt t="91622" x="5549900" y="2590800"/>
          <p14:tracePt t="91645" x="5537200" y="2470150"/>
          <p14:tracePt t="91646" x="5537200" y="2444750"/>
          <p14:tracePt t="91680" x="5467350" y="2286000"/>
          <p14:tracePt t="91718" x="5378450" y="2139950"/>
          <p14:tracePt t="91747" x="5314950" y="2063750"/>
          <p14:tracePt t="91778" x="5181600" y="1936750"/>
          <p14:tracePt t="91811" x="5022850" y="1797050"/>
          <p14:tracePt t="91845" x="4845050" y="1638300"/>
          <p14:tracePt t="91878" x="4667250" y="1530350"/>
          <p14:tracePt t="91912" x="4368800" y="1428750"/>
          <p14:tracePt t="91915" x="4330700" y="1416050"/>
          <p14:tracePt t="91945" x="4133850" y="1384300"/>
          <p14:tracePt t="91978" x="3937000" y="1371600"/>
          <p14:tracePt t="91980" x="3835400" y="1371600"/>
          <p14:tracePt t="92014" x="3543300" y="1409700"/>
          <p14:tracePt t="92045" x="3181350" y="1473200"/>
          <p14:tracePt t="92079" x="2882900" y="1517650"/>
          <p14:tracePt t="92112" x="2686050" y="1587500"/>
          <p14:tracePt t="92145" x="2514600" y="1720850"/>
          <p14:tracePt t="92182" x="2139950" y="2006600"/>
          <p14:tracePt t="92212" x="1962150" y="2152650"/>
          <p14:tracePt t="92246" x="1790700" y="2432050"/>
          <p14:tracePt t="92280" x="1778000" y="2660650"/>
          <p14:tracePt t="92312" x="1778000" y="3003550"/>
          <p14:tracePt t="92345" x="1790700" y="3270250"/>
          <p14:tracePt t="92379" x="1873250" y="3479800"/>
          <p14:tracePt t="92416" x="2076450" y="3676650"/>
          <p14:tracePt t="92446" x="2222500" y="3746500"/>
          <p14:tracePt t="92481" x="2838450" y="3765550"/>
          <p14:tracePt t="92514" x="3517900" y="3752850"/>
          <p14:tracePt t="92546" x="3848100" y="3765550"/>
          <p14:tracePt t="92579" x="3949700" y="3752850"/>
          <p14:tracePt t="92613" x="4121150" y="3663950"/>
          <p14:tracePt t="92646" x="4330700" y="3568700"/>
          <p14:tracePt t="92649" x="4368800" y="3549650"/>
          <p14:tracePt t="92679" x="4432300" y="3517900"/>
          <p14:tracePt t="92683" x="4445000" y="3505200"/>
          <p14:tracePt t="92713" x="4470400" y="3492500"/>
          <p14:tracePt t="92714" x="4476750" y="3479800"/>
          <p14:tracePt t="92746" x="4514850" y="3429000"/>
          <p14:tracePt t="92779" x="4552950" y="3384550"/>
          <p14:tracePt t="92813" x="4559300" y="3384550"/>
          <p14:tracePt t="92887" x="0" y="0"/>
        </p14:tracePtLst>
        <p14:tracePtLst>
          <p14:tracePt t="94165" x="7004050" y="2108200"/>
          <p14:tracePt t="94169" x="6991350" y="2101850"/>
          <p14:tracePt t="94181" x="6972300" y="2101850"/>
          <p14:tracePt t="94214" x="6934200" y="2089150"/>
          <p14:tracePt t="94216" x="6921500" y="2089150"/>
          <p14:tracePt t="94232" x="6896100" y="2082800"/>
          <p14:tracePt t="94265" x="6724650" y="2076450"/>
          <p14:tracePt t="94306" x="6350000" y="2089150"/>
          <p14:tracePt t="94342" x="6096000" y="2165350"/>
          <p14:tracePt t="94374" x="6045200" y="2203450"/>
          <p14:tracePt t="94415" x="6026150" y="2349500"/>
          <p14:tracePt t="94450" x="6026150" y="2444750"/>
          <p14:tracePt t="94484" x="6070600" y="2546350"/>
          <p14:tracePt t="94509" x="6096000" y="2578100"/>
          <p14:tracePt t="94532" x="6121400" y="2584450"/>
          <p14:tracePt t="94565" x="6292850" y="2609850"/>
          <p14:tracePt t="94598" x="6559550" y="2641600"/>
          <p14:tracePt t="94636" x="6769100" y="2641600"/>
          <p14:tracePt t="94666" x="6851650" y="2597150"/>
          <p14:tracePt t="94667" x="6883400" y="2578100"/>
          <p14:tracePt t="94698" x="6965950" y="2508250"/>
          <p14:tracePt t="94700" x="6997700" y="2489200"/>
          <p14:tracePt t="94732" x="7054850" y="2432050"/>
          <p14:tracePt t="94765" x="7061200" y="2406650"/>
          <p14:tracePt t="94799" x="7067550" y="2362200"/>
          <p14:tracePt t="94832" x="7061200" y="2317750"/>
          <p14:tracePt t="94865" x="7035800" y="2266950"/>
          <p14:tracePt t="94867" x="7029450" y="2266950"/>
          <p14:tracePt t="94899" x="7010400" y="2241550"/>
          <p14:tracePt t="94901" x="6991350" y="2228850"/>
          <p14:tracePt t="94932" x="6965950" y="2209800"/>
          <p14:tracePt t="94934" x="6959600" y="2209800"/>
          <p14:tracePt t="94965" x="6877050" y="2184400"/>
          <p14:tracePt t="95000" x="6699250" y="2165350"/>
          <p14:tracePt t="95032" x="6553200" y="2159000"/>
          <p14:tracePt t="95065" x="6527800" y="2159000"/>
          <p14:tracePt t="95150" x="0" y="0"/>
        </p14:tracePtLst>
        <p14:tracePtLst>
          <p14:tracePt t="96088" x="4902200" y="1593850"/>
          <p14:tracePt t="96120" x="4889500" y="1581150"/>
          <p14:tracePt t="96141" x="4870450" y="1581150"/>
          <p14:tracePt t="96167" x="4749800" y="1581150"/>
          <p14:tracePt t="96200" x="4603750" y="1600200"/>
          <p14:tracePt t="96217" x="4540250" y="1612900"/>
          <p14:tracePt t="96227" x="4495800" y="1625600"/>
          <p14:tracePt t="96250" x="4432300" y="1644650"/>
          <p14:tracePt t="96284" x="4337050" y="1676400"/>
          <p14:tracePt t="96286" x="4305300" y="1689100"/>
          <p14:tracePt t="96317" x="4260850" y="1727200"/>
          <p14:tracePt t="96326" x="4235450" y="1758950"/>
          <p14:tracePt t="96351" x="4165600" y="1854200"/>
          <p14:tracePt t="96354" x="4146550" y="1885950"/>
          <p14:tracePt t="96384" x="4102100" y="2012950"/>
          <p14:tracePt t="96422" x="4070350" y="2127250"/>
          <p14:tracePt t="96424" x="4070350" y="2171700"/>
          <p14:tracePt t="96451" x="4070350" y="2254250"/>
          <p14:tracePt t="96484" x="4089400" y="2476500"/>
          <p14:tracePt t="96517" x="4127500" y="2743200"/>
          <p14:tracePt t="96519" x="4140200" y="2781300"/>
          <p14:tracePt t="96551" x="4171950" y="2889250"/>
          <p14:tracePt t="96552" x="4197350" y="2940050"/>
          <p14:tracePt t="96584" x="4260850" y="3035300"/>
          <p14:tracePt t="96586" x="4292600" y="3086100"/>
          <p14:tracePt t="96617" x="4362450" y="3162300"/>
          <p14:tracePt t="96620" x="4387850" y="3181350"/>
          <p14:tracePt t="96651" x="4495800" y="3263900"/>
          <p14:tracePt t="96684" x="4660900" y="3352800"/>
          <p14:tracePt t="96701" x="4813300" y="3403600"/>
          <p14:tracePt t="96734" x="5175250" y="3454400"/>
          <p14:tracePt t="96768" x="5530850" y="3454400"/>
          <p14:tracePt t="96770" x="5562600" y="3454400"/>
          <p14:tracePt t="96801" x="5708650" y="3397250"/>
          <p14:tracePt t="96837" x="5829300" y="3251200"/>
          <p14:tracePt t="96874" x="6026150" y="2870200"/>
          <p14:tracePt t="96903" x="6083300" y="2686050"/>
          <p14:tracePt t="96934" x="6108700" y="2546350"/>
          <p14:tracePt t="96968" x="6108700" y="2438400"/>
          <p14:tracePt t="97002" x="6089650" y="2292350"/>
          <p14:tracePt t="97004" x="6083300" y="2273300"/>
          <p14:tracePt t="97035" x="6045200" y="2159000"/>
          <p14:tracePt t="97035" x="6045200" y="2139950"/>
          <p14:tracePt t="97068" x="5949950" y="1987550"/>
          <p14:tracePt t="97109" x="5803900" y="1847850"/>
          <p14:tracePt t="97135" x="5708650" y="1778000"/>
          <p14:tracePt t="97168" x="5619750" y="1733550"/>
          <p14:tracePt t="97202" x="5549900" y="1708150"/>
          <p14:tracePt t="97235" x="5473700" y="1689100"/>
          <p14:tracePt t="97268" x="5359400" y="1644650"/>
          <p14:tracePt t="97270" x="5334000" y="1638300"/>
          <p14:tracePt t="97302" x="5143500" y="1625600"/>
          <p14:tracePt t="97339" x="4953000" y="1619250"/>
          <p14:tracePt t="97374" x="4673600" y="1619250"/>
          <p14:tracePt t="97402" x="4578350" y="1619250"/>
          <p14:tracePt t="97436" x="4451350" y="1631950"/>
          <p14:tracePt t="97438" x="4425950" y="1638300"/>
          <p14:tracePt t="97469" x="4318000" y="1682750"/>
          <p14:tracePt t="97502" x="4165600" y="1752600"/>
          <p14:tracePt t="97504" x="4127500" y="1784350"/>
          <p14:tracePt t="97511" x="4089400" y="1809750"/>
          <p14:tracePt t="97535" x="4013200" y="1885950"/>
          <p14:tracePt t="97578" x="3930650" y="2025650"/>
          <p14:tracePt t="97604" x="3917950" y="2120900"/>
          <p14:tracePt t="97640" x="3930650" y="2362200"/>
          <p14:tracePt t="97669" x="3943350" y="2489200"/>
          <p14:tracePt t="97702" x="4006850" y="2698750"/>
          <p14:tracePt t="97704" x="4013200" y="2730500"/>
          <p14:tracePt t="97735" x="4070350" y="2901950"/>
          <p14:tracePt t="97769" x="4114800" y="3035300"/>
          <p14:tracePt t="97771" x="4127500" y="3054350"/>
          <p14:tracePt t="97802" x="4210050" y="3187700"/>
          <p14:tracePt t="97811" x="4241800" y="3238500"/>
          <p14:tracePt t="97836" x="4279900" y="3295650"/>
          <p14:tracePt t="97870" x="4356100" y="3384550"/>
          <p14:tracePt t="97902" x="4546600" y="3486150"/>
          <p14:tracePt t="97936" x="4819650" y="3536950"/>
          <p14:tracePt t="97938" x="4851400" y="3536950"/>
          <p14:tracePt t="97969" x="5080000" y="3549650"/>
          <p14:tracePt t="98003" x="5213350" y="3524250"/>
          <p14:tracePt t="98004" x="5238750" y="3517900"/>
          <p14:tracePt t="98036" x="5454650" y="3435350"/>
          <p14:tracePt t="98069" x="5613400" y="3365500"/>
          <p14:tracePt t="98103" x="5695950" y="3295650"/>
          <p14:tracePt t="98136" x="5778500" y="3194050"/>
          <p14:tracePt t="98169" x="5861050" y="3086100"/>
          <p14:tracePt t="98203" x="5924550" y="2971800"/>
          <p14:tracePt t="98204" x="5930900" y="2952750"/>
          <p14:tracePt t="98236" x="5956300" y="2806700"/>
          <p14:tracePt t="98269" x="5949950" y="2628900"/>
          <p14:tracePt t="98303" x="5911850" y="2533650"/>
          <p14:tracePt t="98336" x="5899150" y="2508250"/>
          <p14:tracePt t="98388" x="5892800" y="2508250"/>
          <p14:tracePt t="98422" x="0" y="0"/>
        </p14:tracePtLst>
        <p14:tracePtLst>
          <p14:tracePt t="99484" x="4000500" y="1981200"/>
          <p14:tracePt t="99572" x="4013200" y="1974850"/>
          <p14:tracePt t="99605" x="4038600" y="1974850"/>
          <p14:tracePt t="99641" x="4051300" y="1968500"/>
          <p14:tracePt t="99642" x="4057650" y="1968500"/>
          <p14:tracePt t="99719" x="4064000" y="1968500"/>
          <p14:tracePt t="99746" x="4076700" y="1968500"/>
          <p14:tracePt t="99748" x="4083050" y="1968500"/>
          <p14:tracePt t="99779" x="4102100" y="1968500"/>
          <p14:tracePt t="99813" x="4197350" y="1962150"/>
          <p14:tracePt t="99840" x="4273550" y="1962150"/>
          <p14:tracePt t="99874" x="4311650" y="1962150"/>
          <p14:tracePt t="99905" x="4349750" y="1962150"/>
          <p14:tracePt t="99938" x="4368800" y="1962150"/>
          <p14:tracePt t="99940" x="4375150" y="1962150"/>
          <p14:tracePt t="99972" x="4445000" y="1962150"/>
          <p14:tracePt t="100005" x="4597400" y="1962150"/>
          <p14:tracePt t="100039" x="4743450" y="1962150"/>
          <p14:tracePt t="100074" x="4832350" y="1955800"/>
          <p14:tracePt t="100108" x="4927600" y="1924050"/>
          <p14:tracePt t="100110" x="4940300" y="1917700"/>
          <p14:tracePt t="100138" x="5003800" y="1898650"/>
          <p14:tracePt t="100172" x="5048250" y="1885950"/>
          <p14:tracePt t="100174" x="5054600" y="1885950"/>
          <p14:tracePt t="100205" x="5073650" y="1866900"/>
          <p14:tracePt t="100239" x="5080000" y="1822450"/>
          <p14:tracePt t="100272" x="5080000" y="1758950"/>
          <p14:tracePt t="100309" x="5073650" y="1701800"/>
          <p14:tracePt t="100310" x="5073650" y="1695450"/>
          <p14:tracePt t="100340" x="5060950" y="1676400"/>
          <p14:tracePt t="100373" x="5010150" y="1631950"/>
          <p14:tracePt t="100405" x="4946650" y="1600200"/>
          <p14:tracePt t="100439" x="4813300" y="1581150"/>
          <p14:tracePt t="100440" x="4794250" y="1581150"/>
          <p14:tracePt t="100472" x="4597400" y="1568450"/>
          <p14:tracePt t="100506" x="4438650" y="1562100"/>
          <p14:tracePt t="100541" x="4356100" y="1555750"/>
          <p14:tracePt t="100576" x="4318000" y="1555750"/>
          <p14:tracePt t="100606" x="4241800" y="1555750"/>
          <p14:tracePt t="100640" x="4089400" y="1600200"/>
          <p14:tracePt t="100642" x="4051300" y="1619250"/>
          <p14:tracePt t="100672" x="3962400" y="1657350"/>
          <p14:tracePt t="100674" x="3937000" y="1676400"/>
          <p14:tracePt t="100683" x="3911600" y="1682750"/>
          <p14:tracePt t="100706" x="3898900" y="1695450"/>
          <p14:tracePt t="100739" x="3892550" y="1720850"/>
          <p14:tracePt t="100774" x="3911600" y="1797050"/>
          <p14:tracePt t="100778" x="3930650" y="1828800"/>
          <p14:tracePt t="100806" x="4000500" y="1885950"/>
          <p14:tracePt t="100839" x="4127500" y="1955800"/>
          <p14:tracePt t="100857" x="4191000" y="1968500"/>
          <p14:tracePt t="100859" x="4210050" y="1974850"/>
          <p14:tracePt t="100891" x="4286250" y="1987550"/>
          <p14:tracePt t="100892" x="4337050" y="2000250"/>
          <p14:tracePt t="100923" x="4508500" y="2012950"/>
          <p14:tracePt t="100925" x="4591050" y="2012950"/>
          <p14:tracePt t="100956" x="4845050" y="2012950"/>
          <p14:tracePt t="100990" x="4997450" y="2012950"/>
          <p14:tracePt t="101025" x="5029200" y="2000250"/>
          <p14:tracePt t="101060" x="5092700" y="1955800"/>
          <p14:tracePt t="101095" x="5130800" y="1924050"/>
          <p14:tracePt t="101123" x="5137150" y="1885950"/>
          <p14:tracePt t="101124" x="5137150" y="1866900"/>
          <p14:tracePt t="101140" x="5130800" y="1828800"/>
          <p14:tracePt t="101173" x="5118100" y="1790700"/>
          <p14:tracePt t="101175" x="5105400" y="1778000"/>
          <p14:tracePt t="101184" x="5105400" y="1771650"/>
          <p14:tracePt t="101206" x="5086350" y="1746250"/>
          <p14:tracePt t="101214" x="5080000" y="1746250"/>
          <p14:tracePt t="101240" x="5060950" y="1727200"/>
          <p14:tracePt t="101248" x="5041900" y="1727200"/>
          <p14:tracePt t="101274" x="4978400" y="1701800"/>
          <p14:tracePt t="101307" x="4908550" y="1682750"/>
          <p14:tracePt t="101436" x="0" y="0"/>
        </p14:tracePtLst>
        <p14:tracePtLst>
          <p14:tracePt t="102591" x="4889500" y="1974850"/>
          <p14:tracePt t="102746" x="4883150" y="1962150"/>
          <p14:tracePt t="102781" x="4851400" y="1949450"/>
          <p14:tracePt t="102808" x="4832350" y="1943100"/>
          <p14:tracePt t="102843" x="4800600" y="1936750"/>
          <p14:tracePt t="102875" x="4749800" y="1930400"/>
          <p14:tracePt t="102909" x="4705350" y="1917700"/>
          <p14:tracePt t="102919" x="4686300" y="1917700"/>
          <p14:tracePt t="102942" x="4679950" y="1917700"/>
          <p14:tracePt t="102982" x="4654550" y="1917700"/>
          <p14:tracePt t="103012" x="4629150" y="1911350"/>
          <p14:tracePt t="103044" x="4559300" y="1905000"/>
          <p14:tracePt t="103046" x="4546600" y="1905000"/>
          <p14:tracePt t="103079" x="4489450" y="1905000"/>
          <p14:tracePt t="103109" x="4451350" y="1905000"/>
          <p14:tracePt t="103142" x="4419600" y="1905000"/>
          <p14:tracePt t="103144" x="4413250" y="1905000"/>
          <p14:tracePt t="103176" x="4381500" y="1905000"/>
          <p14:tracePt t="103187" x="4362450" y="1905000"/>
          <p14:tracePt t="103214" x="4343400" y="1905000"/>
          <p14:tracePt t="103216" x="4330700" y="1905000"/>
          <p14:tracePt t="103252" x="4305300" y="1905000"/>
          <p14:tracePt t="103278" x="4279900" y="1905000"/>
          <p14:tracePt t="103313" x="4235450" y="1905000"/>
          <p14:tracePt t="103342" x="4203700" y="1911350"/>
          <p14:tracePt t="103376" x="4184650" y="1917700"/>
          <p14:tracePt t="103409" x="4165600" y="1917700"/>
          <p14:tracePt t="103410" x="4159250" y="1917700"/>
          <p14:tracePt t="103442" x="4146550" y="1924050"/>
          <p14:tracePt t="103486" x="4140200" y="1924050"/>
          <p14:tracePt t="103513" x="4140200" y="1930400"/>
          <p14:tracePt t="103545" x="4121150" y="1936750"/>
          <p14:tracePt t="103547" x="4114800" y="1936750"/>
          <p14:tracePt t="103576" x="4102100" y="1943100"/>
          <p14:tracePt t="103609" x="4070350" y="1962150"/>
          <p14:tracePt t="103611" x="4070350" y="1968500"/>
          <p14:tracePt t="103643" x="4051300" y="1974850"/>
          <p14:tracePt t="103688" x="4051300" y="1981200"/>
          <p14:tracePt t="103731" x="4044950" y="1987550"/>
          <p14:tracePt t="103766" x="4038600" y="2000250"/>
          <p14:tracePt t="103808" x="4032250" y="2006600"/>
          <p14:tracePt t="103842" x="4025900" y="2019300"/>
          <p14:tracePt t="104592" x="4025900" y="2025650"/>
          <p14:tracePt t="104625" x="4019550" y="2038350"/>
          <p14:tracePt t="104654" x="4019550" y="2044700"/>
          <p14:tracePt t="104888" x="4019550" y="2057400"/>
          <p14:tracePt t="104917" x="4019550" y="2070100"/>
          <p14:tracePt t="104953" x="4006850" y="2146300"/>
          <p14:tracePt t="104979" x="4000500" y="2184400"/>
          <p14:tracePt t="105011" x="3994150" y="2228850"/>
          <p14:tracePt t="105028" x="3994150" y="2241550"/>
          <p14:tracePt t="105061" x="3994150" y="2273300"/>
          <p14:tracePt t="105094" x="3987800" y="2298700"/>
          <p14:tracePt t="105096" x="3981450" y="2317750"/>
          <p14:tracePt t="105128" x="3981450" y="2343150"/>
          <p14:tracePt t="105161" x="3981450" y="2387600"/>
          <p14:tracePt t="105163" x="3981450" y="2406650"/>
          <p14:tracePt t="105195" x="3981450" y="2438400"/>
          <p14:tracePt t="105228" x="3981450" y="2540000"/>
          <p14:tracePt t="105261" x="4025900" y="2711450"/>
          <p14:tracePt t="105295" x="4070350" y="2832100"/>
          <p14:tracePt t="105328" x="4095750" y="2908300"/>
          <p14:tracePt t="105330" x="4121150" y="2952750"/>
          <p14:tracePt t="105362" x="4184650" y="3054350"/>
          <p14:tracePt t="105395" x="4222750" y="3098800"/>
          <p14:tracePt t="105428" x="4241800" y="3117850"/>
          <p14:tracePt t="105462" x="4248150" y="3130550"/>
          <p14:tracePt t="105495" x="4279900" y="3155950"/>
          <p14:tracePt t="105528" x="4330700" y="3187700"/>
          <p14:tracePt t="105563" x="4356100" y="3206750"/>
          <p14:tracePt t="105565" x="4362450" y="3206750"/>
          <p14:tracePt t="105595" x="4381500" y="3219450"/>
          <p14:tracePt t="105629" x="4387850" y="3219450"/>
          <p14:tracePt t="105662" x="4419600" y="3219450"/>
          <p14:tracePt t="105696" x="4483100" y="3225800"/>
          <p14:tracePt t="105729" x="4514850" y="3225800"/>
          <p14:tracePt t="105762" x="4521200" y="3225800"/>
          <p14:tracePt t="105796" x="4533900" y="3225800"/>
          <p14:tracePt t="105829" x="4546600" y="3225800"/>
          <p14:tracePt t="105862" x="4591050" y="3219450"/>
          <p14:tracePt t="105896" x="4622800" y="3213100"/>
          <p14:tracePt t="105929" x="4629150" y="3206750"/>
          <p14:tracePt t="106759" x="0" y="0"/>
        </p14:tracePtLst>
        <p14:tracePtLst>
          <p14:tracePt t="111076" x="1346200" y="6369050"/>
          <p14:tracePt t="111190" x="1365250" y="6369050"/>
          <p14:tracePt t="111214" x="1416050" y="6369050"/>
          <p14:tracePt t="111247" x="1581150" y="6369050"/>
          <p14:tracePt t="111269" x="1701800" y="6369050"/>
          <p14:tracePt t="111277" x="1720850" y="6369050"/>
          <p14:tracePt t="111302" x="1784350" y="6375400"/>
          <p14:tracePt t="111311" x="1809750" y="6375400"/>
          <p14:tracePt t="111336" x="1860550" y="6381750"/>
          <p14:tracePt t="111369" x="1949450" y="6388100"/>
          <p14:tracePt t="111402" x="2070100" y="6388100"/>
          <p14:tracePt t="111436" x="2190750" y="6394450"/>
          <p14:tracePt t="111469" x="2241550" y="6400800"/>
          <p14:tracePt t="111471" x="2247900" y="6400800"/>
          <p14:tracePt t="111503" x="2381250" y="6400800"/>
          <p14:tracePt t="111536" x="2584450" y="6400800"/>
          <p14:tracePt t="111538" x="2635250" y="6407150"/>
          <p14:tracePt t="111569" x="2724150" y="6419850"/>
          <p14:tracePt t="111603" x="2844800" y="6432550"/>
          <p14:tracePt t="111636" x="3003550" y="6432550"/>
          <p14:tracePt t="111669" x="3143250" y="6432550"/>
          <p14:tracePt t="111686" x="3206750" y="6432550"/>
          <p14:tracePt t="111719" x="3308350" y="6432550"/>
          <p14:tracePt t="111720" x="3333750" y="6432550"/>
          <p14:tracePt t="111753" x="3403600" y="6432550"/>
          <p14:tracePt t="111786" x="3613150" y="6432550"/>
          <p14:tracePt t="111820" x="3771900" y="6432550"/>
          <p14:tracePt t="111857" x="3829050" y="6432550"/>
          <p14:tracePt t="111891" x="3873500" y="6432550"/>
          <p14:tracePt t="111920" x="3943350" y="6432550"/>
          <p14:tracePt t="111922" x="3987800" y="6432550"/>
          <p14:tracePt t="111953" x="4051300" y="6432550"/>
          <p14:tracePt t="111986" x="4356100" y="6432550"/>
          <p14:tracePt t="112020" x="4495800" y="6432550"/>
          <p14:tracePt t="112053" x="4667250" y="6432550"/>
          <p14:tracePt t="112055" x="4699000" y="6426200"/>
          <p14:tracePt t="112087" x="4908550" y="6426200"/>
          <p14:tracePt t="112122" x="5124450" y="6419850"/>
          <p14:tracePt t="112156" x="5410200" y="6419850"/>
          <p14:tracePt t="112166" x="5480050" y="6413500"/>
          <p14:tracePt t="112187" x="5486400" y="6413500"/>
          <p14:tracePt t="112279" x="5511800" y="6407150"/>
          <p14:tracePt t="112281" x="5518150" y="6407150"/>
          <p14:tracePt t="112313" x="5543550" y="6407150"/>
          <p14:tracePt t="112512" x="5454650" y="6432550"/>
          <p14:tracePt t="112547" x="5149850" y="6457950"/>
          <p14:tracePt t="112574" x="4895850" y="6457950"/>
          <p14:tracePt t="112611" x="4565650" y="6464300"/>
          <p14:tracePt t="112639" x="4375150" y="6483350"/>
          <p14:tracePt t="112651" x="4229100" y="6502400"/>
          <p14:tracePt t="112670" x="4114800" y="6521450"/>
          <p14:tracePt t="112704" x="3911600" y="6527800"/>
          <p14:tracePt t="112737" x="3771900" y="6527800"/>
          <p14:tracePt t="112739" x="3733800" y="6527800"/>
          <p14:tracePt t="112771" x="3568700" y="6527800"/>
          <p14:tracePt t="112804" x="3327400" y="6527800"/>
          <p14:tracePt t="112840" x="3086100" y="6534150"/>
          <p14:tracePt t="112875" x="2851150" y="6534150"/>
          <p14:tracePt t="112876" x="2813050" y="6527800"/>
          <p14:tracePt t="112885" x="2755900" y="6527800"/>
          <p14:tracePt t="112905" x="2686050" y="6521450"/>
          <p14:tracePt t="112938" x="2622550" y="6521450"/>
          <p14:tracePt t="112971" x="2590800" y="6521450"/>
          <p14:tracePt t="112973" x="2584450" y="6521450"/>
          <p14:tracePt t="113004" x="2578100" y="6521450"/>
          <p14:tracePt t="113073" x="2559050" y="6521450"/>
          <p14:tracePt t="113107" x="2533650" y="6521450"/>
          <p14:tracePt t="113142" x="2527300" y="6521450"/>
          <p14:tracePt t="113307" x="0" y="0"/>
        </p14:tracePtLst>
        <p14:tracePtLst>
          <p14:tracePt t="114751" x="3975100" y="2101850"/>
          <p14:tracePt t="114829" x="3975100" y="2108200"/>
          <p14:tracePt t="114855" x="3975100" y="2146300"/>
          <p14:tracePt t="114890" x="3975100" y="2190750"/>
          <p14:tracePt t="114919" x="3975100" y="2228850"/>
          <p14:tracePt t="114948" x="3975100" y="2260600"/>
          <p14:tracePt t="114983" x="3975100" y="2305050"/>
          <p14:tracePt t="115017" x="3975100" y="2355850"/>
          <p14:tracePt t="115044" x="3975100" y="2406650"/>
          <p14:tracePt t="115073" x="3968750" y="2495550"/>
          <p14:tracePt t="115107" x="3968750" y="2552700"/>
          <p14:tracePt t="115140" x="3962400" y="2609850"/>
          <p14:tracePt t="115150" x="3962400" y="2616200"/>
          <p14:tracePt t="115182" x="3956050" y="2667000"/>
          <p14:tracePt t="115217" x="3956050" y="2755900"/>
          <p14:tracePt t="115245" x="3956050" y="2800350"/>
          <p14:tracePt t="115279" x="3956050" y="2895600"/>
          <p14:tracePt t="115290" x="3956050" y="2933700"/>
          <p14:tracePt t="115329" x="3956050" y="3016250"/>
          <p14:tracePt t="115361" x="3956050" y="3079750"/>
          <p14:tracePt t="115391" x="3956050" y="3098800"/>
          <p14:tracePt t="115424" x="3956050" y="3111500"/>
          <p14:tracePt t="115457" x="3956050" y="3149600"/>
          <p14:tracePt t="115491" x="3956050" y="3162300"/>
          <p14:tracePt t="115589" x="3956050" y="3130550"/>
          <p14:tracePt t="115623" x="3962400" y="3048000"/>
          <p14:tracePt t="115652" x="3968750" y="2940050"/>
          <p14:tracePt t="115653" x="3975100" y="2908300"/>
          <p14:tracePt t="115687" x="3994150" y="2749550"/>
          <p14:tracePt t="115715" x="4013200" y="2635250"/>
          <p14:tracePt t="115717" x="4019550" y="2597150"/>
          <p14:tracePt t="115750" x="4025900" y="2508250"/>
          <p14:tracePt t="115778" x="4025900" y="2438400"/>
          <p14:tracePt t="115781" x="4025900" y="2406650"/>
          <p14:tracePt t="115808" x="4025900" y="2349500"/>
          <p14:tracePt t="115841" x="4013200" y="2273300"/>
          <p14:tracePt t="115875" x="4013200" y="2235200"/>
          <p14:tracePt t="115876" x="4006850" y="2216150"/>
          <p14:tracePt t="115885" x="4006850" y="2209800"/>
          <p14:tracePt t="115908" x="4006850" y="2190750"/>
          <p14:tracePt t="115908" x="4006850" y="2178050"/>
          <p14:tracePt t="115941" x="4006850" y="2133600"/>
          <p14:tracePt t="115984" x="4006850" y="2057400"/>
          <p14:tracePt t="116011" x="4006850" y="2038350"/>
          <p14:tracePt t="116046" x="4006850" y="2025650"/>
          <p14:tracePt t="116048" x="4006850" y="2019300"/>
          <p14:tracePt t="116075" x="4006850" y="2006600"/>
          <p14:tracePt t="116109" x="4006850" y="2000250"/>
          <p14:tracePt t="116172" x="4006850" y="2012950"/>
          <p14:tracePt t="116204" x="3994150" y="2101850"/>
          <p14:tracePt t="116232" x="3987800" y="2190750"/>
          <p14:tracePt t="116233" x="3981450" y="2222500"/>
          <p14:tracePt t="116258" x="3975100" y="2330450"/>
          <p14:tracePt t="116292" x="3968750" y="2451100"/>
          <p14:tracePt t="116325" x="3968750" y="2540000"/>
          <p14:tracePt t="116342" x="3962400" y="2584450"/>
          <p14:tracePt t="116375" x="3962400" y="2647950"/>
          <p14:tracePt t="116377" x="3956050" y="2667000"/>
          <p14:tracePt t="116409" x="3949700" y="2749550"/>
          <p14:tracePt t="116442" x="3943350" y="2832100"/>
          <p14:tracePt t="116475" x="3943350" y="2908300"/>
          <p14:tracePt t="116484" x="3943350" y="2927350"/>
          <p14:tracePt t="116511" x="3943350" y="2952750"/>
          <p14:tracePt t="116545" x="3943350" y="2990850"/>
          <p14:tracePt t="116547" x="3943350" y="3009900"/>
          <p14:tracePt t="116575" x="3943350" y="3028950"/>
          <p14:tracePt t="116609" x="3943350" y="3048000"/>
          <p14:tracePt t="116642" x="3937000" y="3079750"/>
          <p14:tracePt t="116644" x="3937000" y="3086100"/>
          <p14:tracePt t="116675" x="3937000" y="3098800"/>
          <p14:tracePt t="116983" x="0" y="0"/>
        </p14:tracePtLst>
        <p14:tracePtLst>
          <p14:tracePt t="118845" x="3860800" y="2203450"/>
          <p14:tracePt t="118921" x="3892550" y="2203450"/>
          <p14:tracePt t="118950" x="3917950" y="2203450"/>
          <p14:tracePt t="118984" x="3943350" y="2197100"/>
          <p14:tracePt t="119014" x="3975100" y="2197100"/>
          <p14:tracePt t="119061" x="3994150" y="2197100"/>
          <p14:tracePt t="119094" x="4025900" y="2197100"/>
          <p14:tracePt t="119121" x="4051300" y="2197100"/>
          <p14:tracePt t="119157" x="4222750" y="2203450"/>
          <p14:tracePt t="119187" x="4368800" y="2203450"/>
          <p14:tracePt t="119197" x="4559300" y="2203450"/>
          <p14:tracePt t="119218" x="4616450" y="2203450"/>
          <p14:tracePt t="119246" x="4692650" y="2203450"/>
          <p14:tracePt t="119311" x="4749800" y="2203450"/>
          <p14:tracePt t="119342" x="4826000" y="2197100"/>
          <p14:tracePt t="119370" x="4908550" y="2184400"/>
          <p14:tracePt t="119404" x="4921250" y="2184400"/>
          <p14:tracePt t="119437" x="4927600" y="2178050"/>
          <p14:tracePt t="119470" x="4933950" y="2152650"/>
          <p14:tracePt t="119471" x="4933950" y="2146300"/>
          <p14:tracePt t="119514" x="4940300" y="2120900"/>
          <p14:tracePt t="119547" x="4946650" y="2082800"/>
          <p14:tracePt t="119579" x="4946650" y="2057400"/>
          <p14:tracePt t="119613" x="4946650" y="2044700"/>
          <p14:tracePt t="119646" x="4946650" y="2032000"/>
          <p14:tracePt t="119679" x="4933950" y="2012950"/>
          <p14:tracePt t="119681" x="4927600" y="2006600"/>
          <p14:tracePt t="119713" x="4889500" y="1987550"/>
          <p14:tracePt t="119746" x="4832350" y="1962150"/>
          <p14:tracePt t="119779" x="4775200" y="1949450"/>
          <p14:tracePt t="119813" x="4705350" y="1930400"/>
          <p14:tracePt t="119846" x="4603750" y="1924050"/>
          <p14:tracePt t="119879" x="4483100" y="1917700"/>
          <p14:tracePt t="119881" x="4464050" y="1917700"/>
          <p14:tracePt t="119913" x="4368800" y="1917700"/>
          <p14:tracePt t="119946" x="4235450" y="1911350"/>
          <p14:tracePt t="119980" x="4108450" y="1911350"/>
          <p14:tracePt t="120013" x="4070350" y="1911350"/>
          <p14:tracePt t="120046" x="4064000" y="1911350"/>
          <p14:tracePt t="120080" x="4051300" y="1924050"/>
          <p14:tracePt t="120113" x="4019550" y="1943100"/>
          <p14:tracePt t="120146" x="4000500" y="1962150"/>
          <p14:tracePt t="120180" x="3981450" y="1981200"/>
          <p14:tracePt t="120189" x="3975100" y="1987550"/>
          <p14:tracePt t="120213" x="3962400" y="2012950"/>
          <p14:tracePt t="120247" x="3949700" y="2032000"/>
          <p14:tracePt t="120280" x="3949700" y="2051050"/>
          <p14:tracePt t="120282" x="3943350" y="2063750"/>
          <p14:tracePt t="120313" x="3943350" y="2095500"/>
          <p14:tracePt t="120347" x="3943350" y="2133600"/>
          <p14:tracePt t="120380" x="3943350" y="2152650"/>
          <p14:tracePt t="120413" x="3949700" y="2171700"/>
          <p14:tracePt t="120447" x="3968750" y="2203450"/>
          <p14:tracePt t="120480" x="3987800" y="2216150"/>
          <p14:tracePt t="120484" x="3994150" y="2222500"/>
          <p14:tracePt t="120497" x="4006850" y="2228850"/>
          <p14:tracePt t="120530" x="4083050" y="2266950"/>
          <p14:tracePt t="120531" x="4095750" y="2273300"/>
          <p14:tracePt t="120564" x="4159250" y="2292350"/>
          <p14:tracePt t="120597" x="4222750" y="2311400"/>
          <p14:tracePt t="120630" x="4273550" y="2324100"/>
          <p14:tracePt t="120640" x="4286250" y="2324100"/>
          <p14:tracePt t="120667" x="4394200" y="2324100"/>
          <p14:tracePt t="120697" x="4508500" y="2324100"/>
          <p14:tracePt t="120699" x="4533900" y="2324100"/>
          <p14:tracePt t="120731" x="4654550" y="2324100"/>
          <p14:tracePt t="120764" x="4718050" y="2324100"/>
          <p14:tracePt t="120765" x="4737100" y="2324100"/>
          <p14:tracePt t="120797" x="4806950" y="2317750"/>
          <p14:tracePt t="120831" x="4883150" y="2305050"/>
          <p14:tracePt t="120864" x="4984750" y="2292350"/>
          <p14:tracePt t="120897" x="5035550" y="2286000"/>
          <p14:tracePt t="121063" x="0" y="0"/>
        </p14:tracePtLst>
        <p14:tracePtLst>
          <p14:tracePt t="128034" x="2705100" y="1670050"/>
          <p14:tracePt t="128038" x="2679700" y="1663700"/>
          <p14:tracePt t="128060" x="2616200" y="1638300"/>
          <p14:tracePt t="128089" x="2552700" y="1625600"/>
          <p14:tracePt t="128123" x="2495550" y="1606550"/>
          <p14:tracePt t="128156" x="2387600" y="1600200"/>
          <p14:tracePt t="128190" x="2254250" y="1600200"/>
          <p14:tracePt t="128223" x="2082800" y="1612900"/>
          <p14:tracePt t="128256" x="1962150" y="1638300"/>
          <p14:tracePt t="128292" x="1847850" y="1663700"/>
          <p14:tracePt t="128294" x="1828800" y="1670050"/>
          <p14:tracePt t="128323" x="1797050" y="1682750"/>
          <p14:tracePt t="128357" x="1771650" y="1701800"/>
          <p14:tracePt t="128359" x="1765300" y="1714500"/>
          <p14:tracePt t="128391" x="1708150" y="1765300"/>
          <p14:tracePt t="128423" x="1619250" y="1841500"/>
          <p14:tracePt t="128457" x="1568450" y="1879600"/>
          <p14:tracePt t="128490" x="1555750" y="1905000"/>
          <p14:tracePt t="128523" x="1543050" y="1930400"/>
          <p14:tracePt t="128560" x="1530350" y="1962150"/>
          <p14:tracePt t="128594" x="1530350" y="1974850"/>
          <p14:tracePt t="128627" x="1524000" y="1981200"/>
          <p14:tracePt t="128657" x="1524000" y="1987550"/>
          <p14:tracePt t="128690" x="1524000" y="1993900"/>
          <p14:tracePt t="128724" x="1524000" y="2000250"/>
          <p14:tracePt t="128784" x="1517650" y="2006600"/>
          <p14:tracePt t="128810" x="1517650" y="2012950"/>
          <p14:tracePt t="128840" x="1517650" y="2025650"/>
          <p14:tracePt t="128874" x="1517650" y="2038350"/>
          <p14:tracePt t="128920" x="1517650" y="2051050"/>
          <p14:tracePt t="128949" x="1517650" y="2063750"/>
          <p14:tracePt t="128980" x="1517650" y="2076450"/>
          <p14:tracePt t="129013" x="1517650" y="2089150"/>
          <p14:tracePt t="129046" x="1517650" y="2108200"/>
          <p14:tracePt t="129074" x="1517650" y="2114550"/>
          <p14:tracePt t="129107" x="1517650" y="2133600"/>
          <p14:tracePt t="129141" x="1517650" y="2152650"/>
          <p14:tracePt t="129185" x="1524000" y="2178050"/>
          <p14:tracePt t="129198" x="1524000" y="2190750"/>
          <p14:tracePt t="129224" x="1530350" y="2203450"/>
          <p14:tracePt t="129234" x="1530350" y="2209800"/>
          <p14:tracePt t="129258" x="1543050" y="2241550"/>
          <p14:tracePt t="129260" x="1549400" y="2260600"/>
          <p14:tracePt t="129291" x="1568450" y="2298700"/>
          <p14:tracePt t="129324" x="1587500" y="2336800"/>
          <p14:tracePt t="129358" x="1619250" y="2387600"/>
          <p14:tracePt t="129391" x="1644650" y="2425700"/>
          <p14:tracePt t="129424" x="1676400" y="2451100"/>
          <p14:tracePt t="129458" x="1708150" y="2476500"/>
          <p14:tracePt t="129492" x="1758950" y="2508250"/>
          <p14:tracePt t="129525" x="1828800" y="2546350"/>
          <p14:tracePt t="129558" x="1924050" y="2578100"/>
          <p14:tracePt t="129591" x="2019300" y="2590800"/>
          <p14:tracePt t="129625" x="2146300" y="2609850"/>
          <p14:tracePt t="129626" x="2184400" y="2609850"/>
          <p14:tracePt t="129658" x="2292350" y="2622550"/>
          <p14:tracePt t="129692" x="2457450" y="2641600"/>
          <p14:tracePt t="129725" x="2590800" y="2641600"/>
          <p14:tracePt t="129758" x="2692400" y="2635250"/>
          <p14:tracePt t="129792" x="2794000" y="2616200"/>
          <p14:tracePt t="129825" x="2863850" y="2603500"/>
          <p14:tracePt t="129858" x="2927350" y="2578100"/>
          <p14:tracePt t="129859" x="2940050" y="2571750"/>
          <p14:tracePt t="129876" x="2965450" y="2559050"/>
          <p14:tracePt t="129908" x="3028950" y="2533650"/>
          <p14:tracePt t="129942" x="3092450" y="2501900"/>
          <p14:tracePt t="129975" x="3124200" y="2482850"/>
          <p14:tracePt t="130009" x="3175000" y="2432050"/>
          <p14:tracePt t="130042" x="3206750" y="2400300"/>
          <p14:tracePt t="130079" x="3213100" y="2381250"/>
          <p14:tracePt t="130109" x="3219450" y="2381250"/>
          <p14:tracePt t="133376" x="3219450" y="2374900"/>
          <p14:tracePt t="133409" x="3225800" y="2362200"/>
          <p14:tracePt t="133438" x="3232150" y="2343150"/>
          <p14:tracePt t="133485" x="3232150" y="2336800"/>
          <p14:tracePt t="133518" x="3232150" y="2330450"/>
          <p14:tracePt t="133577" x="3238500" y="2324100"/>
          <p14:tracePt t="133668" x="3238500" y="2317750"/>
          <p14:tracePt t="133734" x="3238500" y="2311400"/>
          <p14:tracePt t="133767" x="3244850" y="2305050"/>
          <p14:tracePt t="133811" x="3244850" y="2298700"/>
          <p14:tracePt t="133843" x="3244850" y="2279650"/>
          <p14:tracePt t="133876" x="3244850" y="2260600"/>
          <p14:tracePt t="133904" x="3244850" y="2254250"/>
          <p14:tracePt t="133936" x="3244850" y="2235200"/>
          <p14:tracePt t="133973" x="3244850" y="2222500"/>
          <p14:tracePt t="134002" x="3244850" y="2203450"/>
          <p14:tracePt t="134042" x="3244850" y="2184400"/>
          <p14:tracePt t="134063" x="3244850" y="2178050"/>
          <p14:tracePt t="134097" x="3244850" y="2165350"/>
          <p14:tracePt t="134140" x="3244850" y="2152650"/>
          <p14:tracePt t="134172" x="3238500" y="2133600"/>
          <p14:tracePt t="134174" x="3238500" y="2127250"/>
          <p14:tracePt t="134206" x="3238500" y="2114550"/>
          <p14:tracePt t="134233" x="3232150" y="2095500"/>
          <p14:tracePt t="134266" x="3225800" y="2076450"/>
          <p14:tracePt t="134297" x="3219450" y="2063750"/>
          <p14:tracePt t="134341" x="3213100" y="2051050"/>
          <p14:tracePt t="134364" x="3206750" y="2032000"/>
          <p14:tracePt t="134397" x="3194050" y="2006600"/>
          <p14:tracePt t="134431" x="3181350" y="1981200"/>
          <p14:tracePt t="134432" x="3175000" y="1974850"/>
          <p14:tracePt t="134464" x="3162300" y="1949450"/>
          <p14:tracePt t="134466" x="3149600" y="1943100"/>
          <p14:tracePt t="134500" x="3117850" y="1911350"/>
          <p14:tracePt t="134533" x="3092450" y="1885950"/>
          <p14:tracePt t="134564" x="3073400" y="1873250"/>
          <p14:tracePt t="134597" x="3028950" y="1847850"/>
          <p14:tracePt t="134631" x="2978150" y="1828800"/>
          <p14:tracePt t="134642" x="2946400" y="1816100"/>
          <p14:tracePt t="134669" x="2901950" y="1809750"/>
          <p14:tracePt t="134698" x="2857500" y="1797050"/>
          <p14:tracePt t="134731" x="2781300" y="1778000"/>
          <p14:tracePt t="134768" x="2730500" y="1771650"/>
          <p14:tracePt t="134798" x="2673350" y="1758950"/>
          <p14:tracePt t="134831" x="2609850" y="1758950"/>
          <p14:tracePt t="134865" x="2514600" y="1746250"/>
          <p14:tracePt t="134898" x="2451100" y="1746250"/>
          <p14:tracePt t="134900" x="2432050" y="1746250"/>
          <p14:tracePt t="134931" x="2381250" y="1746250"/>
          <p14:tracePt t="134932" x="2362200" y="1746250"/>
          <p14:tracePt t="134965" x="2305050" y="1746250"/>
          <p14:tracePt t="134998" x="2228850" y="1746250"/>
          <p14:tracePt t="135032" x="2171700" y="1746250"/>
          <p14:tracePt t="135065" x="2114550" y="1746250"/>
          <p14:tracePt t="135098" x="2057400" y="1752600"/>
          <p14:tracePt t="135132" x="1955800" y="1778000"/>
          <p14:tracePt t="135134" x="1917700" y="1790700"/>
          <p14:tracePt t="135165" x="1822450" y="1828800"/>
          <p14:tracePt t="135167" x="1803400" y="1841500"/>
          <p14:tracePt t="135198" x="1739900" y="1866900"/>
          <p14:tracePt t="135232" x="1701800" y="1898650"/>
          <p14:tracePt t="135265" x="1676400" y="1924050"/>
          <p14:tracePt t="135299" x="1638300" y="1981200"/>
          <p14:tracePt t="135332" x="1612900" y="2032000"/>
          <p14:tracePt t="135365" x="1581150" y="2108200"/>
          <p14:tracePt t="135368" x="1574800" y="2127250"/>
          <p14:tracePt t="135398" x="1562100" y="2165350"/>
          <p14:tracePt t="135403" x="1562100" y="2178050"/>
          <p14:tracePt t="135432" x="1549400" y="2222500"/>
          <p14:tracePt t="135465" x="1549400" y="2266950"/>
          <p14:tracePt t="135499" x="1549400" y="2305050"/>
          <p14:tracePt t="135533" x="1562100" y="2336800"/>
          <p14:tracePt t="135565" x="1568450" y="2368550"/>
          <p14:tracePt t="135599" x="1593850" y="2406650"/>
          <p14:tracePt t="135632" x="1625600" y="2457450"/>
          <p14:tracePt t="135666" x="1663700" y="2501900"/>
          <p14:tracePt t="135699" x="1689100" y="2520950"/>
          <p14:tracePt t="135732" x="1727200" y="2546350"/>
          <p14:tracePt t="135766" x="1803400" y="2571750"/>
          <p14:tracePt t="135799" x="1892300" y="2597150"/>
          <p14:tracePt t="135832" x="2000250" y="2628900"/>
          <p14:tracePt t="135834" x="2019300" y="2628900"/>
          <p14:tracePt t="135866" x="2171700" y="2654300"/>
          <p14:tracePt t="135899" x="2286000" y="2667000"/>
          <p14:tracePt t="135901" x="2311400" y="2673350"/>
          <p14:tracePt t="135952" x="2578100" y="2673350"/>
          <p14:tracePt t="135981" x="2667000" y="2673350"/>
          <p14:tracePt t="136011" x="2787650" y="2673350"/>
          <p14:tracePt t="136045" x="2882900" y="2673350"/>
          <p14:tracePt t="136078" x="2997200" y="2654300"/>
          <p14:tracePt t="136089" x="3028950" y="2647950"/>
          <p14:tracePt t="136116" x="3086100" y="2590800"/>
          <p14:tracePt t="136124" x="3098800" y="2584450"/>
          <p14:tracePt t="136149" x="3136900" y="2527300"/>
          <p14:tracePt t="136189" x="3219450" y="2438400"/>
          <p14:tracePt t="136217" x="3244850" y="2400300"/>
          <p14:tracePt t="136218" x="3257550" y="2374900"/>
          <p14:tracePt t="136250" x="3263900" y="2292350"/>
          <p14:tracePt t="136283" x="3263900" y="2197100"/>
          <p14:tracePt t="136316" x="3219450" y="2051050"/>
          <p14:tracePt t="136350" x="3194050" y="1974850"/>
          <p14:tracePt t="136383" x="3168650" y="1924050"/>
          <p14:tracePt t="136416" x="3136900" y="1879600"/>
          <p14:tracePt t="136451" x="3079750" y="1816100"/>
          <p14:tracePt t="136484" x="3028950" y="1790700"/>
          <p14:tracePt t="136516" x="2933700" y="1752600"/>
          <p14:tracePt t="136550" x="2800350" y="1727200"/>
          <p14:tracePt t="136552" x="2762250" y="1720850"/>
          <p14:tracePt t="136583" x="2546350" y="1714500"/>
          <p14:tracePt t="136585" x="2489200" y="1714500"/>
          <p14:tracePt t="136617" x="2266950" y="1714500"/>
          <p14:tracePt t="136658" x="2044700" y="1727200"/>
          <p14:tracePt t="136684" x="1930400" y="1746250"/>
          <p14:tracePt t="136717" x="1816100" y="1778000"/>
          <p14:tracePt t="136750" x="1676400" y="1809750"/>
          <p14:tracePt t="136784" x="1593850" y="1835150"/>
          <p14:tracePt t="136817" x="1530350" y="1873250"/>
          <p14:tracePt t="136819" x="1517650" y="1879600"/>
          <p14:tracePt t="136850" x="1485900" y="1936750"/>
          <p14:tracePt t="136884" x="1473200" y="2025650"/>
          <p14:tracePt t="136917" x="1485900" y="2190750"/>
          <p14:tracePt t="136951" x="1524000" y="2298700"/>
          <p14:tracePt t="136984" x="1587500" y="2406650"/>
          <p14:tracePt t="136986" x="1600200" y="2419350"/>
          <p14:tracePt t="137020" x="1651000" y="2476500"/>
          <p14:tracePt t="137050" x="1682750" y="2501900"/>
          <p14:tracePt t="137052" x="1689100" y="2508250"/>
          <p14:tracePt t="137060" x="1708150" y="2520950"/>
          <p14:tracePt t="137084" x="1752600" y="2540000"/>
          <p14:tracePt t="137092" x="1765300" y="2546350"/>
          <p14:tracePt t="137117" x="1809750" y="2559050"/>
          <p14:tracePt t="137151" x="1860550" y="2578100"/>
          <p14:tracePt t="137184" x="1930400" y="2597150"/>
          <p14:tracePt t="137217" x="2051050" y="2603500"/>
          <p14:tracePt t="137221" x="2108200" y="2603500"/>
          <p14:tracePt t="137234" x="2171700" y="2603500"/>
          <p14:tracePt t="137268" x="2387600" y="2603500"/>
          <p14:tracePt t="137301" x="2495550" y="2603500"/>
          <p14:tracePt t="137345" x="2533650" y="2603500"/>
          <p14:tracePt t="137377" x="2578100" y="2603500"/>
          <p14:tracePt t="137379" x="2590800" y="2603500"/>
          <p14:tracePt t="137405" x="2622550" y="2597150"/>
          <p14:tracePt t="137612" x="0" y="0"/>
        </p14:tracePtLst>
        <p14:tracePtLst>
          <p14:tracePt t="140264" x="1708150" y="2571750"/>
          <p14:tracePt t="140342" x="1733550" y="2584450"/>
          <p14:tracePt t="140376" x="1917700" y="2603500"/>
          <p14:tracePt t="140420" x="2298700" y="2616200"/>
          <p14:tracePt t="140452" x="2520950" y="2616200"/>
          <p14:tracePt t="140486" x="2667000" y="2597150"/>
          <p14:tracePt t="140518" x="2800350" y="2559050"/>
          <p14:tracePt t="140544" x="2876550" y="2533650"/>
          <p14:tracePt t="140578" x="2959100" y="2489200"/>
          <p14:tracePt t="140611" x="3067050" y="2451100"/>
          <p14:tracePt t="140638" x="3136900" y="2419350"/>
          <p14:tracePt t="140672" x="3200400" y="2355850"/>
          <p14:tracePt t="140673" x="3206750" y="2343150"/>
          <p14:tracePt t="140705" x="3244850" y="2260600"/>
          <p14:tracePt t="140738" x="3276600" y="2159000"/>
          <p14:tracePt t="140772" x="3276600" y="2095500"/>
          <p14:tracePt t="140805" x="3238500" y="2032000"/>
          <p14:tracePt t="140838" x="3200400" y="1981200"/>
          <p14:tracePt t="140872" x="3143250" y="1930400"/>
          <p14:tracePt t="140905" x="3098800" y="1898650"/>
          <p14:tracePt t="140906" x="3079750" y="1885950"/>
          <p14:tracePt t="140922" x="3041650" y="1873250"/>
          <p14:tracePt t="140939" x="2997200" y="1854200"/>
          <p14:tracePt t="140949" x="2971800" y="1847850"/>
          <p14:tracePt t="140984" x="2832100" y="1822450"/>
          <p14:tracePt t="141012" x="2635250" y="1822450"/>
          <p14:tracePt t="141039" x="2540000" y="1822450"/>
          <p14:tracePt t="141049" x="2501900" y="1822450"/>
          <p14:tracePt t="141076" x="2374900" y="1822450"/>
          <p14:tracePt t="141105" x="2292350" y="1835150"/>
          <p14:tracePt t="141139" x="2165350" y="1860550"/>
          <p14:tracePt t="141140" x="2152650" y="1866900"/>
          <p14:tracePt t="141172" x="2000250" y="1917700"/>
          <p14:tracePt t="141189" x="1943100" y="1943100"/>
          <p14:tracePt t="141222" x="1873250" y="1968500"/>
          <p14:tracePt t="141256" x="1816100" y="1987550"/>
          <p14:tracePt t="141289" x="1784350" y="2006600"/>
          <p14:tracePt t="141326" x="1739900" y="2076450"/>
          <p14:tracePt t="141356" x="1727200" y="2120900"/>
          <p14:tracePt t="141390" x="1708150" y="2184400"/>
          <p14:tracePt t="141423" x="1708150" y="2260600"/>
          <p14:tracePt t="141456" x="1714500" y="2292350"/>
          <p14:tracePt t="141489" x="1752600" y="2400300"/>
          <p14:tracePt t="141491" x="1752600" y="2413000"/>
          <p14:tracePt t="141523" x="1784350" y="2451100"/>
          <p14:tracePt t="141556" x="1816100" y="2489200"/>
          <p14:tracePt t="141589" x="1854200" y="2527300"/>
          <p14:tracePt t="141623" x="1905000" y="2565400"/>
          <p14:tracePt t="141656" x="1993900" y="2584450"/>
          <p14:tracePt t="141689" x="2190750" y="2603500"/>
          <p14:tracePt t="141723" x="2368550" y="2616200"/>
          <p14:tracePt t="141724" x="2438400" y="2622550"/>
          <p14:tracePt t="141756" x="2565400" y="2635250"/>
          <p14:tracePt t="141790" x="2654300" y="2635250"/>
          <p14:tracePt t="141823" x="2698750" y="2616200"/>
          <p14:tracePt t="141856" x="2736850" y="2603500"/>
          <p14:tracePt t="141873" x="2768600" y="2584450"/>
          <p14:tracePt t="141906" x="2800350" y="2571750"/>
          <p14:tracePt t="141941" x="2844800" y="2546350"/>
          <p14:tracePt t="141942" x="2851150" y="2540000"/>
          <p14:tracePt t="141985" x="2908300" y="2470150"/>
          <p14:tracePt t="142018" x="2940050" y="2432050"/>
          <p14:tracePt t="142049" x="2940050" y="2425700"/>
          <p14:tracePt t="142083" x="2946400" y="2406650"/>
          <p14:tracePt t="142109" x="2952750" y="2381250"/>
          <p14:tracePt t="142143" x="2959100" y="2317750"/>
          <p14:tracePt t="142173" x="2959100" y="2286000"/>
          <p14:tracePt t="142207" x="2959100" y="2241550"/>
          <p14:tracePt t="142208" x="2959100" y="2228850"/>
          <p14:tracePt t="142240" x="2959100" y="2184400"/>
          <p14:tracePt t="142274" x="2940050" y="2120900"/>
          <p14:tracePt t="142308" x="2908300" y="2057400"/>
          <p14:tracePt t="142341" x="2876550" y="2019300"/>
          <p14:tracePt t="142376" x="2825750" y="1974850"/>
          <p14:tracePt t="142407" x="2774950" y="1949450"/>
          <p14:tracePt t="142440" x="2692400" y="1917700"/>
          <p14:tracePt t="142449" x="2679700" y="1911350"/>
          <p14:tracePt t="142474" x="2571750" y="1885950"/>
          <p14:tracePt t="142507" x="2438400" y="1854200"/>
          <p14:tracePt t="142541" x="2330450" y="1828800"/>
          <p14:tracePt t="142576" x="2279650" y="1816100"/>
          <p14:tracePt t="142612" x="2184400" y="1809750"/>
          <p14:tracePt t="142641" x="2070100" y="1809750"/>
          <p14:tracePt t="142642" x="2019300" y="1816100"/>
          <p14:tracePt t="142674" x="1847850" y="1841500"/>
          <p14:tracePt t="142708" x="1790700" y="1854200"/>
          <p14:tracePt t="142741" x="1778000" y="1860550"/>
          <p14:tracePt t="142774" x="1758950" y="1879600"/>
          <p14:tracePt t="142780" x="1752600" y="1885950"/>
          <p14:tracePt t="142808" x="1739900" y="1898650"/>
          <p14:tracePt t="142843" x="1727200" y="1917700"/>
          <p14:tracePt t="142844" x="1720850" y="1924050"/>
          <p14:tracePt t="142879" x="1708150" y="1949450"/>
          <p14:tracePt t="142908" x="1689100" y="2012950"/>
          <p14:tracePt t="142941" x="1676400" y="2120900"/>
          <p14:tracePt t="142974" x="1663700" y="2222500"/>
          <p14:tracePt t="142976" x="1657350" y="2235200"/>
          <p14:tracePt t="142985" x="1657350" y="2260600"/>
          <p14:tracePt t="143008" x="1657350" y="2292350"/>
          <p14:tracePt t="143016" x="1657350" y="2298700"/>
          <p14:tracePt t="143041" x="1657350" y="2324100"/>
          <p14:tracePt t="143075" x="1663700" y="2362200"/>
          <p14:tracePt t="143108" x="1676400" y="2393950"/>
          <p14:tracePt t="143110" x="1689100" y="2400300"/>
          <p14:tracePt t="143141" x="1695450" y="2419350"/>
          <p14:tracePt t="143142" x="1701800" y="2425700"/>
          <p14:tracePt t="143175" x="1733550" y="2457450"/>
          <p14:tracePt t="143208" x="1778000" y="2482850"/>
          <p14:tracePt t="143241" x="1828800" y="2508250"/>
          <p14:tracePt t="143275" x="1879600" y="2527300"/>
          <p14:tracePt t="143308" x="1955800" y="2552700"/>
          <p14:tracePt t="143342" x="2057400" y="2578100"/>
          <p14:tracePt t="143375" x="2165350" y="2584450"/>
          <p14:tracePt t="143378" x="2184400" y="2584450"/>
          <p14:tracePt t="143408" x="2330450" y="2584450"/>
          <p14:tracePt t="143442" x="2432050" y="2584450"/>
          <p14:tracePt t="143475" x="2514600" y="2584450"/>
          <p14:tracePt t="143508" x="2565400" y="2571750"/>
          <p14:tracePt t="143542" x="2609850" y="2546350"/>
          <p14:tracePt t="143575" x="2647950" y="2527300"/>
          <p14:tracePt t="143577" x="2660650" y="2527300"/>
          <p14:tracePt t="143609" x="2679700" y="2514600"/>
          <p14:tracePt t="143644" x="2698750" y="2508250"/>
          <p14:tracePt t="143675" x="2717800" y="2495550"/>
          <p14:tracePt t="143709" x="2730500" y="2495550"/>
          <p14:tracePt t="143766" x="2736850" y="2489200"/>
          <p14:tracePt t="144377" x="0" y="0"/>
        </p14:tracePtLst>
        <p14:tracePtLst>
          <p14:tracePt t="148263" x="3937000" y="2419350"/>
          <p14:tracePt t="148644" x="3937000" y="2425700"/>
          <p14:tracePt t="148670" x="3943350" y="2432050"/>
          <p14:tracePt t="148698" x="3943350" y="2438400"/>
          <p14:tracePt t="148746" x="3943350" y="2451100"/>
          <p14:tracePt t="148781" x="3949700" y="2470150"/>
          <p14:tracePt t="148783" x="3949700" y="2476500"/>
          <p14:tracePt t="148810" x="3949700" y="2495550"/>
          <p14:tracePt t="148844" x="3949700" y="2527300"/>
          <p14:tracePt t="148877" x="3949700" y="2546350"/>
          <p14:tracePt t="148910" x="3949700" y="2571750"/>
          <p14:tracePt t="148911" x="3949700" y="2578100"/>
          <p14:tracePt t="148937" x="3949700" y="2603500"/>
          <p14:tracePt t="148966" x="3949700" y="2641600"/>
          <p14:tracePt t="148999" x="3949700" y="2679700"/>
          <p14:tracePt t="149032" x="3949700" y="2705100"/>
          <p14:tracePt t="149034" x="3949700" y="2711450"/>
          <p14:tracePt t="149043" x="3949700" y="2724150"/>
          <p14:tracePt t="149078" x="3949700" y="2743200"/>
          <p14:tracePt t="149113" x="3949700" y="2794000"/>
          <p14:tracePt t="149142" x="3949700" y="2813050"/>
          <p14:tracePt t="149176" x="3949700" y="2838450"/>
          <p14:tracePt t="149177" x="3949700" y="2844800"/>
          <p14:tracePt t="149204" x="3949700" y="2851150"/>
          <p14:tracePt t="149236" x="3956050" y="2882900"/>
          <p14:tracePt t="149283" x="3956050" y="2927350"/>
          <p14:tracePt t="149310" x="3956050" y="2946400"/>
          <p14:tracePt t="149344" x="3956050" y="2971800"/>
          <p14:tracePt t="149377" x="3956050" y="3003550"/>
          <p14:tracePt t="149379" x="3956050" y="3009900"/>
          <p14:tracePt t="149405" x="3956050" y="3035300"/>
          <p14:tracePt t="149439" x="3956050" y="3041650"/>
          <p14:tracePt t="149472" x="3956050" y="3079750"/>
          <p14:tracePt t="149499" x="3956050" y="3098800"/>
          <p14:tracePt t="149534" x="3956050" y="3111500"/>
          <p14:tracePt t="149593" x="3956050" y="3117850"/>
          <p14:tracePt t="149733" x="3956050" y="3105150"/>
          <p14:tracePt t="149767" x="3956050" y="3067050"/>
          <p14:tracePt t="149800" x="3956050" y="3003550"/>
          <p14:tracePt t="149833" x="3962400" y="2978150"/>
          <p14:tracePt t="149867" x="3962400" y="2952750"/>
          <p14:tracePt t="149900" x="3962400" y="2914650"/>
          <p14:tracePt t="149935" x="3962400" y="2857500"/>
          <p14:tracePt t="149966" x="3956050" y="2806700"/>
          <p14:tracePt t="150003" x="3949700" y="2749550"/>
          <p14:tracePt t="150033" x="3949700" y="2711450"/>
          <p14:tracePt t="150035" x="3949700" y="2705100"/>
          <p14:tracePt t="150044" x="3943350" y="2673350"/>
          <p14:tracePt t="150066" x="3937000" y="2641600"/>
          <p14:tracePt t="150100" x="3930650" y="2597150"/>
          <p14:tracePt t="150101" x="3930650" y="2571750"/>
          <p14:tracePt t="150133" x="3930650" y="2514600"/>
          <p14:tracePt t="150167" x="3930650" y="2470150"/>
          <p14:tracePt t="150200" x="3930650" y="2425700"/>
          <p14:tracePt t="150202" x="3930650" y="2419350"/>
          <p14:tracePt t="150234" x="3930650" y="2413000"/>
          <p14:tracePt t="150298" x="3930650" y="2400300"/>
          <p14:tracePt t="150330" x="3930650" y="2393950"/>
          <p14:tracePt t="150439" x="3930650" y="2406650"/>
          <p14:tracePt t="150471" x="3930650" y="2463800"/>
          <p14:tracePt t="150500" x="3930650" y="2527300"/>
          <p14:tracePt t="150534" x="3937000" y="2584450"/>
          <p14:tracePt t="150567" x="3937000" y="2622550"/>
          <p14:tracePt t="150600" x="3937000" y="2660650"/>
          <p14:tracePt t="150634" x="3937000" y="2730500"/>
          <p14:tracePt t="150636" x="3937000" y="2749550"/>
          <p14:tracePt t="150667" x="3937000" y="2806700"/>
          <p14:tracePt t="150670" x="3937000" y="2825750"/>
          <p14:tracePt t="150701" x="3937000" y="2863850"/>
          <p14:tracePt t="150736" x="3937000" y="2908300"/>
          <p14:tracePt t="150769" x="3937000" y="2946400"/>
          <p14:tracePt t="150801" x="3937000" y="2971800"/>
          <p14:tracePt t="150834" x="3937000" y="2997200"/>
          <p14:tracePt t="150873" x="3937000" y="3022600"/>
          <p14:tracePt t="150901" x="3937000" y="3048000"/>
          <p14:tracePt t="150934" x="3937000" y="3092450"/>
          <p14:tracePt t="150968" x="3949700" y="3130550"/>
          <p14:tracePt t="151001" x="3949700" y="3136900"/>
          <p14:tracePt t="151218" x="3949700" y="3092450"/>
          <p14:tracePt t="151253" x="3943350" y="3009900"/>
          <p14:tracePt t="151280" x="3943350" y="2965450"/>
          <p14:tracePt t="151281" x="3943350" y="2952750"/>
          <p14:tracePt t="151314" x="3943350" y="2914650"/>
          <p14:tracePt t="151335" x="3943350" y="2882900"/>
          <p14:tracePt t="151342" x="3943350" y="2851150"/>
          <p14:tracePt t="151368" x="3943350" y="2768600"/>
          <p14:tracePt t="151369" x="3937000" y="2724150"/>
          <p14:tracePt t="151402" x="3930650" y="2654300"/>
          <p14:tracePt t="151435" x="3930650" y="2603500"/>
          <p14:tracePt t="151468" x="3930650" y="2571750"/>
          <p14:tracePt t="151502" x="3917950" y="2533650"/>
          <p14:tracePt t="151535" x="3911600" y="2482850"/>
          <p14:tracePt t="151568" x="3905250" y="2444750"/>
          <p14:tracePt t="151571" x="3898900" y="2438400"/>
          <p14:tracePt t="151580" x="3898900" y="2432050"/>
          <p14:tracePt t="151610" x="3892550" y="2413000"/>
          <p14:tracePt t="151612" x="3892550" y="2406650"/>
          <p14:tracePt t="151640" x="3892550" y="2387600"/>
          <p14:tracePt t="151724" x="3892550" y="2393950"/>
          <p14:tracePt t="151749" x="3892550" y="2413000"/>
          <p14:tracePt t="151782" x="3886200" y="2489200"/>
          <p14:tracePt t="151783" x="3886200" y="2520950"/>
          <p14:tracePt t="151816" x="3873500" y="2660650"/>
          <p14:tracePt t="151843" x="3860800" y="2743200"/>
          <p14:tracePt t="151877" x="3854450" y="2832100"/>
          <p14:tracePt t="151912" x="3848100" y="2863850"/>
          <p14:tracePt t="151938" x="3848100" y="2946400"/>
          <p14:tracePt t="151969" x="3848100" y="2984500"/>
          <p14:tracePt t="152017" x="3848100" y="3022600"/>
          <p14:tracePt t="152045" x="3848100" y="3054350"/>
          <p14:tracePt t="152080" x="3848100" y="3111500"/>
          <p14:tracePt t="152108" x="3848100" y="3162300"/>
          <p14:tracePt t="152144" x="3848100" y="3187700"/>
          <p14:tracePt t="152170" x="3848100" y="3219450"/>
          <p14:tracePt t="152202" x="3848100" y="3238500"/>
          <p14:tracePt t="152346" x="3848100" y="3232150"/>
          <p14:tracePt t="152379" x="3848100" y="3155950"/>
          <p14:tracePt t="152381" x="3848100" y="3136900"/>
          <p14:tracePt t="152389" x="3848100" y="3111500"/>
          <p14:tracePt t="152406" x="3848100" y="3067050"/>
          <p14:tracePt t="152440" x="3848100" y="3016250"/>
          <p14:tracePt t="152469" x="3854450" y="2940050"/>
          <p14:tracePt t="152503" x="3854450" y="2832100"/>
          <p14:tracePt t="152536" x="3860800" y="2711450"/>
          <p14:tracePt t="152570" x="3860800" y="2647950"/>
          <p14:tracePt t="152603" x="3860800" y="2603500"/>
          <p14:tracePt t="152605" x="3860800" y="2597150"/>
          <p14:tracePt t="152643" x="3860800" y="2559050"/>
          <p14:tracePt t="152672" x="3860800" y="2508250"/>
          <p14:tracePt t="152706" x="3860800" y="2457450"/>
          <p14:tracePt t="152707" x="3860800" y="2444750"/>
          <p14:tracePt t="152738" x="3860800" y="2425700"/>
          <p14:tracePt t="152770" x="3860800" y="2413000"/>
          <p14:tracePt t="152771" x="3860800" y="2406650"/>
          <p14:tracePt t="152909" x="3860800" y="2438400"/>
          <p14:tracePt t="152941" x="3867150" y="2540000"/>
          <p14:tracePt t="152970" x="3873500" y="2590800"/>
          <p14:tracePt t="153003" x="3873500" y="2660650"/>
          <p14:tracePt t="153005" x="3873500" y="2679700"/>
          <p14:tracePt t="153037" x="3873500" y="2736850"/>
          <p14:tracePt t="153070" x="3879850" y="2813050"/>
          <p14:tracePt t="153104" x="3879850" y="2876550"/>
          <p14:tracePt t="153143" x="3879850" y="2959100"/>
          <p14:tracePt t="153170" x="3879850" y="2997200"/>
          <p14:tracePt t="153204" x="3886200" y="3028950"/>
          <p14:tracePt t="153205" x="3886200" y="3035300"/>
          <p14:tracePt t="153237" x="3886200" y="3060700"/>
          <p14:tracePt t="153270" x="3886200" y="3092450"/>
          <p14:tracePt t="153304" x="3886200" y="3098800"/>
          <p14:tracePt t="153337" x="3886200" y="3111500"/>
          <p14:tracePt t="153388" x="3886200" y="3117850"/>
          <p14:tracePt t="153784" x="0" y="0"/>
        </p14:tracePtLst>
        <p14:tracePtLst>
          <p14:tracePt t="158919" x="2825750" y="4870450"/>
          <p14:tracePt t="158944" x="2825750" y="4857750"/>
          <p14:tracePt t="159004" x="2781300" y="4838700"/>
          <p14:tracePt t="159030" x="2724150" y="4826000"/>
          <p14:tracePt t="159064" x="2622550" y="4813300"/>
          <p14:tracePt t="159099" x="2495550" y="4813300"/>
          <p14:tracePt t="159128" x="2362200" y="4800600"/>
          <p14:tracePt t="159138" x="2343150" y="4800600"/>
          <p14:tracePt t="159173" x="2203450" y="4787900"/>
          <p14:tracePt t="159185" x="2190750" y="4787900"/>
          <p14:tracePt t="159206" x="2152650" y="4787900"/>
          <p14:tracePt t="159233" x="2108200" y="4794250"/>
          <p14:tracePt t="159267" x="2044700" y="4826000"/>
          <p14:tracePt t="159300" x="1962150" y="4851400"/>
          <p14:tracePt t="159301" x="1936750" y="4870450"/>
          <p14:tracePt t="159328" x="1911350" y="4883150"/>
          <p14:tracePt t="159361" x="1879600" y="4914900"/>
          <p14:tracePt t="159395" x="1841500" y="4978400"/>
          <p14:tracePt t="159428" x="1809750" y="5029200"/>
          <p14:tracePt t="159430" x="1803400" y="5048250"/>
          <p14:tracePt t="159469" x="1790700" y="5073650"/>
          <p14:tracePt t="159495" x="1790700" y="5086350"/>
          <p14:tracePt t="159528" x="1790700" y="5111750"/>
          <p14:tracePt t="159561" x="1803400" y="5143500"/>
          <p14:tracePt t="159595" x="1917700" y="5200650"/>
          <p14:tracePt t="159629" x="2089150" y="5251450"/>
          <p14:tracePt t="159631" x="2146300" y="5270500"/>
          <p14:tracePt t="159662" x="2254250" y="5295900"/>
          <p14:tracePt t="159664" x="2292350" y="5302250"/>
          <p14:tracePt t="159695" x="2413000" y="5302250"/>
          <p14:tracePt t="159728" x="2565400" y="5289550"/>
          <p14:tracePt t="159764" x="2711450" y="5283200"/>
          <p14:tracePt t="159799" x="2838450" y="5283200"/>
          <p14:tracePt t="159832" x="2971800" y="5264150"/>
          <p14:tracePt t="159833" x="3035300" y="5251450"/>
          <p14:tracePt t="159862" x="3136900" y="5226050"/>
          <p14:tracePt t="159895" x="3194050" y="5181600"/>
          <p14:tracePt t="159929" x="3206750" y="5080000"/>
          <p14:tracePt t="159962" x="3206750" y="5035550"/>
          <p14:tracePt t="159995" x="3175000" y="4991100"/>
          <p14:tracePt t="159997" x="3155950" y="4978400"/>
          <p14:tracePt t="160029" x="3028950" y="4902200"/>
          <p14:tracePt t="160062" x="2870200" y="4845050"/>
          <p14:tracePt t="160095" x="2673350" y="4800600"/>
          <p14:tracePt t="160129" x="2482850" y="4781550"/>
          <p14:tracePt t="160162" x="2374900" y="4775200"/>
          <p14:tracePt t="160196" x="2260600" y="4775200"/>
          <p14:tracePt t="160229" x="2127250" y="4775200"/>
          <p14:tracePt t="160264" x="1930400" y="4775200"/>
          <p14:tracePt t="160296" x="1746250" y="4775200"/>
          <p14:tracePt t="160329" x="1625600" y="4800600"/>
          <p14:tracePt t="160362" x="1574800" y="4857750"/>
          <p14:tracePt t="160396" x="1524000" y="4940300"/>
          <p14:tracePt t="160429" x="1498600" y="5035550"/>
          <p14:tracePt t="160463" x="1498600" y="5086350"/>
          <p14:tracePt t="160465" x="1498600" y="5092700"/>
          <p14:tracePt t="160496" x="1498600" y="5105400"/>
          <p14:tracePt t="160498" x="1504950" y="5111750"/>
          <p14:tracePt t="160529" x="1536700" y="5156200"/>
          <p14:tracePt t="160546" x="1581150" y="5187950"/>
          <p14:tracePt t="160579" x="1689100" y="5238750"/>
          <p14:tracePt t="160613" x="1847850" y="5270500"/>
          <p14:tracePt t="160646" x="1987550" y="5289550"/>
          <p14:tracePt t="160679" x="2070100" y="5308600"/>
          <p14:tracePt t="160689" x="2095500" y="5314950"/>
          <p14:tracePt t="160718" x="2247900" y="5321300"/>
          <p14:tracePt t="160753" x="2527300" y="5314950"/>
          <p14:tracePt t="160782" x="2749550" y="5308600"/>
          <p14:tracePt t="160816" x="2908300" y="5308600"/>
          <p14:tracePt t="160846" x="2965450" y="5295900"/>
          <p14:tracePt t="160880" x="3003550" y="5270500"/>
          <p14:tracePt t="160913" x="3048000" y="5226050"/>
          <p14:tracePt t="160947" x="3086100" y="5187950"/>
          <p14:tracePt t="160950" x="3086100" y="5181600"/>
          <p14:tracePt t="160986" x="3098800" y="5149850"/>
          <p14:tracePt t="161019" x="3105150" y="5086350"/>
          <p14:tracePt t="161047" x="3086100" y="5022850"/>
          <p14:tracePt t="161083" x="3041650" y="4953000"/>
          <p14:tracePt t="161113" x="3016250" y="4927600"/>
          <p14:tracePt t="161147" x="2997200" y="4921250"/>
          <p14:tracePt t="161155" x="2984500" y="4914900"/>
          <p14:tracePt t="161180" x="2908300" y="4895850"/>
          <p14:tracePt t="161188" x="2851150" y="4883150"/>
          <p14:tracePt t="161218" x="2724150" y="4857750"/>
          <p14:tracePt t="161220" x="2667000" y="4851400"/>
          <p14:tracePt t="161247" x="2489200" y="4819650"/>
          <p14:tracePt t="161280" x="2336800" y="4800600"/>
          <p14:tracePt t="161314" x="2254250" y="4794250"/>
          <p14:tracePt t="161315" x="2235200" y="4794250"/>
          <p14:tracePt t="161330" x="2216150" y="4794250"/>
          <p14:tracePt t="161331" x="2197100" y="4794250"/>
          <p14:tracePt t="161340" x="2184400" y="4794250"/>
          <p14:tracePt t="161376" x="2082800" y="4800600"/>
          <p14:tracePt t="161410" x="1936750" y="4826000"/>
          <p14:tracePt t="161437" x="1778000" y="4864100"/>
          <p14:tracePt t="161471" x="1752600" y="4889500"/>
          <p14:tracePt t="161498" x="1733550" y="4914900"/>
          <p14:tracePt t="161531" x="1720850" y="4965700"/>
          <p14:tracePt t="161564" x="1714500" y="5035550"/>
          <p14:tracePt t="161566" x="1714500" y="5060950"/>
          <p14:tracePt t="161597" x="1714500" y="5099050"/>
          <p14:tracePt t="161609" x="1714500" y="5118100"/>
          <p14:tracePt t="161643" x="1752600" y="5149850"/>
          <p14:tracePt t="161677" x="1905000" y="5187950"/>
          <p14:tracePt t="161678" x="1968500" y="5200650"/>
          <p14:tracePt t="161704" x="2139950" y="5226050"/>
          <p14:tracePt t="161733" x="2406650" y="5270500"/>
          <p14:tracePt t="161769" x="2552700" y="5283200"/>
          <p14:tracePt t="161797" x="2616200" y="5283200"/>
          <p14:tracePt t="161832" x="2755900" y="5264150"/>
          <p14:tracePt t="161864" x="2813050" y="5251450"/>
          <p14:tracePt t="161898" x="2863850" y="5219700"/>
          <p14:tracePt t="161931" x="2921000" y="5187950"/>
          <p14:tracePt t="161967" x="2952750" y="5156200"/>
          <p14:tracePt t="162000" x="2959100" y="5143500"/>
          <p14:tracePt t="162031" x="2965450" y="5130800"/>
          <p14:tracePt t="162065" x="2965450" y="5105400"/>
          <p14:tracePt t="162066" x="2965450" y="5086350"/>
          <p14:tracePt t="162107" x="2959100" y="5054600"/>
          <p14:tracePt t="162143" x="2946400" y="5029200"/>
          <p14:tracePt t="162170" x="2946400" y="5022850"/>
          <p14:tracePt t="162360" x="0" y="0"/>
        </p14:tracePtLst>
        <p14:tracePtLst>
          <p14:tracePt t="169438" x="3937000" y="2336800"/>
          <p14:tracePt t="169579" x="3937000" y="2355850"/>
          <p14:tracePt t="169613" x="3937000" y="2406650"/>
          <p14:tracePt t="169641" x="3937000" y="2444750"/>
          <p14:tracePt t="169643" x="3937000" y="2451100"/>
          <p14:tracePt t="169657" x="3937000" y="2457450"/>
          <p14:tracePt t="169691" x="3937000" y="2495550"/>
          <p14:tracePt t="169724" x="3937000" y="2552700"/>
          <p14:tracePt t="169757" x="3930650" y="2641600"/>
          <p14:tracePt t="169791" x="3917950" y="2717800"/>
          <p14:tracePt t="169824" x="3911600" y="2749550"/>
          <p14:tracePt t="169826" x="3911600" y="2762250"/>
          <p14:tracePt t="169857" x="3911600" y="2800350"/>
          <p14:tracePt t="169860" x="3911600" y="2806700"/>
          <p14:tracePt t="169891" x="3911600" y="2851150"/>
          <p14:tracePt t="169893" x="3911600" y="2863850"/>
          <p14:tracePt t="169907" x="3911600" y="2882900"/>
          <p14:tracePt t="169942" x="3911600" y="2978150"/>
          <p14:tracePt t="169974" x="3911600" y="3054350"/>
          <p14:tracePt t="170008" x="3911600" y="3111500"/>
          <p14:tracePt t="170041" x="3911600" y="3155950"/>
          <p14:tracePt t="170077" x="3905250" y="3187700"/>
          <p14:tracePt t="170111" x="3898900" y="3194050"/>
          <p14:tracePt t="170141" x="3898900" y="3200400"/>
          <p14:tracePt t="170143" x="3898900" y="3206750"/>
          <p14:tracePt t="170271" x="3898900" y="3143250"/>
          <p14:tracePt t="170299" x="3905250" y="3060700"/>
          <p14:tracePt t="170332" x="3930650" y="2933700"/>
          <p14:tracePt t="170360" x="3949700" y="2825750"/>
          <p14:tracePt t="170392" x="3968750" y="2736850"/>
          <p14:tracePt t="170408" x="3968750" y="2698750"/>
          <p14:tracePt t="170425" x="3975100" y="2660650"/>
          <p14:tracePt t="170442" x="3981450" y="2635250"/>
          <p14:tracePt t="170451" x="3981450" y="2616200"/>
          <p14:tracePt t="170475" x="3987800" y="2571750"/>
          <p14:tracePt t="170508" x="3994150" y="2508250"/>
          <p14:tracePt t="170542" x="4006850" y="2463800"/>
          <p14:tracePt t="170545" x="4006850" y="2444750"/>
          <p14:tracePt t="170576" x="4006850" y="2413000"/>
          <p14:tracePt t="170608" x="4006850" y="2393950"/>
          <p14:tracePt t="170642" x="4006850" y="2387600"/>
          <p14:tracePt t="170688" x="4006850" y="2381250"/>
          <p14:tracePt t="170925" x="4006850" y="2406650"/>
          <p14:tracePt t="170958" x="4006850" y="2476500"/>
          <p14:tracePt t="170985" x="4000500" y="2527300"/>
          <p14:tracePt t="171009" x="3994150" y="2571750"/>
          <p14:tracePt t="171042" x="3994150" y="2622550"/>
          <p14:tracePt t="171045" x="3987800" y="2635250"/>
          <p14:tracePt t="171076" x="3981450" y="2711450"/>
          <p14:tracePt t="171109" x="3981450" y="2762250"/>
          <p14:tracePt t="171142" x="3981450" y="2800350"/>
          <p14:tracePt t="171176" x="3975100" y="2838450"/>
          <p14:tracePt t="171209" x="3968750" y="2882900"/>
          <p14:tracePt t="171220" x="3968750" y="2901950"/>
          <p14:tracePt t="171248" x="3962400" y="2946400"/>
          <p14:tracePt t="171276" x="3962400" y="2978150"/>
          <p14:tracePt t="171285" x="3962400" y="2997200"/>
          <p14:tracePt t="171310" x="3962400" y="3016250"/>
          <p14:tracePt t="171343" x="3956050" y="3028950"/>
          <p14:tracePt t="171376" x="3956050" y="3041650"/>
          <p14:tracePt t="171410" x="3956050" y="3054350"/>
          <p14:tracePt t="171453" x="3956050" y="3060700"/>
          <p14:tracePt t="171633" x="3949700" y="3016250"/>
          <p14:tracePt t="171660" x="3937000" y="2927350"/>
          <p14:tracePt t="171693" x="3930650" y="2825750"/>
          <p14:tracePt t="171704" x="3930650" y="2774950"/>
          <p14:tracePt t="171726" x="3930650" y="2743200"/>
          <p14:tracePt t="171760" x="3930650" y="2673350"/>
          <p14:tracePt t="171796" x="3930650" y="2622550"/>
          <p14:tracePt t="171827" x="3924300" y="2559050"/>
          <p14:tracePt t="171860" x="3924300" y="2501900"/>
          <p14:tracePt t="171895" x="3917950" y="2470150"/>
          <p14:tracePt t="171927" x="3917950" y="2444750"/>
          <p14:tracePt t="171960" x="3917950" y="2419350"/>
          <p14:tracePt t="171962" x="3917950" y="2413000"/>
          <p14:tracePt t="171993" x="3917950" y="2406650"/>
          <p14:tracePt t="172027" x="3917950" y="2400300"/>
          <p14:tracePt t="172060" x="3917950" y="2387600"/>
          <p14:tracePt t="172219" x="3917950" y="2400300"/>
          <p14:tracePt t="172256" x="3917950" y="2457450"/>
          <p14:tracePt t="172286" x="3917950" y="2514600"/>
          <p14:tracePt t="172288" x="3911600" y="2540000"/>
          <p14:tracePt t="172296" x="3911600" y="2565400"/>
          <p14:tracePt t="172316" x="3911600" y="2603500"/>
          <p14:tracePt t="172348" x="3911600" y="2647950"/>
          <p14:tracePt t="172377" x="3911600" y="2679700"/>
          <p14:tracePt t="172411" x="3911600" y="2730500"/>
          <p14:tracePt t="172444" x="3911600" y="2800350"/>
          <p14:tracePt t="172477" x="3911600" y="2851150"/>
          <p14:tracePt t="172511" x="3911600" y="2889250"/>
          <p14:tracePt t="172546" x="3911600" y="2921000"/>
          <p14:tracePt t="172582" x="3911600" y="2940050"/>
          <p14:tracePt t="172611" x="3911600" y="2971800"/>
          <p14:tracePt t="172644" x="3911600" y="3009900"/>
          <p14:tracePt t="172678" x="3911600" y="3041650"/>
          <p14:tracePt t="172711" x="3911600" y="3060700"/>
          <p14:tracePt t="172744" x="3911600" y="3079750"/>
          <p14:tracePt t="172782" x="3911600" y="3092450"/>
          <p14:tracePt t="172818" x="3911600" y="3105150"/>
          <p14:tracePt t="172844" x="3911600" y="3117850"/>
          <p14:tracePt t="172878" x="3911600" y="3124200"/>
          <p14:tracePt t="172911" x="3911600" y="3130550"/>
          <p14:tracePt t="173472" x="3905250" y="3130550"/>
          <p14:tracePt t="175320" x="3924300" y="3130550"/>
          <p14:tracePt t="175349" x="3943350" y="3130550"/>
          <p14:tracePt t="175381" x="4019550" y="3130550"/>
          <p14:tracePt t="175382" x="4032250" y="3130550"/>
          <p14:tracePt t="175414" x="4108450" y="3130550"/>
          <p14:tracePt t="175448" x="4165600" y="3130550"/>
          <p14:tracePt t="175483" x="4267200" y="3130550"/>
          <p14:tracePt t="175517" x="4387850" y="3130550"/>
          <p14:tracePt t="175552" x="4559300" y="3130550"/>
          <p14:tracePt t="175581" x="4667250" y="3130550"/>
          <p14:tracePt t="175614" x="4768850" y="3136900"/>
          <p14:tracePt t="175616" x="4781550" y="3136900"/>
          <p14:tracePt t="175625" x="4781550" y="3143250"/>
          <p14:tracePt t="175846" x="4768850" y="3143250"/>
          <p14:tracePt t="175879" x="4699000" y="3143250"/>
          <p14:tracePt t="175906" x="4578350" y="3143250"/>
          <p14:tracePt t="175907" x="4521200" y="3143250"/>
          <p14:tracePt t="175942" x="4381500" y="3143250"/>
          <p14:tracePt t="175975" x="4311650" y="3143250"/>
          <p14:tracePt t="176017" x="4254500" y="3149600"/>
          <p14:tracePt t="176046" x="4203700" y="3155950"/>
          <p14:tracePt t="176080" x="4171950" y="3162300"/>
          <p14:tracePt t="176284" x="4184650" y="3162300"/>
          <p14:tracePt t="176301" x="4222750" y="3162300"/>
          <p14:tracePt t="176315" x="4298950" y="3155950"/>
          <p14:tracePt t="176332" x="4362450" y="3149600"/>
          <p14:tracePt t="176342" x="4413250" y="3143250"/>
          <p14:tracePt t="176376" x="4559300" y="3136900"/>
          <p14:tracePt t="176411" x="4629150" y="3130550"/>
          <p14:tracePt t="176438" x="4660900" y="3130550"/>
          <p14:tracePt t="176473" x="4705350" y="3130550"/>
          <p14:tracePt t="176475" x="4724400" y="3130550"/>
          <p14:tracePt t="176514" x="4737100" y="3130550"/>
          <p14:tracePt t="176827" x="0" y="0"/>
        </p14:tracePtLst>
        <p14:tracePtLst>
          <p14:tracePt t="180570" x="3187700" y="3168650"/>
          <p14:tracePt t="180599" x="3022600" y="3136900"/>
          <p14:tracePt t="180626" x="2882900" y="3105150"/>
          <p14:tracePt t="180660" x="2698750" y="3073400"/>
          <p14:tracePt t="180690" x="2540000" y="3060700"/>
          <p14:tracePt t="180723" x="2381250" y="3060700"/>
          <p14:tracePt t="180755" x="2222500" y="3067050"/>
          <p14:tracePt t="180787" x="2051050" y="3105150"/>
          <p14:tracePt t="180821" x="1955800" y="3136900"/>
          <p14:tracePt t="180854" x="1803400" y="3219450"/>
          <p14:tracePt t="180897" x="1644650" y="3352800"/>
          <p14:tracePt t="180923" x="1543050" y="3441700"/>
          <p14:tracePt t="180954" x="1524000" y="3505200"/>
          <p14:tracePt t="180988" x="1524000" y="3575050"/>
          <p14:tracePt t="181021" x="1549400" y="3689350"/>
          <p14:tracePt t="181055" x="1619250" y="3797300"/>
          <p14:tracePt t="181088" x="1689100" y="3873500"/>
          <p14:tracePt t="181121" x="1746250" y="3917950"/>
          <p14:tracePt t="181123" x="1778000" y="3937000"/>
          <p14:tracePt t="181157" x="1943100" y="3987800"/>
          <p14:tracePt t="181188" x="2241550" y="4025900"/>
          <p14:tracePt t="181221" x="2457450" y="4044950"/>
          <p14:tracePt t="181255" x="2590800" y="4044950"/>
          <p14:tracePt t="181288" x="2730500" y="4044950"/>
          <p14:tracePt t="181322" x="2971800" y="4025900"/>
          <p14:tracePt t="181355" x="3111500" y="3987800"/>
          <p14:tracePt t="181357" x="3130550" y="3981450"/>
          <p14:tracePt t="181389" x="3149600" y="3943350"/>
          <p14:tracePt t="181422" x="3232150" y="3778250"/>
          <p14:tracePt t="181455" x="3276600" y="3657600"/>
          <p14:tracePt t="181489" x="3289300" y="3600450"/>
          <p14:tracePt t="181501" x="3289300" y="3568700"/>
          <p14:tracePt t="181531" x="3289300" y="3524250"/>
          <p14:tracePt t="181555" x="3270250" y="3479800"/>
          <p14:tracePt t="181589" x="3219450" y="3416300"/>
          <p14:tracePt t="181591" x="3206750" y="3403600"/>
          <p14:tracePt t="181622" x="3117850" y="3340100"/>
          <p14:tracePt t="181655" x="3041650" y="3302000"/>
          <p14:tracePt t="181689" x="2965450" y="3276600"/>
          <p14:tracePt t="181705" x="2908300" y="3263900"/>
          <p14:tracePt t="181739" x="2832100" y="3244850"/>
          <p14:tracePt t="181772" x="2730500" y="3232150"/>
          <p14:tracePt t="181775" x="2660650" y="3225800"/>
          <p14:tracePt t="181784" x="2622550" y="3219450"/>
          <p14:tracePt t="181806" x="2571750" y="3219450"/>
          <p14:tracePt t="181816" x="2520950" y="3219450"/>
          <p14:tracePt t="181845" x="2406650" y="3219450"/>
          <p14:tracePt t="181847" x="2381250" y="3225800"/>
          <p14:tracePt t="181873" x="2305050" y="3238500"/>
          <p14:tracePt t="181906" x="2184400" y="3282950"/>
          <p14:tracePt t="181943" x="1993900" y="3352800"/>
          <p14:tracePt t="181945" x="1974850" y="3352800"/>
          <p14:tracePt t="181972" x="1917700" y="3378200"/>
          <p14:tracePt t="182006" x="1879600" y="3403600"/>
          <p14:tracePt t="182039" x="1809750" y="3473450"/>
          <p14:tracePt t="182072" x="1765300" y="3556000"/>
          <p14:tracePt t="182106" x="1746250" y="3619500"/>
          <p14:tracePt t="182140" x="1746250" y="3670300"/>
          <p14:tracePt t="182173" x="1746250" y="3733800"/>
          <p14:tracePt t="182206" x="1778000" y="3816350"/>
          <p14:tracePt t="182208" x="1790700" y="3835400"/>
          <p14:tracePt t="182239" x="1841500" y="3892550"/>
          <p14:tracePt t="182273" x="1955800" y="3975100"/>
          <p14:tracePt t="182275" x="2000250" y="3994150"/>
          <p14:tracePt t="182283" x="2012950" y="4000500"/>
          <p14:tracePt t="182307" x="2127250" y="4025900"/>
          <p14:tracePt t="182316" x="2190750" y="4038600"/>
          <p14:tracePt t="182339" x="2362200" y="4044950"/>
          <p14:tracePt t="182348" x="2451100" y="4044950"/>
          <p14:tracePt t="182373" x="2654300" y="4051300"/>
          <p14:tracePt t="182406" x="2825750" y="4038600"/>
          <p14:tracePt t="182440" x="2876550" y="4006850"/>
          <p14:tracePt t="182474" x="2965450" y="3924300"/>
          <p14:tracePt t="182506" x="3111500" y="3854450"/>
          <p14:tracePt t="182518" x="3168650" y="3829050"/>
          <p14:tracePt t="182540" x="3187700" y="3822700"/>
          <p14:tracePt t="182573" x="3213100" y="3771900"/>
          <p14:tracePt t="182607" x="3219450" y="3670300"/>
          <p14:tracePt t="182640" x="3200400" y="3562350"/>
          <p14:tracePt t="182673" x="3168650" y="3505200"/>
          <p14:tracePt t="182707" x="3117850" y="3448050"/>
          <p14:tracePt t="182719" x="3073400" y="3416300"/>
          <p14:tracePt t="182749" x="3003550" y="3371850"/>
          <p14:tracePt t="182773" x="2889250" y="3321050"/>
          <p14:tracePt t="182807" x="2705100" y="3270250"/>
          <p14:tracePt t="182840" x="2616200" y="3257550"/>
          <p14:tracePt t="182873" x="2514600" y="3244850"/>
          <p14:tracePt t="182907" x="2413000" y="3238500"/>
          <p14:tracePt t="182940" x="2324100" y="3238500"/>
          <p14:tracePt t="182943" x="2254250" y="3251200"/>
          <p14:tracePt t="182974" x="2190750" y="3270250"/>
          <p14:tracePt t="182974" x="2171700" y="3276600"/>
          <p14:tracePt t="182984" x="2133600" y="3289300"/>
          <p14:tracePt t="183018" x="2082800" y="3321050"/>
          <p14:tracePt t="183051" x="2012950" y="3378200"/>
          <p14:tracePt t="183078" x="1974850" y="3422650"/>
          <p14:tracePt t="183107" x="1943100" y="3473450"/>
          <p14:tracePt t="183140" x="1917700" y="3536950"/>
          <p14:tracePt t="183174" x="1905000" y="3581400"/>
          <p14:tracePt t="183207" x="1905000" y="3594100"/>
          <p14:tracePt t="183284" x="0" y="0"/>
        </p14:tracePtLst>
        <p14:tracePtLst>
          <p14:tracePt t="183784" x="3403600" y="3562350"/>
          <p14:tracePt t="183815" x="3409950" y="3562350"/>
          <p14:tracePt t="183849" x="3505200" y="3562350"/>
          <p14:tracePt t="183876" x="3638550" y="3562350"/>
          <p14:tracePt t="183908" x="3835400" y="3562350"/>
          <p14:tracePt t="183942" x="4076700" y="3562350"/>
          <p14:tracePt t="183986" x="4705350" y="3562350"/>
          <p14:tracePt t="184020" x="4927600" y="3562350"/>
          <p14:tracePt t="184047" x="5048250" y="3575050"/>
          <p14:tracePt t="184083" x="5130800" y="3575050"/>
          <p14:tracePt t="184109" x="5156200" y="3575050"/>
          <p14:tracePt t="184145" x="5187950" y="3575050"/>
          <p14:tracePt t="184175" x="5295900" y="3556000"/>
          <p14:tracePt t="184192" x="5391150" y="3543300"/>
          <p14:tracePt t="184192" x="5429250" y="3543300"/>
          <p14:tracePt t="184225" x="5486400" y="3530600"/>
          <p14:tracePt t="184316" x="5492750" y="3473450"/>
          <p14:tracePt t="184344" x="5499100" y="3422650"/>
          <p14:tracePt t="184379" x="5505450" y="3340100"/>
          <p14:tracePt t="184409" x="5505450" y="3308350"/>
          <p14:tracePt t="184442" x="5505450" y="3263900"/>
          <p14:tracePt t="184444" x="5505450" y="3257550"/>
          <p14:tracePt t="184475" x="5505450" y="3244850"/>
          <p14:tracePt t="184509" x="5505450" y="3238500"/>
          <p14:tracePt t="184542" x="5505450" y="3225800"/>
          <p14:tracePt t="184582" x="5499100" y="3219450"/>
          <p14:tracePt t="184659" x="5499100" y="3225800"/>
          <p14:tracePt t="184679" x="5480050" y="3270250"/>
          <p14:tracePt t="184687" x="5467350" y="3302000"/>
          <p14:tracePt t="184709" x="5454650" y="3359150"/>
          <p14:tracePt t="184742" x="5448300" y="3473450"/>
          <p14:tracePt t="184776" x="5441950" y="3536950"/>
          <p14:tracePt t="184777" x="5441950" y="3543300"/>
          <p14:tracePt t="184880" x="5435600" y="3543300"/>
          <p14:tracePt t="184908" x="5429250" y="3492500"/>
          <p14:tracePt t="184942" x="5403850" y="3257550"/>
          <p14:tracePt t="184970" x="5397500" y="3194050"/>
          <p14:tracePt t="185005" x="5397500" y="3143250"/>
          <p14:tracePt t="185100" x="5391150" y="3238500"/>
          <p14:tracePt t="185126" x="5391150" y="3365500"/>
          <p14:tracePt t="185160" x="5384800" y="3505200"/>
          <p14:tracePt t="185176" x="5384800" y="3536950"/>
          <p14:tracePt t="185210" x="5384800" y="3543300"/>
          <p14:tracePt t="185335" x="5378450" y="3416300"/>
          <p14:tracePt t="185362" x="5378450" y="3295650"/>
          <p14:tracePt t="185396" x="5384800" y="3238500"/>
          <p14:tracePt t="185426" x="5384800" y="3219450"/>
          <p14:tracePt t="185502" x="5384800" y="3238500"/>
          <p14:tracePt t="185534" x="5384800" y="3384550"/>
          <p14:tracePt t="185567" x="5384800" y="3530600"/>
          <p14:tracePt t="185595" x="5384800" y="3568700"/>
          <p14:tracePt t="185719" x="5384800" y="3530600"/>
          <p14:tracePt t="185744" x="5384800" y="3435350"/>
          <p14:tracePt t="185752" x="5384800" y="3403600"/>
          <p14:tracePt t="185777" x="5384800" y="3327400"/>
          <p14:tracePt t="185811" x="5384800" y="3289300"/>
          <p14:tracePt t="185922" x="5391150" y="3314700"/>
          <p14:tracePt t="185958" x="5391150" y="3492500"/>
          <p14:tracePt t="185988" x="5391150" y="3594100"/>
          <p14:tracePt t="185990" x="5391150" y="3606800"/>
          <p14:tracePt t="186035" x="5391150" y="3613150"/>
          <p14:tracePt t="186101" x="5391150" y="3594100"/>
          <p14:tracePt t="186129" x="5391150" y="3562350"/>
          <p14:tracePt t="186161" x="5391150" y="3549650"/>
          <p14:tracePt t="186194" x="0" y="0"/>
        </p14:tracePtLst>
        <p14:tracePtLst>
          <p14:tracePt t="192229" x="2641600" y="4914900"/>
          <p14:tracePt t="192235" x="2641600" y="4908550"/>
          <p14:tracePt t="192260" x="2590800" y="4889500"/>
          <p14:tracePt t="192287" x="2470150" y="4851400"/>
          <p14:tracePt t="192318" x="2298700" y="4819650"/>
          <p14:tracePt t="192352" x="2171700" y="4813300"/>
          <p14:tracePt t="192385" x="2089150" y="4826000"/>
          <p14:tracePt t="192419" x="1962150" y="4857750"/>
          <p14:tracePt t="192419" x="1924050" y="4870450"/>
          <p14:tracePt t="192452" x="1809750" y="4927600"/>
          <p14:tracePt t="192486" x="1758950" y="4997450"/>
          <p14:tracePt t="192521" x="1746250" y="5048250"/>
          <p14:tracePt t="192552" x="1758950" y="5111750"/>
          <p14:tracePt t="192585" x="1860550" y="5219700"/>
          <p14:tracePt t="192587" x="1911350" y="5251450"/>
          <p14:tracePt t="192631" x="2286000" y="5384800"/>
          <p14:tracePt t="192659" x="2597150" y="5435600"/>
          <p14:tracePt t="192661" x="2628900" y="5435600"/>
          <p14:tracePt t="192694" x="2908300" y="5422900"/>
          <p14:tracePt t="192720" x="2965450" y="5391150"/>
          <p14:tracePt t="192756" x="3003550" y="5276850"/>
          <p14:tracePt t="192758" x="3009900" y="5245100"/>
          <p14:tracePt t="192786" x="3016250" y="5168900"/>
          <p14:tracePt t="192819" x="3016250" y="5111750"/>
          <p14:tracePt t="192861" x="3009900" y="5092700"/>
          <p14:tracePt t="192894" x="2978150" y="5073650"/>
          <p14:tracePt t="192895" x="2965450" y="5067300"/>
          <p14:tracePt t="192927" x="2774950" y="4997450"/>
          <p14:tracePt t="192954" x="2590800" y="4953000"/>
          <p14:tracePt t="192989" x="2393950" y="4927600"/>
          <p14:tracePt t="192991" x="2355850" y="4921250"/>
          <p14:tracePt t="193019" x="2292350" y="4921250"/>
          <p14:tracePt t="193053" x="2241550" y="4933950"/>
          <p14:tracePt t="193086" x="2165350" y="4984750"/>
          <p14:tracePt t="193088" x="2146300" y="4991100"/>
          <p14:tracePt t="193119" x="2133600" y="5003800"/>
          <p14:tracePt t="193178" x="2133600" y="5010150"/>
          <p14:tracePt t="193206" x="2133600" y="5022850"/>
          <p14:tracePt t="193236" x="2139950" y="5035550"/>
          <p14:tracePt t="193288" x="0" y="0"/>
        </p14:tracePtLst>
        <p14:tracePtLst>
          <p14:tracePt t="195318" x="4089400" y="2628900"/>
          <p14:tracePt t="195396" x="4146550" y="2616200"/>
          <p14:tracePt t="195428" x="4298950" y="2597150"/>
          <p14:tracePt t="195456" x="4445000" y="2590800"/>
          <p14:tracePt t="195457" x="4495800" y="2590800"/>
          <p14:tracePt t="195472" x="4546600" y="2590800"/>
          <p14:tracePt t="195474" x="4584700" y="2590800"/>
          <p14:tracePt t="195507" x="4673600" y="2590800"/>
          <p14:tracePt t="195539" x="4768850" y="2597150"/>
          <p14:tracePt t="195572" x="4883150" y="2597150"/>
          <p14:tracePt t="195606" x="5067300" y="2603500"/>
          <p14:tracePt t="195642" x="5168900" y="2609850"/>
          <p14:tracePt t="195676" x="5175250" y="2609850"/>
          <p14:tracePt t="195737" x="5187950" y="2609850"/>
          <p14:tracePt t="195926" x="0" y="0"/>
        </p14:tracePtLst>
        <p14:tracePtLst>
          <p14:tracePt t="196304" x="4184650" y="2641600"/>
          <p14:tracePt t="196360" x="4273550" y="2635250"/>
          <p14:tracePt t="196381" x="4476750" y="2622550"/>
          <p14:tracePt t="196414" x="4832350" y="2616200"/>
          <p14:tracePt t="196440" x="5073650" y="2616200"/>
          <p14:tracePt t="196473" x="5213350" y="2616200"/>
          <p14:tracePt t="196507" x="5245100" y="2616200"/>
          <p14:tracePt t="196540" x="5283200" y="2616200"/>
          <p14:tracePt t="196574" x="5340350" y="2616200"/>
          <p14:tracePt t="196609" x="5346700" y="2616200"/>
          <p14:tracePt t="196737" x="0" y="0"/>
        </p14:tracePtLst>
        <p14:tracePtLst>
          <p14:tracePt t="197944" x="6007100" y="1828800"/>
          <p14:tracePt t="197948" x="6007100" y="1822450"/>
          <p14:tracePt t="197975" x="5994400" y="1816100"/>
          <p14:tracePt t="198009" x="5988050" y="1803400"/>
          <p14:tracePt t="198042" x="5975350" y="1797050"/>
          <p14:tracePt t="198075" x="5943600" y="1784350"/>
          <p14:tracePt t="198109" x="5911850" y="1771650"/>
          <p14:tracePt t="198142" x="5810250" y="1758950"/>
          <p14:tracePt t="198176" x="5708650" y="1746250"/>
          <p14:tracePt t="198192" x="5676900" y="1746250"/>
          <p14:tracePt t="198226" x="5664200" y="1739900"/>
          <p14:tracePt t="198553" x="5651500" y="1752600"/>
          <p14:tracePt t="198585" x="5626100" y="1790700"/>
          <p14:tracePt t="198611" x="5613400" y="1809750"/>
          <p14:tracePt t="198756" x="5613400" y="1822450"/>
          <p14:tracePt t="198786" x="5607050" y="1822450"/>
          <p14:tracePt t="198818" x="5607050" y="1828800"/>
          <p14:tracePt t="198878" x="5607050" y="1835150"/>
          <p14:tracePt t="198911" x="5613400" y="1854200"/>
          <p14:tracePt t="198944" x="5619750" y="1879600"/>
          <p14:tracePt t="198977" x="5518150" y="1981200"/>
          <p14:tracePt t="198978" x="5461000" y="2019300"/>
          <p14:tracePt t="199010" x="5245100" y="2146300"/>
          <p14:tracePt t="199043" x="5143500" y="2228850"/>
          <p14:tracePt t="199079" x="5124450" y="2273300"/>
          <p14:tracePt t="199112" x="5111750" y="2381250"/>
          <p14:tracePt t="199146" x="5118100" y="2584450"/>
          <p14:tracePt t="199147" x="5130800" y="2628900"/>
          <p14:tracePt t="199190" x="5181600" y="2800350"/>
          <p14:tracePt t="199224" x="5276850" y="3003550"/>
          <p14:tracePt t="199251" x="5403850" y="3143250"/>
          <p14:tracePt t="199285" x="5607050" y="3200400"/>
          <p14:tracePt t="199318" x="5835650" y="3206750"/>
          <p14:tracePt t="199345" x="6013450" y="3225800"/>
          <p14:tracePt t="199383" x="6350000" y="3263900"/>
          <p14:tracePt t="199410" x="6578600" y="3270250"/>
          <p14:tracePt t="199444" x="6883400" y="3244850"/>
          <p14:tracePt t="199477" x="7200900" y="3175000"/>
          <p14:tracePt t="199511" x="7454900" y="3111500"/>
          <p14:tracePt t="199544" x="7600950" y="3028950"/>
          <p14:tracePt t="199578" x="7689850" y="2914650"/>
          <p14:tracePt t="199613" x="7727950" y="2794000"/>
          <p14:tracePt t="199644" x="7747000" y="2616200"/>
          <p14:tracePt t="199645" x="7747000" y="2584450"/>
          <p14:tracePt t="199661" x="7753350" y="2559050"/>
          <p14:tracePt t="199663" x="7753350" y="2489200"/>
          <p14:tracePt t="199672" x="7753350" y="2470150"/>
          <p14:tracePt t="199694" x="7747000" y="2393950"/>
          <p14:tracePt t="199703" x="7740650" y="2381250"/>
          <p14:tracePt t="199728" x="7683500" y="2286000"/>
          <p14:tracePt t="199739" x="7677150" y="2273300"/>
          <p14:tracePt t="199768" x="7588250" y="2197100"/>
          <p14:tracePt t="199802" x="7442200" y="2114550"/>
          <p14:tracePt t="199830" x="7353300" y="2063750"/>
          <p14:tracePt t="199861" x="7143750" y="1987550"/>
          <p14:tracePt t="199894" x="7010400" y="1949450"/>
          <p14:tracePt t="199895" x="6972300" y="1943100"/>
          <p14:tracePt t="199911" x="6940550" y="1936750"/>
          <p14:tracePt t="199944" x="6667500" y="1930400"/>
          <p14:tracePt t="199978" x="6445250" y="1930400"/>
          <p14:tracePt t="200011" x="6197600" y="1930400"/>
          <p14:tracePt t="200044" x="5975350" y="1943100"/>
          <p14:tracePt t="200078" x="5791200" y="2000250"/>
          <p14:tracePt t="200112" x="5619750" y="2076450"/>
          <p14:tracePt t="200147" x="5524500" y="2139950"/>
          <p14:tracePt t="200178" x="5448300" y="2203450"/>
          <p14:tracePt t="200211" x="5327650" y="2355850"/>
          <p14:tracePt t="200213" x="5314950" y="2374900"/>
          <p14:tracePt t="200245" x="5270500" y="2514600"/>
          <p14:tracePt t="200278" x="5251450" y="2679700"/>
          <p14:tracePt t="200281" x="5251450" y="2705100"/>
          <p14:tracePt t="200312" x="5251450" y="2870200"/>
          <p14:tracePt t="200345" x="5295900" y="3003550"/>
          <p14:tracePt t="200378" x="5372100" y="3149600"/>
          <p14:tracePt t="200412" x="5441950" y="3219450"/>
          <p14:tracePt t="200445" x="5664200" y="3302000"/>
          <p14:tracePt t="200447" x="5702300" y="3308350"/>
          <p14:tracePt t="200478" x="6013450" y="3346450"/>
          <p14:tracePt t="200512" x="6464300" y="3359150"/>
          <p14:tracePt t="200546" x="6699250" y="3359150"/>
          <p14:tracePt t="200578" x="6870700" y="3308350"/>
          <p14:tracePt t="200596" x="6959600" y="3270250"/>
          <p14:tracePt t="200632" x="7150100" y="3187700"/>
          <p14:tracePt t="200634" x="7219950" y="3162300"/>
          <p14:tracePt t="200662" x="7340600" y="3105150"/>
          <p14:tracePt t="200695" x="7499350" y="3003550"/>
          <p14:tracePt t="200706" x="7524750" y="2978150"/>
          <p14:tracePt t="200729" x="7524750" y="2971800"/>
          <p14:tracePt t="200770" x="7524750" y="2959100"/>
          <p14:tracePt t="200804" x="0" y="0"/>
        </p14:tracePtLst>
        <p14:tracePtLst>
          <p14:tracePt t="204188" x="2921000" y="1993900"/>
          <p14:tracePt t="204191" x="2914650" y="1987550"/>
          <p14:tracePt t="204226" x="2901950" y="1968500"/>
          <p14:tracePt t="204257" x="2863850" y="1943100"/>
          <p14:tracePt t="204288" x="2774950" y="1911350"/>
          <p14:tracePt t="204316" x="2660650" y="1892300"/>
          <p14:tracePt t="204351" x="2508250" y="1873250"/>
          <p14:tracePt t="204383" x="2387600" y="1860550"/>
          <p14:tracePt t="204384" x="2362200" y="1854200"/>
          <p14:tracePt t="204424" x="2298700" y="1847850"/>
          <p14:tracePt t="204459" x="2190750" y="1885950"/>
          <p14:tracePt t="204487" x="2044700" y="1949450"/>
          <p14:tracePt t="204521" x="1911350" y="1993900"/>
          <p14:tracePt t="204550" x="1873250" y="2012950"/>
          <p14:tracePt t="204583" x="1841500" y="2057400"/>
          <p14:tracePt t="204617" x="1784350" y="2152650"/>
          <p14:tracePt t="204651" x="1714500" y="2324100"/>
          <p14:tracePt t="204684" x="1644650" y="2501900"/>
          <p14:tracePt t="204693" x="1631950" y="2546350"/>
          <p14:tracePt t="204719" x="1574800" y="2724150"/>
          <p14:tracePt t="204754" x="1562100" y="3028950"/>
          <p14:tracePt t="204784" x="1562100" y="3251200"/>
          <p14:tracePt t="204817" x="1581150" y="3435350"/>
          <p14:tracePt t="204850" x="1644650" y="3657600"/>
          <p14:tracePt t="204884" x="1720850" y="3778250"/>
          <p14:tracePt t="204917" x="1778000" y="3848100"/>
          <p14:tracePt t="204950" x="1892300" y="3943350"/>
          <p14:tracePt t="204954" x="1949450" y="3987800"/>
          <p14:tracePt t="204988" x="2241550" y="4108450"/>
          <p14:tracePt t="205017" x="2489200" y="4178300"/>
          <p14:tracePt t="205051" x="2641600" y="4171950"/>
          <p14:tracePt t="205085" x="2774950" y="4070350"/>
          <p14:tracePt t="205117" x="3009900" y="3886200"/>
          <p14:tracePt t="205151" x="3321050" y="3683000"/>
          <p14:tracePt t="205184" x="3441700" y="3486150"/>
          <p14:tracePt t="205186" x="3454400" y="3429000"/>
          <p14:tracePt t="205218" x="3467100" y="3149600"/>
          <p14:tracePt t="205251" x="3422650" y="2933700"/>
          <p14:tracePt t="205284" x="3365500" y="2743200"/>
          <p14:tracePt t="205318" x="3321050" y="2590800"/>
          <p14:tracePt t="205351" x="3282950" y="2457450"/>
          <p14:tracePt t="205353" x="3276600" y="2425700"/>
          <p14:tracePt t="205398" x="3213100" y="2203450"/>
          <p14:tracePt t="205400" x="3200400" y="2159000"/>
          <p14:tracePt t="205408" x="3194050" y="2146300"/>
          <p14:tracePt t="205443" x="3149600" y="2076450"/>
          <p14:tracePt t="205479" x="3117850" y="2038350"/>
          <p14:tracePt t="205505" x="3092450" y="2019300"/>
          <p14:tracePt t="205537" x="3003550" y="1981200"/>
          <p14:tracePt t="205568" x="2889250" y="1943100"/>
          <p14:tracePt t="205601" x="2743200" y="1898650"/>
          <p14:tracePt t="205635" x="2603500" y="1866900"/>
          <p14:tracePt t="205645" x="2546350" y="1854200"/>
          <p14:tracePt t="205674" x="2393950" y="1835150"/>
          <p14:tracePt t="205702" x="2273300" y="1828800"/>
          <p14:tracePt t="205738" x="2228850" y="1835150"/>
          <p14:tracePt t="205773" x="2139950" y="1892300"/>
          <p14:tracePt t="205774" x="2114550" y="1917700"/>
          <p14:tracePt t="205802" x="2044700" y="1987550"/>
          <p14:tracePt t="205835" x="1962150" y="2076450"/>
          <p14:tracePt t="205868" x="1917700" y="2165350"/>
          <p14:tracePt t="205870" x="1905000" y="2178050"/>
          <p14:tracePt t="205902" x="1866900" y="2305050"/>
          <p14:tracePt t="205935" x="1822450" y="2501900"/>
          <p14:tracePt t="205936" x="1822450" y="2527300"/>
          <p14:tracePt t="205971" x="1822450" y="2736850"/>
          <p14:tracePt t="206007" x="1822450" y="2901950"/>
          <p14:tracePt t="206009" x="1822450" y="2971800"/>
          <p14:tracePt t="206035" x="1828800" y="3041650"/>
          <p14:tracePt t="206070" x="1854200" y="3181350"/>
          <p14:tracePt t="206102" x="1898650" y="3327400"/>
          <p14:tracePt t="206104" x="1917700" y="3384550"/>
          <p14:tracePt t="206113" x="1924050" y="3403600"/>
          <p14:tracePt t="206135" x="1943100" y="3441700"/>
          <p14:tracePt t="206137" x="1949450" y="3460750"/>
          <p14:tracePt t="206148" x="1955800" y="3486150"/>
          <p14:tracePt t="206175" x="2019300" y="3575050"/>
          <p14:tracePt t="206203" x="2070100" y="3651250"/>
          <p14:tracePt t="206239" x="2139950" y="3740150"/>
          <p14:tracePt t="206269" x="2165350" y="3778250"/>
          <p14:tracePt t="206303" x="2209800" y="3829050"/>
          <p14:tracePt t="206336" x="2266950" y="3886200"/>
          <p14:tracePt t="206369" x="2317750" y="3924300"/>
          <p14:tracePt t="206370" x="2330450" y="3924300"/>
          <p14:tracePt t="206402" x="2419350" y="3949700"/>
          <p14:tracePt t="206445" x="2552700" y="3956050"/>
          <p14:tracePt t="206474" x="2717800" y="3956050"/>
          <p14:tracePt t="206508" x="2863850" y="3911600"/>
          <p14:tracePt t="206536" x="2946400" y="3848100"/>
          <p14:tracePt t="206569" x="3035300" y="3733800"/>
          <p14:tracePt t="206603" x="3143250" y="3581400"/>
          <p14:tracePt t="206604" x="3162300" y="3562350"/>
          <p14:tracePt t="206636" x="3244850" y="3384550"/>
          <p14:tracePt t="206639" x="3251200" y="3346450"/>
          <p14:tracePt t="206669" x="3276600" y="3155950"/>
          <p14:tracePt t="206703" x="3270250" y="2908300"/>
          <p14:tracePt t="206736" x="3232150" y="2692400"/>
          <p14:tracePt t="206771" x="3181350" y="2546350"/>
          <p14:tracePt t="206803" x="3130550" y="2413000"/>
          <p14:tracePt t="206836" x="3092450" y="2311400"/>
          <p14:tracePt t="206838" x="3086100" y="2292350"/>
          <p14:tracePt t="206870" x="3035300" y="2197100"/>
          <p14:tracePt t="206903" x="2997200" y="2108200"/>
          <p14:tracePt t="206936" x="2952750" y="2032000"/>
          <p14:tracePt t="206970" x="2914650" y="1993900"/>
          <p14:tracePt t="207003" x="2889250" y="1981200"/>
          <p14:tracePt t="207038" x="2800350" y="1955800"/>
          <p14:tracePt t="207070" x="2647950" y="1943100"/>
          <p14:tracePt t="207103" x="2432050" y="1943100"/>
          <p14:tracePt t="207137" x="2209800" y="1974850"/>
          <p14:tracePt t="207141" x="2159000" y="1987550"/>
          <p14:tracePt t="207170" x="2006600" y="2025650"/>
          <p14:tracePt t="207204" x="1879600" y="2089150"/>
          <p14:tracePt t="207204" x="1847850" y="2095500"/>
          <p14:tracePt t="207237" x="1771650" y="2171700"/>
          <p14:tracePt t="207270" x="1708150" y="2266950"/>
          <p14:tracePt t="207303" x="1631950" y="2432050"/>
          <p14:tracePt t="207337" x="1587500" y="2628900"/>
          <p14:tracePt t="207370" x="1581150" y="2851150"/>
          <p14:tracePt t="207404" x="1593850" y="2978150"/>
          <p14:tracePt t="207408" x="1600200" y="3028950"/>
          <p14:tracePt t="207437" x="1612900" y="3098800"/>
          <p14:tracePt t="207438" x="1625600" y="3149600"/>
          <p14:tracePt t="207470" x="1651000" y="3276600"/>
          <p14:tracePt t="207504" x="1676400" y="3441700"/>
          <p14:tracePt t="207539" x="1689100" y="3524250"/>
          <p14:tracePt t="207570" x="1714500" y="3613150"/>
          <p14:tracePt t="207604" x="1739900" y="3695700"/>
          <p14:tracePt t="207606" x="1752600" y="3721100"/>
          <p14:tracePt t="207637" x="1803400" y="3816350"/>
          <p14:tracePt t="207671" x="1866900" y="3917950"/>
          <p14:tracePt t="207673" x="1873250" y="3924300"/>
          <p14:tracePt t="207704" x="1930400" y="3981450"/>
          <p14:tracePt t="207737" x="1981200" y="4006850"/>
          <p14:tracePt t="207771" x="2089150" y="4019550"/>
          <p14:tracePt t="207785" x="2152650" y="4019550"/>
          <p14:tracePt t="207804" x="2235200" y="4019550"/>
          <p14:tracePt t="207814" x="2254250" y="4019550"/>
          <p14:tracePt t="207850" x="2381250" y="4025900"/>
          <p14:tracePt t="207878" x="2451100" y="4019550"/>
          <p14:tracePt t="207914" x="2616200" y="3937000"/>
          <p14:tracePt t="207940" x="2768600" y="3790950"/>
          <p14:tracePt t="207971" x="2908300" y="3594100"/>
          <p14:tracePt t="208004" x="2978150" y="3397250"/>
          <p14:tracePt t="208006" x="2990850" y="3346450"/>
          <p14:tracePt t="208021" x="2997200" y="3289300"/>
          <p14:tracePt t="208054" x="2978150" y="2933700"/>
          <p14:tracePt t="208088" x="2908300" y="2660650"/>
          <p14:tracePt t="208121" x="2857500" y="2457450"/>
          <p14:tracePt t="208163" x="2806700" y="2305050"/>
          <p14:tracePt t="208189" x="2781300" y="2222500"/>
          <p14:tracePt t="208224" x="2755900" y="2159000"/>
          <p14:tracePt t="208255" x="2743200" y="2133600"/>
          <p14:tracePt t="208288" x="2736850" y="2127250"/>
          <p14:tracePt t="208409" x="0" y="0"/>
        </p14:tracePtLst>
      </p14:laserTraceLst>
    </p:ext>
    <p:ext uri="{E180D4A7-C9FB-4DFB-919C-405C955672EB}">
      <p14:showEvtLst xmlns:p14="http://schemas.microsoft.com/office/powerpoint/2010/main">
        <p14:playEvt time="135" objId="3"/>
        <p14:stopEvt time="222344" objId="3"/>
      </p14:showEvt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headEnd/>
                <a:tailEnd/>
              </a:ln>
            </p:spPr>
            <p:txBody>
              <a:bodyPr wrap="none" anchor="ctr"/>
              <a:lstStyle/>
              <a:p>
                <a:endParaRPr lang="zh-CN" altLang="en-US" sz="1599"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896" b="1" dirty="0">
                  <a:solidFill>
                    <a:srgbClr val="FF6600"/>
                  </a:solidFill>
                  <a:latin typeface="微软雅黑" panose="020B0503020204020204" pitchFamily="34" charset="-122"/>
                  <a:ea typeface="微软雅黑" panose="020B0503020204020204" pitchFamily="34" charset="-122"/>
                </a:rPr>
                <a:t>LW</a:t>
              </a:r>
              <a:r>
                <a:rPr lang="zh-CN" altLang="en-US" sz="1896" b="1" dirty="0">
                  <a:solidFill>
                    <a:srgbClr val="FF6600"/>
                  </a:solidFill>
                  <a:latin typeface="微软雅黑" panose="020B0503020204020204" pitchFamily="34" charset="-122"/>
                  <a:ea typeface="微软雅黑" panose="020B0503020204020204" pitchFamily="34" charset="-122"/>
                </a:rPr>
                <a:t>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rPr>
                <a:t>取指微程序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C00000"/>
                  </a:solidFill>
                  <a:latin typeface="微软雅黑" panose="020B0503020204020204" pitchFamily="34" charset="-122"/>
                  <a:ea typeface="微软雅黑" panose="020B0503020204020204" pitchFamily="34" charset="-122"/>
                </a:rPr>
                <a:t>微命令</a:t>
              </a:r>
              <a:endParaRPr lang="en-US" altLang="zh-CN" sz="1896"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chemeClr val="accent5"/>
                  </a:solidFill>
                  <a:latin typeface="微软雅黑" panose="020B0503020204020204" pitchFamily="34" charset="-122"/>
                  <a:ea typeface="微软雅黑" panose="020B0503020204020204" pitchFamily="34" charset="-122"/>
                </a:rPr>
                <a:t>判断字段</a:t>
              </a:r>
              <a:endParaRPr lang="en-US" altLang="zh-CN" sz="1896"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C000"/>
                  </a:solidFill>
                  <a:latin typeface="微软雅黑" panose="020B0503020204020204" pitchFamily="34" charset="-122"/>
                  <a:ea typeface="微软雅黑" panose="020B0503020204020204" pitchFamily="34" charset="-122"/>
                </a:rPr>
                <a:t>下址字段</a:t>
              </a:r>
              <a:endParaRPr lang="en-US" altLang="zh-CN" sz="1896"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lw</a:t>
              </a:r>
              <a:endParaRPr lang="zh-CN" altLang="en-US" sz="1896" kern="0" dirty="0">
                <a:latin typeface="Calibri"/>
                <a:ea typeface="宋体"/>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J</a:t>
              </a:r>
              <a:endParaRPr lang="zh-CN" altLang="en-US" sz="1896" kern="0" dirty="0">
                <a:latin typeface="Calibri"/>
                <a:ea typeface="宋体"/>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endParaRPr lang="zh-CN" altLang="en-US" sz="1896" kern="0" baseline="-25000" dirty="0">
                <a:solidFill>
                  <a:sysClr val="window" lastClr="FFFFFF"/>
                </a:solidFill>
                <a:latin typeface="Calibri"/>
                <a:ea typeface="宋体"/>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R</a:t>
              </a:r>
              <a:r>
                <a:rPr lang="en-US" altLang="zh-CN" sz="1896" kern="0" baseline="-25000" dirty="0">
                  <a:solidFill>
                    <a:sysClr val="window" lastClr="FFFFFF"/>
                  </a:solidFill>
                  <a:latin typeface="Calibri"/>
                  <a:ea typeface="宋体"/>
                </a:rPr>
                <a:t>d</a:t>
              </a:r>
              <a:endParaRPr lang="zh-CN" altLang="en-US" sz="1896" kern="0" baseline="-25000" dirty="0">
                <a:solidFill>
                  <a:sysClr val="window" lastClr="FFFFFF"/>
                </a:solidFill>
                <a:latin typeface="Calibri"/>
                <a:ea typeface="宋体"/>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0</a:t>
              </a:r>
              <a:endParaRPr lang="zh-CN" altLang="en-US" sz="1896" kern="0" baseline="-25000" dirty="0">
                <a:solidFill>
                  <a:sysClr val="window" lastClr="FFFFFF"/>
                </a:solidFill>
                <a:latin typeface="Calibri"/>
                <a:ea typeface="宋体"/>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endParaRPr lang="zh-CN" altLang="en-US" sz="1896" kern="0" baseline="-25000" dirty="0">
                <a:solidFill>
                  <a:sysClr val="window" lastClr="FFFFFF"/>
                </a:solidFill>
                <a:latin typeface="Calibri"/>
                <a:ea typeface="宋体"/>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funct</a:t>
              </a:r>
              <a:endParaRPr lang="zh-CN" altLang="en-US" sz="1896" kern="0" dirty="0">
                <a:solidFill>
                  <a:sysClr val="window" lastClr="FFFFFF"/>
                </a:solidFill>
                <a:latin typeface="Calibri"/>
                <a:ea typeface="宋体"/>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0</a:t>
              </a:r>
              <a:endParaRPr lang="zh-CN" altLang="en-US" sz="1896" kern="0" dirty="0">
                <a:latin typeface="Calibri"/>
                <a:ea typeface="宋体"/>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32</a:t>
              </a:r>
              <a:endParaRPr lang="zh-CN" altLang="en-US" sz="1896" kern="0" dirty="0">
                <a:latin typeface="Calibri"/>
                <a:ea typeface="宋体"/>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beq</a:t>
              </a:r>
              <a:endParaRPr lang="zh-CN" altLang="en-US" sz="1896" kern="0" dirty="0">
                <a:latin typeface="Calibri"/>
                <a:ea typeface="宋体"/>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sw</a:t>
              </a:r>
              <a:endParaRPr lang="zh-CN" altLang="en-US" sz="1896" kern="0" dirty="0">
                <a:latin typeface="Calibri"/>
                <a:ea typeface="宋体"/>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latin typeface="微软雅黑" panose="020B0503020204020204" pitchFamily="34" charset="-122"/>
                  <a:ea typeface="微软雅黑" panose="020B0503020204020204" pitchFamily="34" charset="-122"/>
                </a:rPr>
                <a:t>微指令</a:t>
              </a:r>
              <a:endParaRPr lang="en-US" altLang="zh-CN" sz="1896"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62804333-E458-4AD7-AE71-40310F33994D}"/>
              </a:ext>
            </a:extLst>
          </p:cNvPr>
          <p:cNvGrpSpPr/>
          <p:nvPr/>
        </p:nvGrpSpPr>
        <p:grpSpPr>
          <a:xfrm>
            <a:off x="1699980" y="1348098"/>
            <a:ext cx="3750783" cy="579957"/>
            <a:chOff x="371537" y="4732301"/>
            <a:chExt cx="2678518" cy="579957"/>
          </a:xfrm>
        </p:grpSpPr>
        <p:sp>
          <p:nvSpPr>
            <p:cNvPr id="264" name="矩形 26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929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03" lvl="0" indent="-325103">
              <a:lnSpc>
                <a:spcPct val="150000"/>
              </a:lnSpc>
              <a:spcBef>
                <a:spcPts val="569"/>
              </a:spcBef>
              <a:spcAft>
                <a:spcPts val="569"/>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03" lvl="0" indent="-325103">
              <a:lnSpc>
                <a:spcPct val="150000"/>
              </a:lnSpc>
              <a:spcBef>
                <a:spcPts val="569"/>
              </a:spcBef>
              <a:spcAft>
                <a:spcPts val="569"/>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a:extLst>
              <a:ext uri="{FF2B5EF4-FFF2-40B4-BE49-F238E27FC236}">
                <a16:creationId xmlns:a16="http://schemas.microsoft.com/office/drawing/2014/main" id="{1A1C1927-4E45-42C2-9593-07D6E67AD6B6}"/>
              </a:ext>
            </a:extLst>
          </p:cNvPr>
          <p:cNvGraphicFramePr>
            <a:graphicFrameLocks noGrp="1"/>
          </p:cNvGraphicFramePr>
          <p:nvPr>
            <p:extLst/>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185620983"/>
                    </a:ext>
                  </a:extLst>
                </a:gridCol>
                <a:gridCol w="1609786">
                  <a:extLst>
                    <a:ext uri="{9D8B030D-6E8A-4147-A177-3AD203B41FA5}">
                      <a16:colId xmlns:a16="http://schemas.microsoft.com/office/drawing/2014/main" val="990355079"/>
                    </a:ext>
                  </a:extLst>
                </a:gridCol>
                <a:gridCol w="1609786">
                  <a:extLst>
                    <a:ext uri="{9D8B030D-6E8A-4147-A177-3AD203B41FA5}">
                      <a16:colId xmlns:a16="http://schemas.microsoft.com/office/drawing/2014/main" val="524255330"/>
                    </a:ext>
                  </a:extLst>
                </a:gridCol>
                <a:gridCol w="1609786">
                  <a:extLst>
                    <a:ext uri="{9D8B030D-6E8A-4147-A177-3AD203B41FA5}">
                      <a16:colId xmlns:a16="http://schemas.microsoft.com/office/drawing/2014/main" val="1312206374"/>
                    </a:ext>
                  </a:extLst>
                </a:gridCol>
                <a:gridCol w="1609786">
                  <a:extLst>
                    <a:ext uri="{9D8B030D-6E8A-4147-A177-3AD203B41FA5}">
                      <a16:colId xmlns:a16="http://schemas.microsoft.com/office/drawing/2014/main" val="1330503439"/>
                    </a:ext>
                  </a:extLst>
                </a:gridCol>
                <a:gridCol w="1609786">
                  <a:extLst>
                    <a:ext uri="{9D8B030D-6E8A-4147-A177-3AD203B41FA5}">
                      <a16:colId xmlns:a16="http://schemas.microsoft.com/office/drawing/2014/main" val="105256461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3988600217"/>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03884576"/>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16576075"/>
                  </a:ext>
                </a:extLst>
              </a:tr>
            </a:tbl>
          </a:graphicData>
        </a:graphic>
      </p:graphicFrame>
    </p:spTree>
    <p:extLst>
      <p:ext uri="{BB962C8B-B14F-4D97-AF65-F5344CB8AC3E}">
        <p14:creationId xmlns:p14="http://schemas.microsoft.com/office/powerpoint/2010/main" val="1003915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052394338"/>
      </p:ext>
    </p:ext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390" x="1905000" y="4032250"/>
          <p14:tracePt t="2540" x="1955800" y="4044950"/>
          <p14:tracePt t="2579" x="2298700" y="4070350"/>
          <p14:tracePt t="2607" x="2527300" y="4089400"/>
          <p14:tracePt t="2636" x="2825750" y="4133850"/>
          <p14:tracePt t="2663" x="3054350" y="4146550"/>
          <p14:tracePt t="2698" x="3340100" y="4146550"/>
          <p14:tracePt t="2700" x="3467100" y="4146550"/>
          <p14:tracePt t="2730" x="3721100" y="4146550"/>
          <p14:tracePt t="2733" x="3803650" y="4146550"/>
          <p14:tracePt t="2763" x="4064000" y="4152900"/>
          <p14:tracePt t="2797" x="4559300" y="4210050"/>
          <p14:tracePt t="2830" x="4940300" y="4235450"/>
          <p14:tracePt t="2832" x="4991100" y="4241800"/>
          <p14:tracePt t="2864" x="5461000" y="4267200"/>
          <p14:tracePt t="2903" x="6026150" y="4292600"/>
          <p14:tracePt t="2905" x="6089650" y="4292600"/>
          <p14:tracePt t="2932" x="6457950" y="4305300"/>
          <p14:tracePt t="2964" x="6959600" y="4311650"/>
          <p14:tracePt t="2997" x="7372350" y="4267200"/>
          <p14:tracePt t="3030" x="7778750" y="4267200"/>
          <p14:tracePt t="3064" x="8083550" y="4286250"/>
          <p14:tracePt t="3066" x="8210550" y="4286250"/>
          <p14:tracePt t="3097" x="8426450" y="4292600"/>
          <p14:tracePt t="3099" x="8470900" y="4292600"/>
          <p14:tracePt t="3136" x="8763000" y="4292600"/>
          <p14:tracePt t="3138" x="8934450" y="4267200"/>
          <p14:tracePt t="3170" x="9290050" y="4203700"/>
          <p14:tracePt t="3198" x="9505950" y="4152900"/>
          <p14:tracePt t="3230" x="9696450" y="4095750"/>
          <p14:tracePt t="3264" x="9817100" y="4019550"/>
          <p14:tracePt t="3297" x="9956800" y="3930650"/>
          <p14:tracePt t="3331" x="10134600" y="3848100"/>
          <p14:tracePt t="3364" x="10337800" y="3714750"/>
          <p14:tracePt t="3366" x="10356850" y="3695700"/>
          <p14:tracePt t="3404" x="10541000" y="3568700"/>
          <p14:tracePt t="3418" x="10572750" y="3543300"/>
          <p14:tracePt t="3437" x="10680700" y="3448050"/>
          <p14:tracePt t="3448" x="10699750" y="3429000"/>
          <p14:tracePt t="3479" x="10769600" y="3244850"/>
          <p14:tracePt t="3508" x="10814050" y="3003550"/>
          <p14:tracePt t="3521" x="10814050" y="2978150"/>
          <p14:tracePt t="3559" x="10833100" y="2838450"/>
          <p14:tracePt t="3588" x="10845800" y="2736850"/>
          <p14:tracePt t="3590" x="10845800" y="2673350"/>
          <p14:tracePt t="3600" x="10845800" y="2641600"/>
          <p14:tracePt t="3621" x="10833100" y="2571750"/>
          <p14:tracePt t="3622" x="10807700" y="2520950"/>
          <p14:tracePt t="3648" x="10712450" y="2393950"/>
          <p14:tracePt t="3687" x="10572750" y="2051050"/>
          <p14:tracePt t="3714" x="10483850" y="1803400"/>
          <p14:tracePt t="3748" x="10363200" y="1549400"/>
          <p14:tracePt t="3781" x="10236200" y="1397000"/>
          <p14:tracePt t="3814" x="10077450" y="1320800"/>
          <p14:tracePt t="3817" x="10020300" y="1301750"/>
          <p14:tracePt t="3856" x="9455150" y="1123950"/>
          <p14:tracePt t="3883" x="8978900" y="958850"/>
          <p14:tracePt t="3920" x="8305800" y="736600"/>
          <p14:tracePt t="3950" x="7848600" y="577850"/>
          <p14:tracePt t="3981" x="7340600" y="463550"/>
          <p14:tracePt t="3984" x="7143750" y="425450"/>
          <p14:tracePt t="3994" x="6908800" y="393700"/>
          <p14:tracePt t="4015" x="6629400" y="368300"/>
          <p14:tracePt t="4017" x="6445250" y="336550"/>
          <p14:tracePt t="4048" x="5695950" y="266700"/>
          <p14:tracePt t="4082" x="5156200" y="222250"/>
          <p14:tracePt t="4120" x="4584700" y="184150"/>
          <p14:tracePt t="4122" x="4445000" y="177800"/>
          <p14:tracePt t="4132" x="4305300" y="177800"/>
          <p14:tracePt t="4151" x="4095750" y="177800"/>
          <p14:tracePt t="4192" x="3683000" y="234950"/>
          <p14:tracePt t="4194" x="3638550" y="254000"/>
          <p14:tracePt t="4208" x="3511550" y="292100"/>
          <p14:tracePt t="4224" x="3321050" y="349250"/>
          <p14:tracePt t="4249" x="2959100" y="450850"/>
          <p14:tracePt t="4251" x="2901950" y="463550"/>
          <p14:tracePt t="4262" x="2768600" y="508000"/>
          <p14:tracePt t="4282" x="2565400" y="584200"/>
          <p14:tracePt t="4315" x="2317750" y="692150"/>
          <p14:tracePt t="4354" x="2012950" y="927100"/>
          <p14:tracePt t="4356" x="1968500" y="971550"/>
          <p14:tracePt t="4382" x="1803400" y="1162050"/>
          <p14:tracePt t="4421" x="1625600" y="1428750"/>
          <p14:tracePt t="4450" x="1530350" y="1638300"/>
          <p14:tracePt t="4452" x="1504950" y="1695450"/>
          <p14:tracePt t="4482" x="1365250" y="1974850"/>
          <p14:tracePt t="4484" x="1339850" y="2025650"/>
          <p14:tracePt t="4516" x="1276350" y="2247900"/>
          <p14:tracePt t="4549" x="1276350" y="2406650"/>
          <p14:tracePt t="4582" x="1276350" y="2476500"/>
          <p14:tracePt t="4625" x="1371600" y="2825750"/>
          <p14:tracePt t="4639" x="1454150" y="2984500"/>
          <p14:tracePt t="4679" x="1708150" y="3359150"/>
          <p14:tracePt t="4703" x="1873250" y="3505200"/>
          <p14:tracePt t="4742" x="2260600" y="3727450"/>
          <p14:tracePt t="4778" x="2540000" y="3841750"/>
          <p14:tracePt t="4807" x="2838450" y="3917950"/>
          <p14:tracePt t="4809" x="2901950" y="3937000"/>
          <p14:tracePt t="4835" x="3365500" y="4013200"/>
          <p14:tracePt t="4871" x="4470400" y="4057650"/>
          <p14:tracePt t="4899" x="5187950" y="4089400"/>
          <p14:tracePt t="4939" x="5746750" y="4121150"/>
          <p14:tracePt t="4978" x="5842000" y="4133850"/>
          <p14:tracePt t="5059" x="0" y="0"/>
        </p14:tracePtLst>
        <p14:tracePtLst>
          <p14:tracePt t="8116" x="1860550" y="2349500"/>
          <p14:tracePt t="8175" x="1873250" y="2349500"/>
          <p14:tracePt t="8203" x="1917700" y="2349500"/>
          <p14:tracePt t="8243" x="2051050" y="2349500"/>
          <p14:tracePt t="8281" x="2114550" y="2349500"/>
          <p14:tracePt t="8377" x="2032000" y="2381250"/>
          <p14:tracePt t="8405" x="1930400" y="2393950"/>
          <p14:tracePt t="8437" x="1860550" y="2393950"/>
          <p14:tracePt t="8484" x="1873250" y="2387600"/>
          <p14:tracePt t="8515" x="1936750" y="2374900"/>
          <p14:tracePt t="8544" x="1981200" y="2374900"/>
          <p14:tracePt t="8573" x="2000250" y="2374900"/>
          <p14:tracePt t="8604" x="2019300" y="2374900"/>
          <p14:tracePt t="8637" x="2044700" y="2374900"/>
          <p14:tracePt t="8670" x="0" y="0"/>
        </p14:tracePtLst>
        <p14:tracePtLst>
          <p14:tracePt t="9181" x="4349750" y="2349500"/>
          <p14:tracePt t="9193" x="4362450" y="2349500"/>
          <p14:tracePt t="9231" x="4375150" y="2349500"/>
          <p14:tracePt t="9293" x="4400550" y="2349500"/>
          <p14:tracePt t="9295" x="4413250" y="2349500"/>
          <p14:tracePt t="9321" x="4533900" y="2343150"/>
          <p14:tracePt t="9355" x="4597400" y="2336800"/>
          <p14:tracePt t="9421" x="4591050" y="2336800"/>
          <p14:tracePt t="9423" x="4591050" y="2343150"/>
          <p14:tracePt t="9449" x="4572000" y="2343150"/>
          <p14:tracePt t="9463" x="4559300" y="2349500"/>
          <p14:tracePt t="9493" x="4527550" y="2355850"/>
          <p14:tracePt t="9525" x="4495800" y="2362200"/>
          <p14:tracePt t="9658" x="4559300" y="2362200"/>
          <p14:tracePt t="9688" x="4635500" y="2362200"/>
          <p14:tracePt t="9722" x="4648200" y="2362200"/>
          <p14:tracePt t="9777" x="0" y="0"/>
        </p14:tracePtLst>
        <p14:tracePtLst>
          <p14:tracePt t="10383" x="5308600" y="2006600"/>
          <p14:tracePt t="10448" x="5308600" y="2000250"/>
          <p14:tracePt t="10476" x="5340350" y="1987550"/>
          <p14:tracePt t="10508" x="5359400" y="1981200"/>
          <p14:tracePt t="10520" x="5372100" y="1981200"/>
          <p14:tracePt t="10552" x="5384800" y="1974850"/>
          <p14:tracePt t="10665" x="5346700" y="1974850"/>
          <p14:tracePt t="10678" x="5327650" y="1974850"/>
          <p14:tracePt t="10718" x="5264150" y="1974850"/>
          <p14:tracePt t="10807" x="5270500" y="1987550"/>
          <p14:tracePt t="10809" x="5283200" y="1987550"/>
          <p14:tracePt t="10836" x="5314950" y="1987550"/>
          <p14:tracePt t="10849" x="5334000" y="1987550"/>
          <p14:tracePt t="10884" x="5429250" y="2000250"/>
          <p14:tracePt t="10921" x="5435600" y="2000250"/>
          <p14:tracePt t="11023" x="5429250" y="2012950"/>
          <p14:tracePt t="11060" x="5384800" y="2025650"/>
          <p14:tracePt t="11256" x="0" y="0"/>
        </p14:tracePtLst>
        <p14:tracePtLst>
          <p14:tracePt t="24483" x="8731250" y="2794000"/>
          <p14:tracePt t="24519" x="8718550" y="2794000"/>
          <p14:tracePt t="24551" x="8705850" y="2800350"/>
          <p14:tracePt t="24590" x="8699500" y="2806700"/>
          <p14:tracePt t="24620" x="8680450" y="2819400"/>
          <p14:tracePt t="24658" x="8648700" y="2832100"/>
          <p14:tracePt t="24701" x="8591550" y="2882900"/>
          <p14:tracePt t="24712" x="8585200" y="2901950"/>
          <p14:tracePt t="24750" x="8572500" y="2984500"/>
          <p14:tracePt t="24764" x="8572500" y="2997200"/>
          <p14:tracePt t="24787" x="8572500" y="3022600"/>
          <p14:tracePt t="24825" x="8585200" y="3054350"/>
          <p14:tracePt t="24857" x="8597900" y="3086100"/>
          <p14:tracePt t="24890" x="8629650" y="3124200"/>
          <p14:tracePt t="24924" x="8661400" y="3155950"/>
          <p14:tracePt t="24926" x="8680450" y="3162300"/>
          <p14:tracePt t="24967" x="8870950" y="3206750"/>
          <p14:tracePt t="24979" x="8902700" y="3213100"/>
          <p14:tracePt t="25009" x="9017000" y="3200400"/>
          <p14:tracePt t="25049" x="9118600" y="3143250"/>
          <p14:tracePt t="25081" x="9131300" y="3111500"/>
          <p14:tracePt t="25109" x="9137650" y="3092450"/>
          <p14:tracePt t="25141" x="9144000" y="3041650"/>
          <p14:tracePt t="25174" x="9150350" y="2965450"/>
          <p14:tracePt t="25175" x="9150350" y="2946400"/>
          <p14:tracePt t="25218" x="9150350" y="2901950"/>
          <p14:tracePt t="25247" x="9137650" y="2882900"/>
          <p14:tracePt t="25260" x="9137650" y="2870200"/>
          <p14:tracePt t="25276" x="9124950" y="2857500"/>
          <p14:tracePt t="25308" x="9080500" y="2813050"/>
          <p14:tracePt t="25341" x="9017000" y="2768600"/>
          <p14:tracePt t="25374" x="8966200" y="2736850"/>
          <p14:tracePt t="25408" x="8928100" y="2711450"/>
          <p14:tracePt t="25448" x="8921750" y="2711450"/>
          <p14:tracePt t="25460" x="8915400" y="2705100"/>
          <p14:tracePt t="25485" x="8896350" y="2705100"/>
          <p14:tracePt t="25513" x="8839200" y="2711450"/>
          <p14:tracePt t="25542" x="8807450" y="2724150"/>
          <p14:tracePt t="25575" x="8775700" y="2730500"/>
          <p14:tracePt t="25608" x="8737600" y="2755900"/>
          <p14:tracePt t="25641" x="8693150" y="2787650"/>
          <p14:tracePt t="25675" x="8642350" y="2825750"/>
          <p14:tracePt t="25708" x="8629650" y="2838450"/>
          <p14:tracePt t="25741" x="8610600" y="2863850"/>
          <p14:tracePt t="25761" x="8604250" y="2889250"/>
          <p14:tracePt t="25777" x="8597900" y="2921000"/>
          <p14:tracePt t="25823" x="8597900" y="2959100"/>
          <p14:tracePt t="25874" x="8597900" y="2990850"/>
          <p14:tracePt t="25903" x="8610600" y="3022600"/>
          <p14:tracePt t="25931" x="8636000" y="3060700"/>
          <p14:tracePt t="25970" x="8674100" y="3092450"/>
          <p14:tracePt t="26003" x="8699500" y="3105150"/>
          <p14:tracePt t="26031" x="8743950" y="3117850"/>
          <p14:tracePt t="26059" x="8832850" y="3124200"/>
          <p14:tracePt t="26071" x="8839200" y="3124200"/>
          <p14:tracePt t="26102" x="8902700" y="3124200"/>
          <p14:tracePt t="26136" x="8978900" y="3124200"/>
          <p14:tracePt t="26138" x="8997950" y="3124200"/>
          <p14:tracePt t="26168" x="9029700" y="3111500"/>
          <p14:tracePt t="26205" x="9074150" y="3073400"/>
          <p14:tracePt t="26233" x="9099550" y="3060700"/>
          <p14:tracePt t="26235" x="9099550" y="3054350"/>
          <p14:tracePt t="26246" x="9112250" y="3035300"/>
          <p14:tracePt t="26262" x="9124950" y="3022600"/>
          <p14:tracePt t="26292" x="9137650" y="2971800"/>
          <p14:tracePt t="26326" x="9144000" y="2921000"/>
          <p14:tracePt t="26359" x="9144000" y="2876550"/>
          <p14:tracePt t="26392" x="9131300" y="2832100"/>
          <p14:tracePt t="26426" x="9105900" y="2794000"/>
          <p14:tracePt t="26429" x="9099550" y="2787650"/>
          <p14:tracePt t="26470" x="9086850" y="2774950"/>
          <p14:tracePt t="26500" x="9061450" y="2762250"/>
          <p14:tracePt t="26502" x="9048750" y="2762250"/>
          <p14:tracePt t="26530" x="8997950" y="2749550"/>
          <p14:tracePt t="26559" x="8953500" y="2736850"/>
          <p14:tracePt t="26610" x="8909050" y="2736850"/>
          <p14:tracePt t="26639" x="8877300" y="2736850"/>
          <p14:tracePt t="26667" x="8870950" y="2736850"/>
          <p14:tracePt t="26705" x="8851900" y="2736850"/>
          <p14:tracePt t="26734" x="8826500" y="2749550"/>
          <p14:tracePt t="26762" x="8801100" y="2781300"/>
          <p14:tracePt t="26793" x="8775700" y="2813050"/>
          <p14:tracePt t="26826" x="8756650" y="2838450"/>
          <p14:tracePt t="26859" x="8743950" y="2851150"/>
          <p14:tracePt t="26893" x="8737600" y="2863850"/>
          <p14:tracePt t="26972" x="8731250" y="2882900"/>
          <p14:tracePt t="26998" x="8724900" y="2908300"/>
          <p14:tracePt t="26999" x="8724900" y="2921000"/>
          <p14:tracePt t="27012" x="8724900" y="2933700"/>
          <p14:tracePt t="27032" x="8724900" y="2946400"/>
          <p14:tracePt t="27060" x="8718550" y="2984500"/>
          <p14:tracePt t="27093" x="8718550" y="3003550"/>
          <p14:tracePt t="27127" x="8718550" y="3028950"/>
          <p14:tracePt t="27160" x="8718550" y="3041650"/>
          <p14:tracePt t="27193" x="8718550" y="3048000"/>
          <p14:tracePt t="27247" x="8724900" y="3060700"/>
          <p14:tracePt t="27295" x="8750300" y="3073400"/>
          <p14:tracePt t="27323" x="8763000" y="3079750"/>
          <p14:tracePt t="27361" x="8813800" y="3105150"/>
          <p14:tracePt t="27394" x="8839200" y="3111500"/>
          <p14:tracePt t="27436" x="8845550" y="3111500"/>
          <p14:tracePt t="27452" x="8877300" y="3117850"/>
          <p14:tracePt t="27480" x="8909050" y="3117850"/>
          <p14:tracePt t="27533" x="8934450" y="3111500"/>
          <p14:tracePt t="27560" x="8959850" y="3098800"/>
          <p14:tracePt t="27594" x="8997950" y="3079750"/>
          <p14:tracePt t="27649" x="9010650" y="3073400"/>
          <p14:tracePt t="27873" x="0" y="0"/>
        </p14:tracePtLst>
        <p14:tracePtLst>
          <p14:tracePt t="30871" x="9271000" y="3067050"/>
          <p14:tracePt t="30923" x="9290050" y="3073400"/>
          <p14:tracePt t="30924" x="9302750" y="3073400"/>
          <p14:tracePt t="30950" x="9359900" y="3098800"/>
          <p14:tracePt t="30981" x="9493250" y="3117850"/>
          <p14:tracePt t="30994" x="9550400" y="3117850"/>
          <p14:tracePt t="31022" x="9709150" y="3130550"/>
          <p14:tracePt t="31060" x="9918700" y="3136900"/>
          <p14:tracePt t="31062" x="9963150" y="3136900"/>
          <p14:tracePt t="31090" x="10109200" y="3130550"/>
          <p14:tracePt t="31127" x="10280650" y="3092450"/>
          <p14:tracePt t="31159" x="10388600" y="3035300"/>
          <p14:tracePt t="31193" x="10445750" y="3003550"/>
          <p14:tracePt t="31222" x="10483850" y="2984500"/>
          <p14:tracePt t="31231" x="10496550" y="2971800"/>
          <p14:tracePt t="31248" x="10521950" y="2952750"/>
          <p14:tracePt t="31269" x="10547350" y="2933700"/>
          <p14:tracePt t="31294" x="10566400" y="2921000"/>
          <p14:tracePt t="31329" x="10566400" y="2901950"/>
          <p14:tracePt t="31356" x="10553700" y="2838450"/>
          <p14:tracePt t="31393" x="10452100" y="2711450"/>
          <p14:tracePt t="31421" x="10318750" y="2641600"/>
          <p14:tracePt t="31448" x="10140950" y="2584450"/>
          <p14:tracePt t="31482" x="9975850" y="2571750"/>
          <p14:tracePt t="31522" x="9836150" y="2584450"/>
          <p14:tracePt t="31524" x="9785350" y="2590800"/>
          <p14:tracePt t="31560" x="9563100" y="2641600"/>
          <p14:tracePt t="31590" x="9391650" y="2698750"/>
          <p14:tracePt t="31619" x="9302750" y="2736850"/>
          <p14:tracePt t="31621" x="9283700" y="2743200"/>
          <p14:tracePt t="31654" x="9239250" y="2787650"/>
          <p14:tracePt t="31682" x="9226550" y="2825750"/>
          <p14:tracePt t="31726" x="9213850" y="2889250"/>
          <p14:tracePt t="31772" x="9251950" y="3016250"/>
          <p14:tracePt t="31799" x="9290050" y="3067050"/>
          <p14:tracePt t="31810" x="9340850" y="3111500"/>
          <p14:tracePt t="31840" x="9480550" y="3162300"/>
          <p14:tracePt t="31852" x="9645650" y="3187700"/>
          <p14:tracePt t="31893" x="9982200" y="3200400"/>
          <p14:tracePt t="31921" x="10166350" y="3200400"/>
          <p14:tracePt t="31949" x="10191750" y="3194050"/>
          <p14:tracePt t="32078" x="0" y="0"/>
        </p14:tracePtLst>
        <p14:tracePtLst>
          <p14:tracePt t="41690" x="1911350" y="5467350"/>
          <p14:tracePt t="41765" x="1930400" y="5467350"/>
          <p14:tracePt t="41795" x="2057400" y="5473700"/>
          <p14:tracePt t="41829" x="2095500" y="5473700"/>
          <p14:tracePt t="41870" x="2565400" y="5499100"/>
          <p14:tracePt t="41909" x="2667000" y="5511800"/>
          <p14:tracePt t="41937" x="2863850" y="5524500"/>
          <p14:tracePt t="41965" x="3041650" y="5524500"/>
          <p14:tracePt t="41995" x="3194050" y="5537200"/>
          <p14:tracePt t="42031" x="3213100" y="5537200"/>
          <p14:tracePt t="42064" x="3473450" y="5562600"/>
          <p14:tracePt t="42095" x="3714750" y="5568950"/>
          <p14:tracePt t="42128" x="3956050" y="5568950"/>
          <p14:tracePt t="42170" x="4235450" y="5588000"/>
          <p14:tracePt t="42172" x="4267200" y="5588000"/>
          <p14:tracePt t="42182" x="4305300" y="5588000"/>
          <p14:tracePt t="42201" x="4400550" y="5600700"/>
          <p14:tracePt t="42228" x="4546600" y="5600700"/>
          <p14:tracePt t="42266" x="4705350" y="5600700"/>
          <p14:tracePt t="42268" x="4743450" y="5600700"/>
          <p14:tracePt t="42302" x="4940300" y="5600700"/>
          <p14:tracePt t="42335" x="5118100" y="5600700"/>
          <p14:tracePt t="42362" x="5226050" y="5600700"/>
          <p14:tracePt t="42395" x="5308600" y="5600700"/>
          <p14:tracePt t="42398" x="5321300" y="5600700"/>
          <p14:tracePt t="42429" x="5378450" y="5600700"/>
          <p14:tracePt t="42445" x="5403850" y="5600700"/>
          <p14:tracePt t="42446" x="5416550" y="5600700"/>
          <p14:tracePt t="42479" x="5499100" y="5600700"/>
          <p14:tracePt t="42491" x="5562600" y="5600700"/>
          <p14:tracePt t="42529" x="5702300" y="5600700"/>
          <p14:tracePt t="42557" x="5772150" y="5594350"/>
          <p14:tracePt t="42559" x="5791200" y="5594350"/>
          <p14:tracePt t="42585" x="5848350" y="5594350"/>
          <p14:tracePt t="42624" x="5918200" y="5594350"/>
          <p14:tracePt t="42625" x="5943600" y="5594350"/>
          <p14:tracePt t="42652" x="6038850" y="5594350"/>
          <p14:tracePt t="42690" x="6115050" y="5594350"/>
          <p14:tracePt t="42718" x="6134100" y="5594350"/>
          <p14:tracePt t="42730" x="6153150" y="5594350"/>
          <p14:tracePt t="42761" x="6178550" y="5594350"/>
          <p14:tracePt t="42802" x="6223000" y="5594350"/>
          <p14:tracePt t="42829" x="6261100" y="5594350"/>
          <p14:tracePt t="42841" x="6280150" y="5594350"/>
          <p14:tracePt t="42863" x="6324600" y="5594350"/>
          <p14:tracePt t="42865" x="6337300" y="5594350"/>
          <p14:tracePt t="42896" x="6375400" y="5588000"/>
          <p14:tracePt t="42929" x="6451600" y="5588000"/>
          <p14:tracePt t="42930" x="6464300" y="5588000"/>
          <p14:tracePt t="42966" x="6578600" y="5575300"/>
          <p14:tracePt t="42996" x="6819900" y="5562600"/>
          <p14:tracePt t="43029" x="7042150" y="5556250"/>
          <p14:tracePt t="43063" x="7194550" y="5556250"/>
          <p14:tracePt t="43107" x="7232650" y="5556250"/>
          <p14:tracePt t="43206" x="7251700" y="5556250"/>
          <p14:tracePt t="43266" x="7277100" y="5556250"/>
          <p14:tracePt t="43344" x="7283450" y="5556250"/>
          <p14:tracePt t="43408" x="7283450" y="5549900"/>
          <p14:tracePt t="43556" x="7308850" y="5549900"/>
          <p14:tracePt t="43590" x="7315200" y="5549900"/>
          <p14:tracePt t="43808" x="7321550" y="5549900"/>
          <p14:tracePt t="43844" x="7327900" y="5549900"/>
          <p14:tracePt t="43872" x="7346950" y="5543550"/>
          <p14:tracePt t="43909" x="7366000" y="5543550"/>
          <p14:tracePt t="44560" x="7448550" y="5543550"/>
          <p14:tracePt t="44572" x="7499350" y="5543550"/>
          <p14:tracePt t="44610" x="7797800" y="5543550"/>
          <p14:tracePt t="44638" x="8039100" y="5537200"/>
          <p14:tracePt t="44675" x="8369300" y="5537200"/>
          <p14:tracePt t="44704" x="8547100" y="5537200"/>
          <p14:tracePt t="44706" x="8591550" y="5537200"/>
          <p14:tracePt t="44717" x="8616950" y="5537200"/>
          <p14:tracePt t="44737" x="8693150" y="5537200"/>
          <p14:tracePt t="44765" x="8769350" y="5537200"/>
          <p14:tracePt t="44804" x="8845550" y="5537200"/>
          <p14:tracePt t="44842" x="8928100" y="5537200"/>
          <p14:tracePt t="44871" x="8972550" y="5537200"/>
          <p14:tracePt t="44909" x="9105900" y="5530850"/>
          <p14:tracePt t="44937" x="9207500" y="5530850"/>
          <p14:tracePt t="44965" x="9264650" y="5518150"/>
          <p14:tracePt t="44999" x="9277350" y="5518150"/>
          <p14:tracePt t="45140" x="9296400" y="5518150"/>
          <p14:tracePt t="45168" x="9315450" y="5511800"/>
          <p14:tracePt t="45210" x="9340850" y="5505450"/>
          <p14:tracePt t="45249" x="9347200" y="5505450"/>
          <p14:tracePt t="45513" x="0" y="0"/>
        </p14:tracePtLst>
        <p14:tracePtLst>
          <p14:tracePt t="50982" x="2247900" y="6223000"/>
          <p14:tracePt t="51065" x="2279650" y="6223000"/>
          <p14:tracePt t="51066" x="2292350" y="6223000"/>
          <p14:tracePt t="51077" x="2324100" y="6223000"/>
          <p14:tracePt t="51106" x="2419350" y="6223000"/>
          <p14:tracePt t="51107" x="2438400" y="6223000"/>
          <p14:tracePt t="51118" x="2482850" y="6223000"/>
          <p14:tracePt t="51150" x="2546350" y="6223000"/>
          <p14:tracePt t="51179" x="2609850" y="6223000"/>
          <p14:tracePt t="51218" x="2724150" y="6223000"/>
          <p14:tracePt t="51231" x="2800350" y="6223000"/>
          <p14:tracePt t="51263" x="2952750" y="6223000"/>
          <p14:tracePt t="51293" x="3162300" y="6242050"/>
          <p14:tracePt t="51330" x="3403600" y="6254750"/>
          <p14:tracePt t="51358" x="3657600" y="6267450"/>
          <p14:tracePt t="51390" x="3829050" y="6273800"/>
          <p14:tracePt t="51430" x="4102100" y="6273800"/>
          <p14:tracePt t="51467" x="4305300" y="6273800"/>
          <p14:tracePt t="51497" x="4686300" y="6254750"/>
          <p14:tracePt t="51526" x="4851400" y="6254750"/>
          <p14:tracePt t="51528" x="4895850" y="6254750"/>
          <p14:tracePt t="51567" x="5073650" y="6254750"/>
          <p14:tracePt t="51596" x="5156200" y="6254750"/>
          <p14:tracePt t="51623" x="5289550" y="6254750"/>
          <p14:tracePt t="51657" x="5403850" y="6254750"/>
          <p14:tracePt t="51680" x="5467350" y="6248400"/>
          <p14:tracePt t="51707" x="5530850" y="6248400"/>
          <p14:tracePt t="51719" x="5568950" y="6248400"/>
          <p14:tracePt t="51748" x="5645150" y="6248400"/>
          <p14:tracePt t="51761" x="5664200" y="6242050"/>
          <p14:tracePt t="51799" x="5708650" y="6242050"/>
          <p14:tracePt t="51827" x="5753100" y="6242050"/>
          <p14:tracePt t="51857" x="5867400" y="6242050"/>
          <p14:tracePt t="51890" x="6007100" y="6235700"/>
          <p14:tracePt t="51924" x="6216650" y="6229350"/>
          <p14:tracePt t="51947" x="6311900" y="6229350"/>
          <p14:tracePt t="51974" x="6432550" y="6229350"/>
          <p14:tracePt t="52007" x="6521450" y="6223000"/>
          <p14:tracePt t="52040" x="6553200" y="6216650"/>
          <p14:tracePt t="52057" x="6584950" y="6216650"/>
          <p14:tracePt t="52096" x="6699250" y="6216650"/>
          <p14:tracePt t="52124" x="6794500" y="6203950"/>
          <p14:tracePt t="52157" x="6832600" y="6203950"/>
          <p14:tracePt t="52191" x="6877050" y="6203950"/>
          <p14:tracePt t="52230" x="6915150" y="6191250"/>
          <p14:tracePt t="52849" x="6902450" y="6191250"/>
          <p14:tracePt t="52875" x="6896100" y="6191250"/>
          <p14:tracePt t="52887" x="6889750" y="6191250"/>
          <p14:tracePt t="52917" x="6877050" y="6191250"/>
          <p14:tracePt t="52965" x="6819900" y="6191250"/>
          <p14:tracePt t="52981" x="6807200" y="6191250"/>
          <p14:tracePt t="52998" x="6794500" y="6191250"/>
          <p14:tracePt t="53009" x="6788150" y="6191250"/>
          <p14:tracePt t="53053" x="6718300" y="6191250"/>
          <p14:tracePt t="53092" x="6642100" y="6191250"/>
          <p14:tracePt t="53094" x="6635750" y="6191250"/>
          <p14:tracePt t="53105" x="6623050" y="6191250"/>
          <p14:tracePt t="53137" x="6604000" y="6197600"/>
          <p14:tracePt t="53218" x="6578600" y="6197600"/>
          <p14:tracePt t="53244" x="6496050" y="6203950"/>
          <p14:tracePt t="53282" x="6305550" y="6210300"/>
          <p14:tracePt t="53312" x="6203950" y="6210300"/>
          <p14:tracePt t="53342" x="6184900" y="6210300"/>
          <p14:tracePt t="53575" x="6165850" y="6210300"/>
          <p14:tracePt t="53577" x="6159500" y="6210300"/>
          <p14:tracePt t="53604" x="6146800" y="6210300"/>
          <p14:tracePt t="53904" x="6203950" y="6210300"/>
          <p14:tracePt t="53937" x="6337300" y="6210300"/>
          <p14:tracePt t="53939" x="6381750" y="6210300"/>
          <p14:tracePt t="53966" x="6483350" y="6210300"/>
          <p14:tracePt t="54004" x="6654800" y="6210300"/>
          <p14:tracePt t="54032" x="6686550" y="6210300"/>
          <p14:tracePt t="54081" x="6692900" y="6210300"/>
          <p14:tracePt t="54110" x="6705600" y="6210300"/>
          <p14:tracePt t="54121" x="6711950" y="6210300"/>
          <p14:tracePt t="54565" x="6756400" y="6210300"/>
          <p14:tracePt t="54594" x="6788150" y="6210300"/>
          <p14:tracePt t="54596" x="6800850" y="6210300"/>
          <p14:tracePt t="54627" x="6813550" y="6210300"/>
          <p14:tracePt t="54924" x="0" y="0"/>
        </p14:tracePtLst>
      </p14:laserTraceLst>
    </p:ext>
    <p:ext uri="{E180D4A7-C9FB-4DFB-919C-405C955672EB}">
      <p14:showEvtLst xmlns:p14="http://schemas.microsoft.com/office/powerpoint/2010/main">
        <p14:playEvt time="196" objId="264"/>
        <p14:stopEvt time="55233" objId="264"/>
      </p14:showEvt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a:extLst>
              <a:ext uri="{FF2B5EF4-FFF2-40B4-BE49-F238E27FC236}">
                <a16:creationId xmlns:a16="http://schemas.microsoft.com/office/drawing/2014/main" id="{2F0D5F85-921F-4585-994E-7AD979E1A967}"/>
              </a:ext>
            </a:extLst>
          </p:cNvPr>
          <p:cNvSpPr txBox="1"/>
          <p:nvPr/>
        </p:nvSpPr>
        <p:spPr>
          <a:xfrm>
            <a:off x="1781539" y="2287221"/>
            <a:ext cx="2856987" cy="123469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extLst>
      <p:ext uri="{BB962C8B-B14F-4D97-AF65-F5344CB8AC3E}">
        <p14:creationId xmlns:p14="http://schemas.microsoft.com/office/powerpoint/2010/main" val="2246372298"/>
      </p:ext>
    </p:extLst>
  </p:cSld>
  <p:clrMapOvr>
    <a:masterClrMapping/>
  </p:clrMapOvr>
  <p:transition spd="slow" advTm="58005"/>
  <p:extLst mod="1">
    <p:ext uri="{3A86A75C-4F4B-4683-9AE1-C65F6400EC91}">
      <p14:laserTraceLst xmlns:p14="http://schemas.microsoft.com/office/powerpoint/2010/main">
        <p14:tracePtLst>
          <p14:tracePt t="15727" x="3181350" y="869950"/>
          <p14:tracePt t="15861" x="3187700" y="869950"/>
          <p14:tracePt t="15890" x="3200400" y="869950"/>
          <p14:tracePt t="15920" x="3232150" y="876300"/>
          <p14:tracePt t="15959" x="3308350" y="876300"/>
          <p14:tracePt t="15989" x="3409950" y="882650"/>
          <p14:tracePt t="16020" x="3549650" y="882650"/>
          <p14:tracePt t="16021" x="3575050" y="882650"/>
          <p14:tracePt t="16032" x="3638550" y="882650"/>
          <p14:tracePt t="16066" x="3771900" y="882650"/>
          <p14:tracePt t="16097" x="3879850" y="882650"/>
          <p14:tracePt t="16127" x="3968750" y="882650"/>
          <p14:tracePt t="16159" x="4076700" y="869950"/>
          <p14:tracePt t="16189" x="4184650" y="863600"/>
          <p14:tracePt t="16200" x="4210050" y="863600"/>
          <p14:tracePt t="16233" x="4311650" y="857250"/>
          <p14:tracePt t="16265" x="4425950" y="850900"/>
          <p14:tracePt t="16296" x="4495800" y="850900"/>
          <p14:tracePt t="16329" x="4597400" y="838200"/>
          <p14:tracePt t="16360" x="4749800" y="831850"/>
          <p14:tracePt t="16391" x="4864100" y="831850"/>
          <p14:tracePt t="16422" x="4908550" y="831850"/>
          <p14:tracePt t="16499" x="4946650" y="831850"/>
          <p14:tracePt t="16530" x="5092700" y="844550"/>
          <p14:tracePt t="16561" x="5162550" y="844550"/>
          <p14:tracePt t="16593" x="5175250" y="844550"/>
          <p14:tracePt t="16776" x="5156200" y="857250"/>
          <p14:tracePt t="16804" x="4984750" y="863600"/>
          <p14:tracePt t="16837" x="4705350" y="869950"/>
          <p14:tracePt t="16871" x="4349750" y="869950"/>
          <p14:tracePt t="16887" x="4235450" y="869950"/>
          <p14:tracePt t="16928" x="4013200" y="863600"/>
          <p14:tracePt t="16963" x="3829050" y="863600"/>
          <p14:tracePt t="17004" x="3613150" y="863600"/>
          <p14:tracePt t="17040" x="3486150" y="869950"/>
          <p14:tracePt t="17071" x="3365500" y="869950"/>
          <p14:tracePt t="17104" x="3263900" y="869950"/>
          <p14:tracePt t="17121" x="3232150" y="869950"/>
          <p14:tracePt t="17160" x="3149600" y="869950"/>
          <p14:tracePt t="17190" x="3124200" y="869950"/>
          <p14:tracePt t="17338" x="3143250" y="869950"/>
          <p14:tracePt t="17359" x="3257550" y="882650"/>
          <p14:tracePt t="17391" x="3524250" y="889000"/>
          <p14:tracePt t="17423" x="3854450" y="908050"/>
          <p14:tracePt t="17456" x="4248150" y="927100"/>
          <p14:tracePt t="17488" x="4483100" y="927100"/>
          <p14:tracePt t="17521" x="4730750" y="927100"/>
          <p14:tracePt t="17555" x="4794250" y="927100"/>
          <p14:tracePt t="17699" x="0" y="0"/>
        </p14:tracePtLst>
        <p14:tracePtLst>
          <p14:tracePt t="20658" x="2139950" y="2952750"/>
          <p14:tracePt t="20666" x="2159000" y="2965450"/>
          <p14:tracePt t="20705" x="2355850" y="2978150"/>
          <p14:tracePt t="20736" x="2584450" y="2984500"/>
          <p14:tracePt t="20767" x="2724150" y="2997200"/>
          <p14:tracePt t="20799" x="2908300" y="3009900"/>
          <p14:tracePt t="20831" x="3073400" y="3016250"/>
          <p14:tracePt t="20865" x="3289300" y="3028950"/>
          <p14:tracePt t="20884" x="3384550" y="3035300"/>
          <p14:tracePt t="20925" x="3619500" y="3048000"/>
          <p14:tracePt t="20927" x="3676650" y="3048000"/>
          <p14:tracePt t="20959" x="3771900" y="3048000"/>
          <p14:tracePt t="20993" x="3816350" y="3048000"/>
          <p14:tracePt t="21026" x="3835400" y="3048000"/>
          <p14:tracePt t="21255" x="3835400" y="3035300"/>
          <p14:tracePt t="21257" x="3822700" y="3035300"/>
          <p14:tracePt t="21287" x="3733800" y="3016250"/>
          <p14:tracePt t="21289" x="3689350" y="3016250"/>
          <p14:tracePt t="21330" x="3479800" y="3003550"/>
          <p14:tracePt t="21332" x="3403600" y="3003550"/>
          <p14:tracePt t="21361" x="3206750" y="2997200"/>
          <p14:tracePt t="21364" x="3187700" y="2997200"/>
          <p14:tracePt t="21393" x="3048000" y="2984500"/>
          <p14:tracePt t="21395" x="2997200" y="2984500"/>
          <p14:tracePt t="21427" x="2889250" y="2978150"/>
          <p14:tracePt t="21460" x="2794000" y="2978150"/>
          <p14:tracePt t="21493" x="2667000" y="2978150"/>
          <p14:tracePt t="21533" x="2482850" y="2965450"/>
          <p14:tracePt t="21545" x="2457450" y="2965450"/>
          <p14:tracePt t="21578" x="2425700" y="2959100"/>
          <p14:tracePt t="21820" x="0" y="0"/>
        </p14:tracePtLst>
        <p14:tracePtLst>
          <p14:tracePt t="24704" x="2152650" y="3625850"/>
          <p14:tracePt t="24854" x="2152650" y="3619500"/>
          <p14:tracePt t="24901" x="2279650" y="3619500"/>
          <p14:tracePt t="24943" x="2698750" y="3638550"/>
          <p14:tracePt t="24981" x="2901950" y="3644900"/>
          <p14:tracePt t="24997" x="2933700" y="3651250"/>
          <p14:tracePt t="25036" x="3016250" y="3651250"/>
          <p14:tracePt t="25066" x="3092450" y="3644900"/>
          <p14:tracePt t="25097" x="3200400" y="3625850"/>
          <p14:tracePt t="25131" x="3302000" y="3619500"/>
          <p14:tracePt t="25164" x="3429000" y="3613150"/>
          <p14:tracePt t="25206" x="3536950" y="3606800"/>
          <p14:tracePt t="25237" x="3587750" y="3606800"/>
          <p14:tracePt t="25267" x="3619500" y="3600450"/>
          <p14:tracePt t="25298" x="3657600" y="3587750"/>
          <p14:tracePt t="25331" x="3663950" y="3587750"/>
          <p14:tracePt t="25441" x="3638550" y="3581400"/>
          <p14:tracePt t="25471" x="3505200" y="3575050"/>
          <p14:tracePt t="25501" x="3416300" y="3575050"/>
          <p14:tracePt t="25532" x="3194050" y="3575050"/>
          <p14:tracePt t="25565" x="2984500" y="3575050"/>
          <p14:tracePt t="25598" x="2800350" y="3575050"/>
          <p14:tracePt t="25631" x="2571750" y="3587750"/>
          <p14:tracePt t="25665" x="2444750" y="3587750"/>
          <p14:tracePt t="25705" x="2374900" y="3587750"/>
          <p14:tracePt t="25741" x="2368550" y="3587750"/>
          <p14:tracePt t="25771" x="2343150" y="3587750"/>
          <p14:tracePt t="25783" x="2286000" y="3600450"/>
          <p14:tracePt t="25804" x="2254250" y="3606800"/>
          <p14:tracePt t="25806" x="2228850" y="3606800"/>
          <p14:tracePt t="25823" x="2222500" y="3606800"/>
          <p14:tracePt t="25929" x="2279650" y="3606800"/>
          <p14:tracePt t="25931" x="2305050" y="3606800"/>
          <p14:tracePt t="25974" x="2578100" y="3606800"/>
          <p14:tracePt t="25987" x="2711450" y="3606800"/>
          <p14:tracePt t="26021" x="2933700" y="3619500"/>
          <p14:tracePt t="26054" x="3187700" y="3625850"/>
          <p14:tracePt t="26090" x="3403600" y="3625850"/>
          <p14:tracePt t="26091" x="3441700" y="3625850"/>
          <p14:tracePt t="26132" x="3543300" y="3613150"/>
          <p14:tracePt t="26167" x="3556000" y="3613150"/>
          <p14:tracePt t="26582" x="0" y="0"/>
        </p14:tracePtLst>
        <p14:tracePtLst>
          <p14:tracePt t="29730" x="4686300" y="4394200"/>
          <p14:tracePt t="29738" x="4673600" y="4381500"/>
          <p14:tracePt t="29770" x="4603750" y="4343400"/>
          <p14:tracePt t="29781" x="4559300" y="4337050"/>
          <p14:tracePt t="29815" x="4343400" y="4318000"/>
          <p14:tracePt t="29846" x="4070350" y="4311650"/>
          <p14:tracePt t="29876" x="3835400" y="4343400"/>
          <p14:tracePt t="29906" x="3721100" y="4394200"/>
          <p14:tracePt t="29937" x="3644900" y="4489450"/>
          <p14:tracePt t="29970" x="3562350" y="4724400"/>
          <p14:tracePt t="29971" x="3543300" y="4775200"/>
          <p14:tracePt t="29982" x="3524250" y="4819650"/>
          <p14:tracePt t="30017" x="3473450" y="5010150"/>
          <p14:tracePt t="30046" x="3473450" y="5118100"/>
          <p14:tracePt t="30078" x="3473450" y="5168900"/>
          <p14:tracePt t="30117" x="3492500" y="5441950"/>
          <p14:tracePt t="30159" x="3600450" y="5708650"/>
          <p14:tracePt t="30190" x="3670300" y="5784850"/>
          <p14:tracePt t="30222" x="3771900" y="5886450"/>
          <p14:tracePt t="30254" x="3873500" y="5975350"/>
          <p14:tracePt t="30287" x="4083050" y="6051550"/>
          <p14:tracePt t="30321" x="4362450" y="6096000"/>
          <p14:tracePt t="30363" x="4692650" y="6121400"/>
          <p14:tracePt t="30365" x="4762500" y="6121400"/>
          <p14:tracePt t="30375" x="4819650" y="6121400"/>
          <p14:tracePt t="30414" x="5048250" y="6051550"/>
          <p14:tracePt t="30451" x="5238750" y="5930900"/>
          <p14:tracePt t="30491" x="5372100" y="5861050"/>
          <p14:tracePt t="30523" x="5473700" y="5791200"/>
          <p14:tracePt t="30554" x="5505450" y="5746750"/>
          <p14:tracePt t="30588" x="5670550" y="5353050"/>
          <p14:tracePt t="30630" x="5645150" y="5086350"/>
          <p14:tracePt t="30642" x="5626100" y="5048250"/>
          <p14:tracePt t="30676" x="5410200" y="4692650"/>
          <p14:tracePt t="30707" x="5257800" y="4483100"/>
          <p14:tracePt t="30739" x="5200650" y="4425950"/>
          <p14:tracePt t="30741" x="5187950" y="4413250"/>
          <p14:tracePt t="30752" x="5168900" y="4400550"/>
          <p14:tracePt t="30772" x="5156200" y="4387850"/>
          <p14:tracePt t="30782" x="5130800" y="4362450"/>
          <p14:tracePt t="30815" x="5022850" y="4318000"/>
          <p14:tracePt t="30847" x="4806950" y="4273550"/>
          <p14:tracePt t="30878" x="4584700" y="4260850"/>
          <p14:tracePt t="30910" x="4362450" y="4279900"/>
          <p14:tracePt t="30942" x="4165600" y="4330700"/>
          <p14:tracePt t="30963" x="4070350" y="4368800"/>
          <p14:tracePt t="30988" x="3892550" y="4432300"/>
          <p14:tracePt t="30989" x="3848100" y="4451350"/>
          <p14:tracePt t="31000" x="3803650" y="4464050"/>
          <p14:tracePt t="31035" x="3606800" y="4533900"/>
          <p14:tracePt t="31066" x="3517900" y="4591050"/>
          <p14:tracePt t="31097" x="3498850" y="4654550"/>
          <p14:tracePt t="31109" x="3486150" y="4679950"/>
          <p14:tracePt t="31148" x="3479800" y="4870450"/>
          <p14:tracePt t="31179" x="3543300" y="5137150"/>
          <p14:tracePt t="31209" x="3638550" y="5340350"/>
          <p14:tracePt t="31211" x="3651250" y="5372100"/>
          <p14:tracePt t="31241" x="3670300" y="5397500"/>
          <p14:tracePt t="31312" x="0" y="0"/>
        </p14:tracePtLst>
      </p14:laserTraceLst>
    </p:ext>
    <p:ext uri="{E180D4A7-C9FB-4DFB-919C-405C955672EB}">
      <p14:showEvtLst xmlns:p14="http://schemas.microsoft.com/office/powerpoint/2010/main">
        <p14:playEvt time="194" objId="258"/>
        <p14:stopEvt time="57439" objId="258"/>
      </p14:showEvt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extLst/>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extLst>
                    <a:ext uri="{9D8B030D-6E8A-4147-A177-3AD203B41FA5}">
                      <a16:colId xmlns:a16="http://schemas.microsoft.com/office/drawing/2014/main" val="517979817"/>
                    </a:ext>
                  </a:extLst>
                </a:gridCol>
                <a:gridCol w="2300586">
                  <a:extLst>
                    <a:ext uri="{9D8B030D-6E8A-4147-A177-3AD203B41FA5}">
                      <a16:colId xmlns:a16="http://schemas.microsoft.com/office/drawing/2014/main" val="2841136919"/>
                    </a:ext>
                  </a:extLst>
                </a:gridCol>
                <a:gridCol w="2494964">
                  <a:extLst>
                    <a:ext uri="{9D8B030D-6E8A-4147-A177-3AD203B41FA5}">
                      <a16:colId xmlns:a16="http://schemas.microsoft.com/office/drawing/2014/main" val="683982917"/>
                    </a:ext>
                  </a:extLst>
                </a:gridCol>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extLst>
                  <a:ext uri="{0D108BD9-81ED-4DB2-BD59-A6C34878D82A}">
                    <a16:rowId xmlns:a16="http://schemas.microsoft.com/office/drawing/2014/main" val="2833729760"/>
                  </a:ext>
                </a:extLst>
              </a:tr>
            </a:tbl>
          </a:graphicData>
        </a:graphic>
      </p:graphicFrame>
      <p:sp>
        <p:nvSpPr>
          <p:cNvPr id="2" name="标题 1"/>
          <p:cNvSpPr>
            <a:spLocks noGrp="1"/>
          </p:cNvSpPr>
          <p:nvPr>
            <p:ph type="title"/>
          </p:nvPr>
        </p:nvSpPr>
        <p:spPr/>
        <p:txBody>
          <a:bodyPr/>
          <a:lstStyle/>
          <a:p>
            <a:r>
              <a:rPr lang="zh-CN" altLang="en-US" dirty="0"/>
              <a:t>取指令微程序</a:t>
            </a:r>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6"/>
                <a:t>  </a:t>
              </a:r>
              <a:endParaRPr lang="zh-CN" altLang="en-US" sz="1896"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a:cxnSpLocks/>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a:cxnSpLocks/>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7"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1094686406"/>
      </p:ext>
    </p:ext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645" x="939800" y="3486150"/>
          <p14:tracePt t="10749" x="946150" y="3486150"/>
          <p14:tracePt t="10799" x="952500" y="3486150"/>
          <p14:tracePt t="10842" x="977900" y="3486150"/>
          <p14:tracePt t="10859" x="996950" y="3486150"/>
          <p14:tracePt t="10862" x="1009650" y="3486150"/>
          <p14:tracePt t="10888" x="1047750" y="3486150"/>
          <p14:tracePt t="10905" x="1066800" y="3486150"/>
          <p14:tracePt t="10932" x="1092200" y="3486150"/>
          <p14:tracePt t="10956" x="1111250" y="3479800"/>
          <p14:tracePt t="10973" x="1117600" y="3479800"/>
          <p14:tracePt t="11005" x="1155700" y="3479800"/>
          <p14:tracePt t="11049" x="1219200" y="3479800"/>
          <p14:tracePt t="11068" x="1238250" y="3479800"/>
          <p14:tracePt t="11101" x="1301750" y="3473450"/>
          <p14:tracePt t="11124" x="1333500" y="3473450"/>
          <p14:tracePt t="11168" x="1435100" y="3473450"/>
          <p14:tracePt t="11212" x="1530350" y="3467100"/>
          <p14:tracePt t="11230" x="1562100" y="3467100"/>
          <p14:tracePt t="11258" x="1587500" y="3467100"/>
          <p14:tracePt t="11275" x="1593850" y="3467100"/>
          <p14:tracePt t="11306" x="1600200" y="3467100"/>
          <p14:tracePt t="11323" x="1612900" y="3467100"/>
          <p14:tracePt t="11370" x="1644650" y="3467100"/>
          <p14:tracePt t="11441" x="1651000" y="3467100"/>
          <p14:tracePt t="11640" x="1638300" y="3467100"/>
          <p14:tracePt t="11659" x="1606550" y="3467100"/>
          <p14:tracePt t="11694" x="1549400" y="3467100"/>
          <p14:tracePt t="11724" x="1466850" y="3467100"/>
          <p14:tracePt t="11749" x="1416050" y="3467100"/>
          <p14:tracePt t="11768" x="1377950" y="3467100"/>
          <p14:tracePt t="11804" x="1308100" y="3460750"/>
          <p14:tracePt t="11824" x="1289050" y="3460750"/>
          <p14:tracePt t="11852" x="1257300" y="3460750"/>
          <p14:tracePt t="11900" x="1193800" y="3460750"/>
          <p14:tracePt t="11901" x="1181100" y="3460750"/>
          <p14:tracePt t="11918" x="1155700" y="3460750"/>
          <p14:tracePt t="11965" x="1085850" y="3460750"/>
          <p14:tracePt t="11984" x="1060450" y="3460750"/>
          <p14:tracePt t="12030" x="1003300" y="3454400"/>
          <p14:tracePt t="12049" x="996950" y="3454400"/>
          <p14:tracePt t="12130" x="990600" y="3454400"/>
          <p14:tracePt t="12147" x="977900" y="3454400"/>
          <p14:tracePt t="12289" x="984250" y="3448050"/>
          <p14:tracePt t="12312" x="1016000" y="3441700"/>
          <p14:tracePt t="12355" x="1130300" y="3435350"/>
          <p14:tracePt t="12400" x="1219200" y="3435350"/>
          <p14:tracePt t="12401" x="1225550" y="3435350"/>
          <p14:tracePt t="12420" x="1250950" y="3441700"/>
          <p14:tracePt t="12447" x="1289050" y="3448050"/>
          <p14:tracePt t="12449" x="1301750" y="3448050"/>
          <p14:tracePt t="12495" x="1390650" y="3448050"/>
          <p14:tracePt t="12497" x="1403350" y="3448050"/>
          <p14:tracePt t="12514" x="1454150" y="3448050"/>
          <p14:tracePt t="12541" x="1485900" y="3448050"/>
          <p14:tracePt t="12564" x="1530350" y="3448050"/>
          <p14:tracePt t="12581" x="1549400" y="3448050"/>
          <p14:tracePt t="12615" x="1593850" y="3448050"/>
          <p14:tracePt t="12658" x="1676400" y="3448050"/>
          <p14:tracePt t="12659" x="1682750" y="3448050"/>
          <p14:tracePt t="12676" x="1689100" y="3448050"/>
          <p14:tracePt t="12798" x="1689100" y="3454400"/>
          <p14:tracePt t="12815" x="1670050" y="3460750"/>
          <p14:tracePt t="12847" x="1612900" y="3460750"/>
          <p14:tracePt t="12890" x="1530350" y="3460750"/>
          <p14:tracePt t="12908" x="1485900" y="3460750"/>
          <p14:tracePt t="12936" x="1390650" y="3460750"/>
          <p14:tracePt t="12954" x="1333500" y="3460750"/>
          <p14:tracePt t="12982" x="1238250" y="3460750"/>
          <p14:tracePt t="13027" x="1162050" y="3460750"/>
          <p14:tracePt t="13029" x="1149350" y="3460750"/>
          <p14:tracePt t="13046" x="1136650" y="3460750"/>
          <p14:tracePt t="13087" x="1073150" y="3460750"/>
          <p14:tracePt t="13106" x="1054100" y="3460750"/>
          <p14:tracePt t="13134" x="1022350" y="3460750"/>
          <p14:tracePt t="13151" x="1009650" y="3460750"/>
          <p14:tracePt t="13178" x="990600" y="3460750"/>
          <p14:tracePt t="13385" x="990600" y="3454400"/>
          <p14:tracePt t="13401" x="1009650" y="3448050"/>
          <p14:tracePt t="13429" x="1054100" y="3448050"/>
          <p14:tracePt t="13446" x="1130300" y="3448050"/>
          <p14:tracePt t="13473" x="1276350" y="3454400"/>
          <p14:tracePt t="13517" x="1441450" y="3467100"/>
          <p14:tracePt t="13535" x="1498600" y="3473450"/>
          <p14:tracePt t="13563" x="1543050" y="3473450"/>
          <p14:tracePt t="13580" x="1549400" y="3473450"/>
          <p14:tracePt t="13613" x="1587500" y="3473450"/>
          <p14:tracePt t="13655" x="1676400" y="3473450"/>
          <p14:tracePt t="13658" x="1708150" y="3473450"/>
          <p14:tracePt t="13675" x="1733550" y="3473450"/>
          <p14:tracePt t="13706" x="1771650" y="3473450"/>
          <p14:tracePt t="13861" x="1758950" y="3479800"/>
          <p14:tracePt t="13877" x="1727200" y="3479800"/>
          <p14:tracePt t="13909" x="1638300" y="3486150"/>
          <p14:tracePt t="13951" x="1517650" y="3486150"/>
          <p14:tracePt t="13969" x="1473200" y="3479800"/>
          <p14:tracePt t="14003" x="1377950" y="3473450"/>
          <p14:tracePt t="14047" x="1263650" y="3467100"/>
          <p14:tracePt t="14064" x="1231900" y="3467100"/>
          <p14:tracePt t="14095" x="1155700" y="3467100"/>
          <p14:tracePt t="14139" x="1079500" y="3460750"/>
          <p14:tracePt t="14141" x="1066800" y="3460750"/>
          <p14:tracePt t="14184" x="1028700" y="3460750"/>
          <p14:tracePt t="14203" x="1003300" y="3460750"/>
          <p14:tracePt t="14235" x="990600" y="3460750"/>
          <p14:tracePt t="14314" x="984250" y="3460750"/>
          <p14:tracePt t="14379" x="977900" y="3460750"/>
          <p14:tracePt t="14449" x="990600" y="3448050"/>
          <p14:tracePt t="14478" x="1022350" y="3441700"/>
          <p14:tracePt t="14479" x="1035050" y="3441700"/>
          <p14:tracePt t="14496" x="1092200" y="3441700"/>
          <p14:tracePt t="14526" x="1187450" y="3441700"/>
          <p14:tracePt t="14528" x="1244600" y="3441700"/>
          <p14:tracePt t="14570" x="1390650" y="3454400"/>
          <p14:tracePt t="14589" x="1428750" y="3460750"/>
          <p14:tracePt t="14617" x="1511300" y="3460750"/>
          <p14:tracePt t="14634" x="1562100" y="3460750"/>
          <p14:tracePt t="14661" x="1606550" y="3460750"/>
          <p14:tracePt t="14705" x="1651000" y="3460750"/>
          <p14:tracePt t="14776" x="1663700" y="3460750"/>
          <p14:tracePt t="14778" x="1670050" y="3460750"/>
          <p14:tracePt t="14795" x="1695450" y="3460750"/>
          <p14:tracePt t="14828" x="1727200" y="3460750"/>
          <p14:tracePt t="14968" x="1708150" y="3467100"/>
          <p14:tracePt t="15010" x="1587500" y="3473450"/>
          <p14:tracePt t="15012" x="1568450" y="3473450"/>
          <p14:tracePt t="15044" x="1492250" y="3473450"/>
          <p14:tracePt t="15062" x="1466850" y="3473450"/>
          <p14:tracePt t="15095" x="1397000" y="3473450"/>
          <p14:tracePt t="15139" x="1238250" y="3467100"/>
          <p14:tracePt t="15159" x="1200150" y="3467100"/>
          <p14:tracePt t="15192" x="1136650" y="3460750"/>
          <p14:tracePt t="15235" x="1066800" y="3460750"/>
          <p14:tracePt t="15237" x="1060450" y="3460750"/>
          <p14:tracePt t="15254" x="1054100" y="3460750"/>
          <p14:tracePt t="15381" x="1047750" y="3460750"/>
          <p14:tracePt t="15427" x="1041400" y="3460750"/>
          <p14:tracePt t="15487" x="1041400" y="3454400"/>
          <p14:tracePt t="15530" x="1187450" y="3448050"/>
          <p14:tracePt t="15547" x="1308100" y="3448050"/>
          <p14:tracePt t="15597" x="1492250" y="3460750"/>
          <p14:tracePt t="15600" x="1504950" y="3460750"/>
          <p14:tracePt t="15617" x="1524000" y="3460750"/>
          <p14:tracePt t="15650" x="1549400" y="3460750"/>
          <p14:tracePt t="15672" x="1581150" y="3460750"/>
          <p14:tracePt t="15690" x="1612900" y="3460750"/>
          <p14:tracePt t="15722" x="1676400" y="3460750"/>
          <p14:tracePt t="15765" x="1701800" y="3460750"/>
          <p14:tracePt t="16219" x="0" y="0"/>
        </p14:tracePtLst>
        <p14:tracePtLst>
          <p14:tracePt t="18531" x="6775450" y="857250"/>
          <p14:tracePt t="18613" x="6800850" y="857250"/>
          <p14:tracePt t="18629" x="6851650" y="857250"/>
          <p14:tracePt t="18663" x="6985000" y="857250"/>
          <p14:tracePt t="18686" x="7150100" y="869950"/>
          <p14:tracePt t="18730" x="7359650" y="882650"/>
          <p14:tracePt t="18774" x="7385050" y="889000"/>
          <p14:tracePt t="18794" x="7391400" y="889000"/>
          <p14:tracePt t="18821" x="7435850" y="889000"/>
          <p14:tracePt t="18844" x="7486650" y="889000"/>
          <p14:tracePt t="18862" x="7562850" y="889000"/>
          <p14:tracePt t="18896" x="7632700" y="889000"/>
          <p14:tracePt t="18939" x="7696200" y="889000"/>
          <p14:tracePt t="18960" x="7766050" y="895350"/>
          <p14:tracePt t="18994" x="7918450" y="901700"/>
          <p14:tracePt t="19017" x="8070850" y="908050"/>
          <p14:tracePt t="19060" x="8191500" y="914400"/>
          <p14:tracePt t="19063" x="8216900" y="914400"/>
          <p14:tracePt t="19081" x="8261350" y="914400"/>
          <p14:tracePt t="19110" x="8331200" y="920750"/>
          <p14:tracePt t="19127" x="8413750" y="920750"/>
          <p14:tracePt t="19157" x="8496300" y="920750"/>
          <p14:tracePt t="19204" x="8629650" y="927100"/>
          <p14:tracePt t="19223" x="8686800" y="927100"/>
          <p14:tracePt t="19258" x="8851900" y="927100"/>
          <p14:tracePt t="19275" x="8947150" y="927100"/>
          <p14:tracePt t="19306" x="9093200" y="927100"/>
          <p14:tracePt t="19323" x="9131300" y="927100"/>
          <p14:tracePt t="19350" x="9194800" y="927100"/>
          <p14:tracePt t="19375" x="9220200" y="927100"/>
          <p14:tracePt t="19393" x="9232900" y="927100"/>
          <p14:tracePt t="19420" x="9258300" y="927100"/>
          <p14:tracePt t="19466" x="9347200" y="927100"/>
          <p14:tracePt t="19468" x="9359900" y="927100"/>
          <p14:tracePt t="19486" x="9417050" y="927100"/>
          <p14:tracePt t="19514" x="9531350" y="927100"/>
          <p14:tracePt t="19556" x="9696450" y="927100"/>
          <p14:tracePt t="19575" x="9740900" y="927100"/>
          <p14:tracePt t="19602" x="9798050" y="927100"/>
          <p14:tracePt t="19603" x="9810750" y="927100"/>
          <p14:tracePt t="19619" x="9867900" y="927100"/>
          <p14:tracePt t="19648" x="9912350" y="927100"/>
          <p14:tracePt t="19671" x="9994900" y="927100"/>
          <p14:tracePt t="19688" x="10077450" y="927100"/>
          <p14:tracePt t="19715" x="10147300" y="927100"/>
          <p14:tracePt t="19717" x="10172700" y="927100"/>
          <p14:tracePt t="19760" x="10274300" y="927100"/>
          <p14:tracePt t="19779" x="10293350" y="927100"/>
          <p14:tracePt t="19814" x="10312400" y="927100"/>
          <p14:tracePt t="19858" x="10407650" y="927100"/>
          <p14:tracePt t="19878" x="10509250" y="927100"/>
          <p14:tracePt t="19908" x="10617200" y="927100"/>
          <p14:tracePt t="19910" x="10642600" y="927100"/>
          <p14:tracePt t="19953" x="10769600" y="927100"/>
          <p14:tracePt t="19971" x="10782300" y="927100"/>
          <p14:tracePt t="20113" x="10801350" y="927100"/>
          <p14:tracePt t="20159" x="10877550" y="927100"/>
          <p14:tracePt t="20179" x="10896600" y="927100"/>
          <p14:tracePt t="20207" x="10902950" y="927100"/>
          <p14:tracePt t="20348" x="0" y="0"/>
        </p14:tracePtLst>
        <p14:tracePtLst>
          <p14:tracePt t="21160" x="7785100" y="863600"/>
          <p14:tracePt t="21273" x="7797800" y="863600"/>
          <p14:tracePt t="21296" x="7829550" y="863600"/>
          <p14:tracePt t="21341" x="7950200" y="863600"/>
          <p14:tracePt t="21359" x="7988300" y="863600"/>
          <p14:tracePt t="21388" x="7994650" y="863600"/>
          <p14:tracePt t="21488" x="8001000" y="863600"/>
          <p14:tracePt t="21504" x="8013700" y="863600"/>
          <p14:tracePt t="21532" x="8077200" y="863600"/>
          <p14:tracePt t="21577" x="8159750" y="863600"/>
          <p14:tracePt t="21597" x="8166100" y="863600"/>
          <p14:tracePt t="21624" x="8172450" y="863600"/>
          <p14:tracePt t="21672" x="8185150" y="863600"/>
          <p14:tracePt t="21689" x="8197850" y="863600"/>
          <p14:tracePt t="21718" x="8216900" y="863600"/>
          <p14:tracePt t="21736" x="8242300" y="863600"/>
          <p14:tracePt t="21762" x="8280400" y="863600"/>
          <p14:tracePt t="21764" x="8286750" y="863600"/>
          <p14:tracePt t="21782" x="8299450" y="863600"/>
          <p14:tracePt t="21815" x="8305800" y="863600"/>
          <p14:tracePt t="21833" x="8312150" y="863600"/>
          <p14:tracePt t="22038" x="8267700" y="863600"/>
          <p14:tracePt t="22056" x="8229600" y="863600"/>
          <p14:tracePt t="22085" x="8185150" y="863600"/>
          <p14:tracePt t="22086" x="8172450" y="863600"/>
          <p14:tracePt t="22108" x="8153400" y="863600"/>
          <p14:tracePt t="22126" x="8115300" y="863600"/>
          <p14:tracePt t="22160" x="8064500" y="863600"/>
          <p14:tracePt t="22205" x="7956550" y="863600"/>
          <p14:tracePt t="22223" x="7918450" y="863600"/>
          <p14:tracePt t="22251" x="7886700" y="863600"/>
          <p14:tracePt t="22269" x="7854950" y="863600"/>
          <p14:tracePt t="22297" x="7816850" y="863600"/>
          <p14:tracePt t="22315" x="7804150" y="863600"/>
          <p14:tracePt t="22342" x="7797800" y="863600"/>
          <p14:tracePt t="22536" x="7810500" y="863600"/>
          <p14:tracePt t="22553" x="7829550" y="863600"/>
          <p14:tracePt t="22587" x="7874000" y="863600"/>
          <p14:tracePt t="22609" x="7912100" y="863600"/>
          <p14:tracePt t="22626" x="7924800" y="863600"/>
          <p14:tracePt t="22662" x="7969250" y="863600"/>
          <p14:tracePt t="22679" x="7988300" y="863600"/>
          <p14:tracePt t="22708" x="8013700" y="863600"/>
          <p14:tracePt t="22725" x="8032750" y="863600"/>
          <p14:tracePt t="22758" x="8070850" y="863600"/>
          <p14:tracePt t="22774" x="8083550" y="863600"/>
          <p14:tracePt t="22787" x="8115300" y="863600"/>
          <p14:tracePt t="22812" x="8153400" y="863600"/>
          <p14:tracePt t="22858" x="8229600" y="863600"/>
          <p14:tracePt t="22878" x="8242300" y="863600"/>
          <p14:tracePt t="22911" x="8248650" y="863600"/>
          <p14:tracePt t="22958" x="8318500" y="863600"/>
          <p14:tracePt t="22976" x="8337550" y="863600"/>
          <p14:tracePt t="23006" x="8343900" y="863600"/>
          <p14:tracePt t="23879" x="8356600" y="863600"/>
          <p14:tracePt t="23923" x="8439150" y="863600"/>
          <p14:tracePt t="23942" x="8451850" y="863600"/>
          <p14:tracePt t="23976" x="8470900" y="863600"/>
          <p14:tracePt t="23999" x="8477250" y="863600"/>
          <p14:tracePt t="24044" x="8502650" y="863600"/>
          <p14:tracePt t="24088" x="8521700" y="863600"/>
          <p14:tracePt t="24107" x="8528050" y="863600"/>
          <p14:tracePt t="24135" x="8534400" y="863600"/>
          <p14:tracePt t="24158" x="8540750" y="863600"/>
          <p14:tracePt t="24176" x="8547100" y="863600"/>
          <p14:tracePt t="24210" x="8566150" y="863600"/>
          <p14:tracePt t="24254" x="8591550" y="863600"/>
          <p14:tracePt t="24271" x="8597900" y="863600"/>
          <p14:tracePt t="24299" x="8604250" y="863600"/>
          <p14:tracePt t="24342" x="8629650" y="869950"/>
          <p14:tracePt t="24393" x="8693150" y="869950"/>
          <p14:tracePt t="24439" x="8718550" y="869950"/>
          <p14:tracePt t="24483" x="8737600" y="876300"/>
          <p14:tracePt t="24502" x="8775700" y="876300"/>
          <p14:tracePt t="24536" x="8788400" y="876300"/>
          <p14:tracePt t="24579" x="8807450" y="876300"/>
          <p14:tracePt t="24597" x="8820150" y="876300"/>
          <p14:tracePt t="24626" x="8839200" y="876300"/>
          <p14:tracePt t="24670" x="8864600" y="876300"/>
          <p14:tracePt t="24715" x="8877300" y="876300"/>
          <p14:tracePt t="24735" x="8890000" y="876300"/>
          <p14:tracePt t="24763" x="8896350" y="876300"/>
          <p14:tracePt t="24780" x="8902700" y="876300"/>
          <p14:tracePt t="24827" x="8909050" y="876300"/>
          <p14:tracePt t="24877" x="8921750" y="876300"/>
          <p14:tracePt t="24894" x="8940800" y="876300"/>
          <p14:tracePt t="24922" x="8959850" y="876300"/>
          <p14:tracePt t="25196" x="8921750" y="876300"/>
          <p14:tracePt t="25220" x="8845550" y="876300"/>
          <p14:tracePt t="25265" x="8699500" y="876300"/>
          <p14:tracePt t="25267" x="8674100" y="876300"/>
          <p14:tracePt t="25285" x="8636000" y="876300"/>
          <p14:tracePt t="25312" x="8604250" y="876300"/>
          <p14:tracePt t="25330" x="8597900" y="876300"/>
          <p14:tracePt t="25362" x="8572500" y="876300"/>
          <p14:tracePt t="25363" x="8566150" y="876300"/>
          <p14:tracePt t="25406" x="8553450" y="876300"/>
          <p14:tracePt t="25558" x="8553450" y="882650"/>
          <p14:tracePt t="25608" x="8559800" y="882650"/>
          <p14:tracePt t="25625" x="8572500" y="882650"/>
          <p14:tracePt t="25652" x="8610600" y="882650"/>
          <p14:tracePt t="25674" x="8636000" y="882650"/>
          <p14:tracePt t="25692" x="8655050" y="882650"/>
          <p14:tracePt t="25720" x="8680450" y="882650"/>
          <p14:tracePt t="25763" x="8705850" y="882650"/>
          <p14:tracePt t="25782" x="8743950" y="882650"/>
          <p14:tracePt t="25830" x="8826500" y="882650"/>
          <p14:tracePt t="25832" x="8839200" y="882650"/>
          <p14:tracePt t="25848" x="8870950" y="882650"/>
          <p14:tracePt t="25877" x="8883650" y="882650"/>
          <p14:tracePt t="25920" x="8902700" y="882650"/>
          <p14:tracePt t="25965" x="8934450" y="882650"/>
          <p14:tracePt t="25983" x="8966200" y="882650"/>
          <p14:tracePt t="26010" x="8972550" y="882650"/>
          <p14:tracePt t="26547" x="0" y="0"/>
        </p14:tracePtLst>
        <p14:tracePtLst>
          <p14:tracePt t="27759" x="10242550" y="882650"/>
          <p14:tracePt t="27783" x="10248900" y="882650"/>
          <p14:tracePt t="27812" x="10261600" y="889000"/>
          <p14:tracePt t="27830" x="10267950" y="889000"/>
          <p14:tracePt t="27858" x="10299700" y="901700"/>
          <p14:tracePt t="27875" x="10318750" y="901700"/>
          <p14:tracePt t="27908" x="10388600" y="901700"/>
          <p14:tracePt t="27951" x="10490200" y="901700"/>
          <p14:tracePt t="27970" x="10521950" y="901700"/>
          <p14:tracePt t="27998" x="10566400" y="901700"/>
          <p14:tracePt t="28041" x="10623550" y="895350"/>
          <p14:tracePt t="28060" x="10629900" y="895350"/>
          <p14:tracePt t="28087" x="10642600" y="895350"/>
          <p14:tracePt t="28105" x="10642600" y="889000"/>
          <p14:tracePt t="28133" x="10661650" y="889000"/>
          <p14:tracePt t="28157" x="10668000" y="889000"/>
          <p14:tracePt t="28174" x="10680700" y="889000"/>
          <p14:tracePt t="28201" x="10687050" y="889000"/>
          <p14:tracePt t="28278" x="10706100" y="889000"/>
          <p14:tracePt t="28300" x="10725150" y="889000"/>
          <p14:tracePt t="28343" x="10744200" y="889000"/>
          <p14:tracePt t="28360" x="10750550" y="889000"/>
          <p14:tracePt t="28408" x="10782300" y="889000"/>
          <p14:tracePt t="28410" x="10788650" y="889000"/>
          <p14:tracePt t="28426" x="10795000" y="889000"/>
          <p14:tracePt t="28454" x="10807700" y="889000"/>
          <p14:tracePt t="28471" x="10820400" y="889000"/>
          <p14:tracePt t="28498" x="10852150" y="889000"/>
          <p14:tracePt t="28543" x="10877550" y="882650"/>
          <p14:tracePt t="28563" x="10883900" y="882650"/>
          <p14:tracePt t="28590" x="10890250" y="882650"/>
          <p14:tracePt t="28613" x="10909300" y="882650"/>
          <p14:tracePt t="28656" x="10915650" y="882650"/>
          <p14:tracePt t="28698" x="10928350" y="882650"/>
          <p14:tracePt t="28722" x="10934700" y="882650"/>
          <p14:tracePt t="28765" x="10947400" y="882650"/>
          <p14:tracePt t="28816" x="10953750" y="882650"/>
          <p14:tracePt t="28906" x="10960100" y="882650"/>
          <p14:tracePt t="28923" x="10966450" y="882650"/>
          <p14:tracePt t="28952" x="10972800" y="876300"/>
          <p14:tracePt t="28995" x="10991850" y="876300"/>
          <p14:tracePt t="29020" x="10998200" y="876300"/>
          <p14:tracePt t="29093" x="11010900" y="876300"/>
          <p14:tracePt t="29136" x="11055350" y="876300"/>
          <p14:tracePt t="29154" x="11068050" y="876300"/>
          <p14:tracePt t="29182" x="11080750" y="876300"/>
          <p14:tracePt t="29206" x="11093450" y="876300"/>
          <p14:tracePt t="29225" x="11099800" y="876300"/>
          <p14:tracePt t="29278" x="11106150" y="876300"/>
          <p14:tracePt t="29328" x="11118850" y="876300"/>
          <p14:tracePt t="29371" x="11144250" y="876300"/>
          <p14:tracePt t="29391" x="11150600" y="876300"/>
          <p14:tracePt t="29418" x="11156950" y="876300"/>
          <p14:tracePt t="29441" x="11163300" y="876300"/>
          <p14:tracePt t="29458" x="11176000" y="876300"/>
          <p14:tracePt t="29492" x="11188700" y="876300"/>
          <p14:tracePt t="29562" x="11207750" y="876300"/>
          <p14:tracePt t="29580" x="11214100" y="876300"/>
          <p14:tracePt t="29609" x="11226800" y="876300"/>
          <p14:tracePt t="29658" x="11233150" y="876300"/>
          <p14:tracePt t="29701" x="11245850" y="876300"/>
          <p14:tracePt t="29720" x="11252200" y="876300"/>
          <p14:tracePt t="29777" x="11258550" y="876300"/>
          <p14:tracePt t="29801" x="11271250" y="876300"/>
          <p14:tracePt t="29818" x="11277600" y="876300"/>
          <p14:tracePt t="29845" x="11283950" y="876300"/>
          <p14:tracePt t="29974" x="11290300" y="876300"/>
          <p14:tracePt t="30017" x="11290300" y="869950"/>
          <p14:tracePt t="30474" x="0" y="0"/>
        </p14:tracePtLst>
        <p14:tracePtLst>
          <p14:tracePt t="33800" x="2305050" y="2374900"/>
          <p14:tracePt t="33809" x="2298700" y="2368550"/>
          <p14:tracePt t="33826" x="2286000" y="2362200"/>
          <p14:tracePt t="33854" x="2260600" y="2355850"/>
          <p14:tracePt t="33876" x="2228850" y="2343150"/>
          <p14:tracePt t="33894" x="2197100" y="2330450"/>
          <p14:tracePt t="33928" x="2146300" y="2324100"/>
          <p14:tracePt t="33945" x="2133600" y="2317750"/>
          <p14:tracePt t="33990" x="2063750" y="2305050"/>
          <p14:tracePt t="34016" x="2019300" y="2298700"/>
          <p14:tracePt t="34063" x="1955800" y="2298700"/>
          <p14:tracePt t="34082" x="1917700" y="2298700"/>
          <p14:tracePt t="34110" x="1885950" y="2311400"/>
          <p14:tracePt t="34156" x="1714500" y="2393950"/>
          <p14:tracePt t="34198" x="1657350" y="2451100"/>
          <p14:tracePt t="34215" x="1651000" y="2463800"/>
          <p14:tracePt t="34244" x="1651000" y="2514600"/>
          <p14:tracePt t="34270" x="1657350" y="2565400"/>
          <p14:tracePt t="34287" x="1663700" y="2622550"/>
          <p14:tracePt t="34320" x="1676400" y="2686050"/>
          <p14:tracePt t="34343" x="1689100" y="2711450"/>
          <p14:tracePt t="34387" x="1758950" y="2724150"/>
          <p14:tracePt t="34388" x="1784350" y="2730500"/>
          <p14:tracePt t="34418" x="1885950" y="2743200"/>
          <p14:tracePt t="34440" x="1949450" y="2768600"/>
          <p14:tracePt t="34482" x="2038350" y="2800350"/>
          <p14:tracePt t="34526" x="2139950" y="2787650"/>
          <p14:tracePt t="34545" x="2190750" y="2774950"/>
          <p14:tracePt t="34573" x="2273300" y="2736850"/>
          <p14:tracePt t="34575" x="2286000" y="2730500"/>
          <p14:tracePt t="34597" x="2324100" y="2698750"/>
          <p14:tracePt t="34615" x="2362200" y="2667000"/>
          <p14:tracePt t="34649" x="2406650" y="2597150"/>
          <p14:tracePt t="34671" x="2413000" y="2571750"/>
          <p14:tracePt t="34715" x="2413000" y="2527300"/>
          <p14:tracePt t="34752" x="2387600" y="2457450"/>
          <p14:tracePt t="34771" x="2368550" y="2438400"/>
          <p14:tracePt t="34799" x="2343150" y="2406650"/>
          <p14:tracePt t="34816" x="2317750" y="2387600"/>
          <p14:tracePt t="34851" x="2273300" y="2362200"/>
          <p14:tracePt t="34894" x="2235200" y="2349500"/>
          <p14:tracePt t="34913" x="2197100" y="2336800"/>
          <p14:tracePt t="34947" x="2152650" y="2330450"/>
          <p14:tracePt t="34970" x="2101850" y="2324100"/>
          <p14:tracePt t="35014" x="2000250" y="2324100"/>
          <p14:tracePt t="35059" x="1885950" y="2324100"/>
          <p14:tracePt t="35078" x="1873250" y="2324100"/>
          <p14:tracePt t="35110" x="1860550" y="2324100"/>
          <p14:tracePt t="35152" x="1822450" y="2343150"/>
          <p14:tracePt t="35154" x="1809750" y="2349500"/>
          <p14:tracePt t="35172" x="1797050" y="2362200"/>
          <p14:tracePt t="35206" x="1771650" y="2387600"/>
          <p14:tracePt t="35250" x="1739900" y="2419350"/>
          <p14:tracePt t="35270" x="1733550" y="2432050"/>
          <p14:tracePt t="35298" x="1720850" y="2457450"/>
          <p14:tracePt t="35341" x="1720850" y="2508250"/>
          <p14:tracePt t="35384" x="1739900" y="2540000"/>
          <p14:tracePt t="35402" x="1752600" y="2559050"/>
          <p14:tracePt t="35429" x="1771650" y="2590800"/>
          <p14:tracePt t="35453" x="1778000" y="2603500"/>
          <p14:tracePt t="35470" x="1790700" y="2609850"/>
          <p14:tracePt t="35503" x="1816100" y="2616200"/>
          <p14:tracePt t="35547" x="1854200" y="2628900"/>
          <p14:tracePt t="35566" x="1885950" y="2635250"/>
          <p14:tracePt t="35594" x="1917700" y="2641600"/>
          <p14:tracePt t="35638" x="1993900" y="2647950"/>
          <p14:tracePt t="35683" x="2057400" y="2647950"/>
          <p14:tracePt t="35702" x="2101850" y="2647950"/>
          <p14:tracePt t="35735" x="2209800" y="2641600"/>
          <p14:tracePt t="35779" x="2317750" y="2628900"/>
          <p14:tracePt t="35849" x="2343150" y="2597150"/>
          <p14:tracePt t="35865" x="2362200" y="2571750"/>
          <p14:tracePt t="35895" x="2374900" y="2527300"/>
          <p14:tracePt t="35897" x="2374900" y="2514600"/>
          <p14:tracePt t="35939" x="2374900" y="2482850"/>
          <p14:tracePt t="35958" x="2374900" y="2476500"/>
          <p14:tracePt t="35991" x="2349500" y="2451100"/>
          <p14:tracePt t="35992" x="2330450" y="2438400"/>
          <p14:tracePt t="36035" x="2241550" y="2387600"/>
          <p14:tracePt t="36079" x="2146300" y="2349500"/>
          <p14:tracePt t="36080" x="2146300" y="2343150"/>
          <p14:tracePt t="36098" x="2127250" y="2336800"/>
          <p14:tracePt t="36132" x="2089150" y="2330450"/>
          <p14:tracePt t="36176" x="1981200" y="2324100"/>
          <p14:tracePt t="36179" x="1949450" y="2324100"/>
          <p14:tracePt t="36196" x="1905000" y="2324100"/>
          <p14:tracePt t="36229" x="1866900" y="2324100"/>
          <p14:tracePt t="36252" x="1847850" y="2324100"/>
          <p14:tracePt t="36270" x="1809750" y="2336800"/>
          <p14:tracePt t="36302" x="1746250" y="2349500"/>
          <p14:tracePt t="36348" x="1720850" y="2368550"/>
          <p14:tracePt t="36366" x="1708150" y="2387600"/>
          <p14:tracePt t="36400" x="1651000" y="2470150"/>
          <p14:tracePt t="36423" x="1619250" y="2546350"/>
          <p14:tracePt t="36467" x="1606550" y="2616200"/>
          <p14:tracePt t="36469" x="1606550" y="2622550"/>
          <p14:tracePt t="36486" x="1612900" y="2628900"/>
          <p14:tracePt t="36533" x="1720850" y="2654300"/>
          <p14:tracePt t="36576" x="1936750" y="2692400"/>
          <p14:tracePt t="36595" x="2000250" y="2705100"/>
          <p14:tracePt t="36596" x="2006600" y="2711450"/>
          <p14:tracePt t="36624" x="2044700" y="2717800"/>
          <p14:tracePt t="36668" x="2089150" y="2717800"/>
          <p14:tracePt t="36687" x="2127250" y="2705100"/>
          <p14:tracePt t="36735" x="2209800" y="2667000"/>
          <p14:tracePt t="36752" x="2222500" y="2660650"/>
          <p14:tracePt t="36786" x="2235200" y="2647950"/>
          <p14:tracePt t="36933" x="2241550" y="2641600"/>
          <p14:tracePt t="36999" x="2241550" y="2635250"/>
          <p14:tracePt t="37001" x="2247900" y="2628900"/>
          <p14:tracePt t="37018" x="2247900" y="2622550"/>
          <p14:tracePt t="37065" x="2260600" y="2559050"/>
          <p14:tracePt t="37082" x="2260600" y="2533650"/>
          <p14:tracePt t="37112" x="2260600" y="2501900"/>
          <p14:tracePt t="37156" x="2260600" y="2489200"/>
          <p14:tracePt t="37201" x="2197100" y="2457450"/>
          <p14:tracePt t="37221" x="2159000" y="2438400"/>
          <p14:tracePt t="37257" x="2089150" y="2400300"/>
          <p14:tracePt t="37275" x="2063750" y="2387600"/>
          <p14:tracePt t="37308" x="2057400" y="2387600"/>
          <p14:tracePt t="37411" x="0" y="0"/>
        </p14:tracePtLst>
        <p14:tracePtLst>
          <p14:tracePt t="37891" x="4102100" y="2381250"/>
          <p14:tracePt t="37988" x="4083050" y="2438400"/>
          <p14:tracePt t="38006" x="4089400" y="2463800"/>
          <p14:tracePt t="38040" x="4165600" y="2540000"/>
          <p14:tracePt t="38063" x="4324350" y="2590800"/>
          <p14:tracePt t="38082" x="4476750" y="2622550"/>
          <p14:tracePt t="38115" x="4737100" y="2647950"/>
          <p14:tracePt t="38159" x="4775200" y="2622550"/>
          <p14:tracePt t="38160" x="4775200" y="2603500"/>
          <p14:tracePt t="38178" x="4775200" y="2559050"/>
          <p14:tracePt t="38211" x="4775200" y="2495550"/>
          <p14:tracePt t="38234" x="4775200" y="2470150"/>
          <p14:tracePt t="38280" x="4724400" y="2432050"/>
          <p14:tracePt t="38326" x="4660900" y="2419350"/>
          <p14:tracePt t="38345" x="4641850" y="2413000"/>
          <p14:tracePt t="38377" x="0" y="0"/>
        </p14:tracePtLst>
        <p14:tracePtLst>
          <p14:tracePt t="38810" x="5257800" y="2082800"/>
          <p14:tracePt t="38833" x="5238750" y="2076450"/>
          <p14:tracePt t="38882" x="5149850" y="2095500"/>
          <p14:tracePt t="38898" x="5143500" y="2101850"/>
          <p14:tracePt t="38927" x="5143500" y="2114550"/>
          <p14:tracePt t="38970" x="5200650" y="2165350"/>
          <p14:tracePt t="39015" x="5403850" y="2228850"/>
          <p14:tracePt t="39034" x="5511800" y="2235200"/>
          <p14:tracePt t="39069" x="5568950" y="2228850"/>
          <p14:tracePt t="39112" x="5600700" y="2203450"/>
          <p14:tracePt t="39129" x="5613400" y="2184400"/>
          <p14:tracePt t="39157" x="5613400" y="2127250"/>
          <p14:tracePt t="39174" x="5613400" y="2120900"/>
          <p14:tracePt t="39207" x="5600700" y="2101850"/>
          <p14:tracePt t="39251" x="5568950" y="2063750"/>
          <p14:tracePt t="39253" x="5556250" y="2051050"/>
          <p14:tracePt t="39272" x="5543550" y="2044700"/>
          <p14:tracePt t="39304" x="5530850" y="2038350"/>
          <p14:tracePt t="39387" x="5511800" y="2038350"/>
          <p14:tracePt t="39403" x="5505450" y="2038350"/>
          <p14:tracePt t="39404" x="0" y="0"/>
        </p14:tracePtLst>
        <p14:tracePtLst>
          <p14:tracePt t="43387" x="5651500" y="3295650"/>
          <p14:tracePt t="43439" x="5657850" y="3295650"/>
          <p14:tracePt t="43482" x="5689600" y="3295650"/>
          <p14:tracePt t="43526" x="5734050" y="3289300"/>
          <p14:tracePt t="43549" x="5759450" y="3289300"/>
          <p14:tracePt t="43592" x="5835650" y="3289300"/>
          <p14:tracePt t="43636" x="5930900" y="3289300"/>
          <p14:tracePt t="43658" x="6045200" y="3289300"/>
          <p14:tracePt t="43701" x="6191250" y="3289300"/>
          <p14:tracePt t="43729" x="6318250" y="3289300"/>
          <p14:tracePt t="43752" x="6381750" y="3289300"/>
          <p14:tracePt t="43769" x="6508750" y="3289300"/>
          <p14:tracePt t="43798" x="6616700" y="3289300"/>
          <p14:tracePt t="43817" x="6737350" y="3282950"/>
          <p14:tracePt t="43845" x="6864350" y="3276600"/>
          <p14:tracePt t="43862" x="6959600" y="3276600"/>
          <p14:tracePt t="43897" x="7162800" y="3270250"/>
          <p14:tracePt t="43940" x="7327900" y="3270250"/>
          <p14:tracePt t="43959" x="7391400" y="3270250"/>
          <p14:tracePt t="43987" x="7562850" y="3276600"/>
          <p14:tracePt t="44030" x="7715250" y="3276600"/>
          <p14:tracePt t="44047" x="7759700" y="3276600"/>
          <p14:tracePt t="44097" x="7950200" y="3276600"/>
          <p14:tracePt t="44114" x="8001000" y="3276600"/>
          <p14:tracePt t="44114" x="8026400" y="3276600"/>
          <p14:tracePt t="44143" x="8089900" y="3270250"/>
          <p14:tracePt t="44160" x="8121650" y="3270250"/>
          <p14:tracePt t="44192" x="8153400" y="3263900"/>
          <p14:tracePt t="44236" x="8274050" y="3263900"/>
          <p14:tracePt t="44255" x="8318500" y="3263900"/>
          <p14:tracePt t="44286" x="8343900" y="3263900"/>
          <p14:tracePt t="44655" x="8356600" y="3263900"/>
          <p14:tracePt t="44888" x="8331200" y="3263900"/>
          <p14:tracePt t="44889" x="8312150" y="3263900"/>
          <p14:tracePt t="44907" x="8229600" y="3263900"/>
          <p14:tracePt t="44956" x="8013700" y="3263900"/>
          <p14:tracePt t="44975" x="7981950" y="3263900"/>
          <p14:tracePt t="45002" x="7943850" y="3263900"/>
          <p14:tracePt t="45020" x="7918450" y="3263900"/>
          <p14:tracePt t="45054" x="7804150" y="3263900"/>
          <p14:tracePt t="45072" x="7607300" y="3263900"/>
          <p14:tracePt t="45124" x="7239000" y="3263900"/>
          <p14:tracePt t="45144" x="7169150" y="3263900"/>
          <p14:tracePt t="45182" x="6978650" y="3257550"/>
          <p14:tracePt t="45206" x="6838950" y="3257550"/>
          <p14:tracePt t="45255" x="6470650" y="3257550"/>
          <p14:tracePt t="45275" x="6330950" y="3257550"/>
          <p14:tracePt t="45310" x="6229350" y="3251200"/>
          <p14:tracePt t="45332" x="6159500" y="3251200"/>
          <p14:tracePt t="45349" x="6051550" y="3251200"/>
          <p14:tracePt t="45385" x="5842000" y="3251200"/>
          <p14:tracePt t="45403" x="5746750" y="3251200"/>
          <p14:tracePt t="45452" x="5702300" y="3251200"/>
          <p14:tracePt t="45805" x="0" y="0"/>
        </p14:tracePtLst>
        <p14:tracePtLst>
          <p14:tracePt t="52998" x="9099550" y="2800350"/>
          <p14:tracePt t="53022" x="9093200" y="2800350"/>
          <p14:tracePt t="53050" x="9093200" y="2794000"/>
          <p14:tracePt t="53067" x="9086850" y="2787650"/>
          <p14:tracePt t="53102" x="9048750" y="2781300"/>
          <p14:tracePt t="53120" x="9029700" y="2774950"/>
          <p14:tracePt t="53146" x="8991600" y="2768600"/>
          <p14:tracePt t="53147" x="8985250" y="2768600"/>
          <p14:tracePt t="53163" x="8966200" y="2762250"/>
          <p14:tracePt t="53198" x="8902700" y="2762250"/>
          <p14:tracePt t="53219" x="8864600" y="2762250"/>
          <p14:tracePt t="53262" x="8775700" y="2768600"/>
          <p14:tracePt t="53280" x="8743950" y="2774950"/>
          <p14:tracePt t="53293" x="8712200" y="2781300"/>
          <p14:tracePt t="53309" x="8686800" y="2787650"/>
          <p14:tracePt t="53345" x="8648700" y="2806700"/>
          <p14:tracePt t="53363" x="8642350" y="2819400"/>
          <p14:tracePt t="53395" x="8629650" y="2832100"/>
          <p14:tracePt t="53438" x="8604250" y="2857500"/>
          <p14:tracePt t="53457" x="8591550" y="2870200"/>
          <p14:tracePt t="53491" x="8578850" y="2889250"/>
          <p14:tracePt t="53534" x="8559800" y="2921000"/>
          <p14:tracePt t="53536" x="8559800" y="2927350"/>
          <p14:tracePt t="53553" x="8559800" y="2940050"/>
          <p14:tracePt t="53582" x="8553450" y="2946400"/>
          <p14:tracePt t="53584" x="8553450" y="2952750"/>
          <p14:tracePt t="53627" x="8547100" y="2984500"/>
          <p14:tracePt t="53673" x="8534400" y="3060700"/>
          <p14:tracePt t="53692" x="8534400" y="3073400"/>
          <p14:tracePt t="53724" x="8521700" y="3124200"/>
          <p14:tracePt t="53768" x="8521700" y="3187700"/>
          <p14:tracePt t="53787" x="8521700" y="3213100"/>
          <p14:tracePt t="53820" x="8521700" y="3257550"/>
          <p14:tracePt t="53863" x="8521700" y="3346450"/>
          <p14:tracePt t="53866" x="8528050" y="3371850"/>
          <p14:tracePt t="53883" x="8540750" y="3390900"/>
          <p14:tracePt t="53911" x="8553450" y="3435350"/>
          <p14:tracePt t="53956" x="8578850" y="3486150"/>
          <p14:tracePt t="54002" x="8636000" y="3575050"/>
          <p14:tracePt t="54021" x="8655050" y="3587750"/>
          <p14:tracePt t="54054" x="8674100" y="3606800"/>
          <p14:tracePt t="54098" x="8693150" y="3625850"/>
          <p14:tracePt t="54099" x="8699500" y="3625850"/>
          <p14:tracePt t="54117" x="8705850" y="3632200"/>
          <p14:tracePt t="54146" x="8731250" y="3638550"/>
          <p14:tracePt t="54148" x="8743950" y="3638550"/>
          <p14:tracePt t="54190" x="8813800" y="3638550"/>
          <p14:tracePt t="54208" x="8851900" y="3638550"/>
          <p14:tracePt t="54241" x="8890000" y="3638550"/>
          <p14:tracePt t="54286" x="8909050" y="3638550"/>
          <p14:tracePt t="54332" x="8985250" y="3594100"/>
          <p14:tracePt t="54334" x="9004300" y="3587750"/>
          <p14:tracePt t="54353" x="9042400" y="3568700"/>
          <p14:tracePt t="54386" x="9086850" y="3543300"/>
          <p14:tracePt t="54409" x="9105900" y="3517900"/>
          <p14:tracePt t="54453" x="9144000" y="3435350"/>
          <p14:tracePt t="54473" x="9156700" y="3378200"/>
          <p14:tracePt t="54502" x="9175750" y="3308350"/>
          <p14:tracePt t="54519" x="9182100" y="3263900"/>
          <p14:tracePt t="54554" x="9213850" y="3194050"/>
          <p14:tracePt t="54572" x="9220200" y="3175000"/>
          <p14:tracePt t="54600" x="9232900" y="3149600"/>
          <p14:tracePt t="54618" x="9232900" y="3130550"/>
          <p14:tracePt t="54652" x="9220200" y="3048000"/>
          <p14:tracePt t="54671" x="9188450" y="2984500"/>
          <p14:tracePt t="54720" x="9150350" y="2921000"/>
          <p14:tracePt t="54738" x="9137650" y="2908300"/>
          <p14:tracePt t="54771" x="9105900" y="2876550"/>
          <p14:tracePt t="54816" x="9036050" y="2844800"/>
          <p14:tracePt t="54835" x="8997950" y="2838450"/>
          <p14:tracePt t="54862" x="8953500" y="2825750"/>
          <p14:tracePt t="54880" x="8870950" y="2813050"/>
          <p14:tracePt t="54914" x="8813800" y="2813050"/>
          <p14:tracePt t="54959" x="8763000" y="2813050"/>
          <p14:tracePt t="54978" x="8731250" y="2813050"/>
          <p14:tracePt t="55013" x="8674100" y="2844800"/>
          <p14:tracePt t="55036" x="8616950" y="2882900"/>
          <p14:tracePt t="55082" x="8496300" y="2978150"/>
          <p14:tracePt t="55102" x="8477250" y="3016250"/>
          <p14:tracePt t="55131" x="8426450" y="3111500"/>
          <p14:tracePt t="55176" x="8394700" y="3200400"/>
          <p14:tracePt t="55177" x="8394700" y="3219450"/>
          <p14:tracePt t="55221" x="8388350" y="3340100"/>
          <p14:tracePt t="55241" x="8388350" y="3371850"/>
          <p14:tracePt t="55274" x="8388350" y="3403600"/>
          <p14:tracePt t="55276" x="8388350" y="3409950"/>
          <p14:tracePt t="55298" x="8401050" y="3422650"/>
          <p14:tracePt t="55300" x="8401050" y="3441700"/>
          <p14:tracePt t="55346" x="8439150" y="3524250"/>
          <p14:tracePt t="55348" x="8445500" y="3530600"/>
          <p14:tracePt t="55366" x="8477250" y="3581400"/>
          <p14:tracePt t="55395" x="8528050" y="3632200"/>
          <p14:tracePt t="55440" x="8585200" y="3657600"/>
          <p14:tracePt t="55484" x="8661400" y="3657600"/>
          <p14:tracePt t="55486" x="8680450" y="3657600"/>
          <p14:tracePt t="55504" x="8763000" y="3651250"/>
          <p14:tracePt t="55539" x="8902700" y="3638550"/>
          <p14:tracePt t="55583" x="8953500" y="3632200"/>
          <p14:tracePt t="55602" x="8966200" y="3625850"/>
          <p14:tracePt t="55630" x="9010650" y="3600450"/>
          <p14:tracePt t="55673" x="9099550" y="3543300"/>
          <p14:tracePt t="55719" x="9175750" y="3435350"/>
          <p14:tracePt t="55739" x="9201150" y="3397250"/>
          <p14:tracePt t="55768" x="9226550" y="3333750"/>
          <p14:tracePt t="55814" x="9245600" y="3257550"/>
          <p14:tracePt t="55816" x="9245600" y="3219450"/>
          <p14:tracePt t="55834" x="9245600" y="3194050"/>
          <p14:tracePt t="55869" x="9226550" y="3111500"/>
          <p14:tracePt t="55892" x="9207500" y="3048000"/>
          <p14:tracePt t="55938" x="9169400" y="2940050"/>
          <p14:tracePt t="55958" x="9131300" y="2882900"/>
          <p14:tracePt t="55991" x="9086850" y="2832100"/>
          <p14:tracePt t="56035" x="9017000" y="2794000"/>
          <p14:tracePt t="56082" x="8966200" y="2774950"/>
          <p14:tracePt t="56100" x="8953500" y="2768600"/>
          <p14:tracePt t="56134" x="8915400" y="2762250"/>
          <p14:tracePt t="56179" x="8801100" y="2749550"/>
          <p14:tracePt t="56197" x="8769350" y="2749550"/>
          <p14:tracePt t="56229" x="8718550" y="2755900"/>
          <p14:tracePt t="56255" x="8686800" y="2781300"/>
          <p14:tracePt t="56276" x="8674100" y="2800350"/>
          <p14:tracePt t="56306" x="8661400" y="2819400"/>
          <p14:tracePt t="56329" x="8655050" y="2832100"/>
          <p14:tracePt t="56359" x="8636000" y="2895600"/>
          <p14:tracePt t="56410" x="8604250" y="2997200"/>
          <p14:tracePt t="56411" x="8597900" y="3016250"/>
          <p14:tracePt t="56428" x="8597900" y="3022600"/>
          <p14:tracePt t="56460" x="8591550" y="3041650"/>
          <p14:tracePt t="56503" x="8591550" y="3086100"/>
          <p14:tracePt t="56520" x="8591550" y="3105150"/>
          <p14:tracePt t="56548" x="8591550" y="3149600"/>
          <p14:tracePt t="56565" x="8597900" y="3187700"/>
          <p14:tracePt t="56600" x="8597900" y="3225800"/>
          <p14:tracePt t="56618" x="8604250" y="3238500"/>
          <p14:tracePt t="56651" x="8604250" y="3263900"/>
          <p14:tracePt t="56674" x="8616950" y="3289300"/>
          <p14:tracePt t="56692" x="8623300" y="3308350"/>
          <p14:tracePt t="56726" x="8642350" y="3365500"/>
          <p14:tracePt t="56770" x="8674100" y="3416300"/>
          <p14:tracePt t="56790" x="8686800" y="3429000"/>
          <p14:tracePt t="56824" x="8712200" y="3441700"/>
          <p14:tracePt t="56846" x="8731250" y="3460750"/>
          <p14:tracePt t="56864" x="8743950" y="3467100"/>
          <p14:tracePt t="56898" x="8807450" y="3473450"/>
          <p14:tracePt t="56915" x="8845550" y="3479800"/>
          <p14:tracePt t="56943" x="8909050" y="3479800"/>
          <p14:tracePt t="56960" x="8940800" y="3486150"/>
          <p14:tracePt t="56993" x="8966200" y="3486150"/>
          <p14:tracePt t="57017" x="8978900" y="3486150"/>
          <p14:tracePt t="57061" x="9055100" y="3460750"/>
          <p14:tracePt t="57080" x="9105900" y="3429000"/>
          <p14:tracePt t="57130" x="9156700" y="3390900"/>
          <p14:tracePt t="57148" x="9169400" y="3365500"/>
          <p14:tracePt t="57176" x="9182100" y="3333750"/>
          <p14:tracePt t="57194" x="9201150" y="3270250"/>
          <p14:tracePt t="57228" x="9207500" y="3168650"/>
          <p14:tracePt t="57246" x="9207500" y="3149600"/>
          <p14:tracePt t="57276" x="9207500" y="3111500"/>
          <p14:tracePt t="57301" x="9201150" y="3079750"/>
          <p14:tracePt t="57319" x="9194800" y="3067050"/>
          <p14:tracePt t="57354" x="9169400" y="3022600"/>
          <p14:tracePt t="57385" x="9150350" y="2997200"/>
          <p14:tracePt t="57409" x="9131300" y="2984500"/>
          <p14:tracePt t="57452" x="9093200" y="2959100"/>
          <p14:tracePt t="57500" x="9036050" y="2933700"/>
          <p14:tracePt t="57523" x="8997950" y="2927350"/>
          <p14:tracePt t="57559" x="8959850" y="2914650"/>
          <p14:tracePt t="57581" x="8934450" y="2914650"/>
          <p14:tracePt t="57617" x="8890000" y="2908300"/>
          <p14:tracePt t="57661" x="8832850" y="2908300"/>
          <p14:tracePt t="57679" x="8807450" y="2908300"/>
          <p14:tracePt t="57709" x="8769350" y="2927350"/>
          <p14:tracePt t="57753" x="8737600" y="2952750"/>
          <p14:tracePt t="57755" x="8737600" y="2965450"/>
          <p14:tracePt t="57772" x="8724900" y="2971800"/>
          <p14:tracePt t="57774" x="8718550" y="2978150"/>
          <p14:tracePt t="57802" x="8693150" y="3016250"/>
          <p14:tracePt t="57819" x="8686800" y="3028950"/>
          <p14:tracePt t="57852" x="8648700" y="3092450"/>
          <p14:tracePt t="57894" x="8616950" y="3168650"/>
          <p14:tracePt t="57913" x="8610600" y="3200400"/>
          <p14:tracePt t="57940" x="8604250" y="3225800"/>
          <p14:tracePt t="57959" x="8597900" y="3257550"/>
          <p14:tracePt t="57987" x="8591550" y="3276600"/>
          <p14:tracePt t="58004" x="8591550" y="3302000"/>
          <p14:tracePt t="58006" x="8591550" y="3314700"/>
          <p14:tracePt t="58039" x="8591550" y="3340100"/>
          <p14:tracePt t="58041" x="8591550" y="3352800"/>
          <p14:tracePt t="58083" x="8597900" y="3390900"/>
          <p14:tracePt t="58128" x="8636000" y="3473450"/>
          <p14:tracePt t="58147" x="8648700" y="3486150"/>
          <p14:tracePt t="58174" x="8680450" y="3505200"/>
          <p14:tracePt t="58217" x="8750300" y="3511550"/>
          <p14:tracePt t="58237" x="8794750" y="3511550"/>
          <p14:tracePt t="58285" x="8921750" y="3492500"/>
          <p14:tracePt t="58287" x="8940800" y="3486150"/>
          <p14:tracePt t="58306" x="8972550" y="3479800"/>
          <p14:tracePt t="58342" x="9023350" y="3467100"/>
          <p14:tracePt t="58366" x="9048750" y="3454400"/>
          <p14:tracePt t="58411" x="9086850" y="3409950"/>
          <p14:tracePt t="58455" x="9124950" y="3308350"/>
          <p14:tracePt t="58457" x="9131300" y="3263900"/>
          <p14:tracePt t="58476" x="9137650" y="3238500"/>
          <p14:tracePt t="58504" x="9144000" y="3187700"/>
          <p14:tracePt t="58549" x="9137650" y="3124200"/>
          <p14:tracePt t="58566" x="9137650" y="3111500"/>
          <p14:tracePt t="58601" x="9124950" y="3092450"/>
          <p14:tracePt t="58644" x="9118600" y="3086100"/>
          <p14:tracePt t="58787" x="0" y="0"/>
        </p14:tracePtLst>
        <p14:tracePtLst>
          <p14:tracePt t="60195" x="10433050" y="2946400"/>
          <p14:tracePt t="60204" x="10433050" y="2940050"/>
          <p14:tracePt t="60247" x="10433050" y="2933700"/>
          <p14:tracePt t="60283" x="10414000" y="2927350"/>
          <p14:tracePt t="60302" x="10388600" y="2921000"/>
          <p14:tracePt t="60329" x="10331450" y="2914650"/>
          <p14:tracePt t="60375" x="10109200" y="2889250"/>
          <p14:tracePt t="60397" x="9975850" y="2876550"/>
          <p14:tracePt t="60426" x="9899650" y="2870200"/>
          <p14:tracePt t="60469" x="9804400" y="2870200"/>
          <p14:tracePt t="60514" x="9696450" y="2882900"/>
          <p14:tracePt t="60516" x="9683750" y="2882900"/>
          <p14:tracePt t="60535" x="9632950" y="2895600"/>
          <p14:tracePt t="60571" x="9512300" y="2921000"/>
          <p14:tracePt t="60616" x="9391650" y="2946400"/>
          <p14:tracePt t="60634" x="9366250" y="2959100"/>
          <p14:tracePt t="60669" x="9296400" y="2984500"/>
          <p14:tracePt t="60670" x="9290050" y="2990850"/>
          <p14:tracePt t="60693" x="9264650" y="3003550"/>
          <p14:tracePt t="60694" x="9239250" y="3022600"/>
          <p14:tracePt t="60739" x="9169400" y="3067050"/>
          <p14:tracePt t="60741" x="9163050" y="3079750"/>
          <p14:tracePt t="60759" x="9150350" y="3092450"/>
          <p14:tracePt t="60788" x="9137650" y="3117850"/>
          <p14:tracePt t="60833" x="9124950" y="3155950"/>
          <p14:tracePt t="60855" x="9124950" y="3200400"/>
          <p14:tracePt t="60903" x="9124950" y="3244850"/>
          <p14:tracePt t="60904" x="9124950" y="3251200"/>
          <p14:tracePt t="60921" x="9124950" y="3276600"/>
          <p14:tracePt t="60970" x="9124950" y="3340100"/>
          <p14:tracePt t="60989" x="9124950" y="3352800"/>
          <p14:tracePt t="61017" x="9124950" y="3378200"/>
          <p14:tracePt t="61061" x="9137650" y="3403600"/>
          <p14:tracePt t="61063" x="9144000" y="3409950"/>
          <p14:tracePt t="61108" x="9163050" y="3422650"/>
          <p14:tracePt t="61127" x="9182100" y="3441700"/>
          <p14:tracePt t="61161" x="9220200" y="3460750"/>
          <p14:tracePt t="61205" x="9302750" y="3486150"/>
          <p14:tracePt t="61225" x="9340850" y="3498850"/>
          <p14:tracePt t="61225" x="9359900" y="3498850"/>
          <p14:tracePt t="61253" x="9404350" y="3517900"/>
          <p14:tracePt t="61271" x="9461500" y="3530600"/>
          <p14:tracePt t="61299" x="9594850" y="3543300"/>
          <p14:tracePt t="61317" x="9658350" y="3549650"/>
          <p14:tracePt t="61368" x="9848850" y="3562350"/>
          <p14:tracePt t="61370" x="9874250" y="3562350"/>
          <p14:tracePt t="61389" x="9918700" y="3562350"/>
          <p14:tracePt t="61417" x="9982200" y="3549650"/>
          <p14:tracePt t="61440" x="10039350" y="3536950"/>
          <p14:tracePt t="61457" x="10090150" y="3524250"/>
          <p14:tracePt t="61485" x="10153650" y="3505200"/>
          <p14:tracePt t="61530" x="10267950" y="3448050"/>
          <p14:tracePt t="61532" x="10280650" y="3441700"/>
          <p14:tracePt t="61550" x="10312400" y="3422650"/>
          <p14:tracePt t="61598" x="10369550" y="3378200"/>
          <p14:tracePt t="61615" x="10407650" y="3359150"/>
          <p14:tracePt t="61643" x="10464800" y="3321050"/>
          <p14:tracePt t="61660" x="10483850" y="3308350"/>
          <p14:tracePt t="61695" x="10509250" y="3289300"/>
          <p14:tracePt t="61713" x="10515600" y="3276600"/>
          <p14:tracePt t="61745" x="10547350" y="3219450"/>
          <p14:tracePt t="61769" x="10560050" y="3187700"/>
          <p14:tracePt t="61787" x="10566400" y="3175000"/>
          <p14:tracePt t="61820" x="10566400" y="3155950"/>
          <p14:tracePt t="61863" x="10566400" y="3136900"/>
          <p14:tracePt t="61883" x="10566400" y="3130550"/>
          <p14:tracePt t="61915" x="10566400" y="3105150"/>
          <p14:tracePt t="61940" x="10566400" y="3098800"/>
          <p14:tracePt t="61958" x="10566400" y="3092450"/>
          <p14:tracePt t="61992" x="10541000" y="3060700"/>
          <p14:tracePt t="62009" x="10521950" y="3041650"/>
          <p14:tracePt t="62037" x="10502900" y="3028950"/>
          <p14:tracePt t="62054" x="10477500" y="3003550"/>
          <p14:tracePt t="62090" x="10394950" y="2971800"/>
          <p14:tracePt t="62109" x="10350500" y="2952750"/>
          <p14:tracePt t="62137" x="10261600" y="2940050"/>
          <p14:tracePt t="62154" x="10204450" y="2927350"/>
          <p14:tracePt t="62181" x="10147300" y="2921000"/>
          <p14:tracePt t="62219" x="9969500" y="2901950"/>
          <p14:tracePt t="62265" x="9817100" y="2895600"/>
          <p14:tracePt t="62284" x="9785350" y="2895600"/>
          <p14:tracePt t="62317" x="9690100" y="2895600"/>
          <p14:tracePt t="62362" x="9594850" y="2908300"/>
          <p14:tracePt t="62382" x="9544050" y="2921000"/>
          <p14:tracePt t="62415" x="9467850" y="2940050"/>
          <p14:tracePt t="62440" x="9417050" y="2965450"/>
          <p14:tracePt t="62441" x="9404350" y="2971800"/>
          <p14:tracePt t="62458" x="9391650" y="2978150"/>
          <p14:tracePt t="62487" x="9359900" y="2997200"/>
          <p14:tracePt t="62504" x="9353550" y="3003550"/>
          <p14:tracePt t="62532" x="9328150" y="3048000"/>
          <p14:tracePt t="62549" x="9315450" y="3073400"/>
          <p14:tracePt t="62581" x="9290050" y="3130550"/>
          <p14:tracePt t="62626" x="9271000" y="3200400"/>
          <p14:tracePt t="62645" x="9271000" y="3213100"/>
          <p14:tracePt t="62679" x="9271000" y="3251200"/>
          <p14:tracePt t="62723" x="9271000" y="3289300"/>
          <p14:tracePt t="62742" x="9271000" y="3308350"/>
          <p14:tracePt t="62771" x="9271000" y="3321050"/>
          <p14:tracePt t="62773" x="9271000" y="3327400"/>
          <p14:tracePt t="62816" x="9302750" y="3371850"/>
          <p14:tracePt t="62836" x="9321800" y="3409950"/>
          <p14:tracePt t="62864" x="9340850" y="3422650"/>
          <p14:tracePt t="62880" x="9353550" y="3435350"/>
          <p14:tracePt t="62913" x="9398000" y="3454400"/>
          <p14:tracePt t="62957" x="9486900" y="3479800"/>
          <p14:tracePt t="62959" x="9505950" y="3479800"/>
          <p14:tracePt t="62977" x="9531350" y="3486150"/>
          <p14:tracePt t="63012" x="9613900" y="3492500"/>
          <p14:tracePt t="63029" x="9671050" y="3505200"/>
          <p14:tracePt t="63082" x="9753600" y="3511550"/>
          <p14:tracePt t="63100" x="9772650" y="3511550"/>
          <p14:tracePt t="63128" x="9836150" y="3511550"/>
          <p14:tracePt t="63146" x="9893300" y="3511550"/>
          <p14:tracePt t="63180" x="9963150" y="3511550"/>
          <p14:tracePt t="63197" x="9994900" y="3511550"/>
          <p14:tracePt t="63229" x="10064750" y="3511550"/>
          <p14:tracePt t="63251" x="10115550" y="3511550"/>
          <p14:tracePt t="63268" x="10153650" y="3505200"/>
          <p14:tracePt t="63305" x="10242550" y="3492500"/>
          <p14:tracePt t="63348" x="10356850" y="3473450"/>
          <p14:tracePt t="63366" x="10388600" y="3467100"/>
          <p14:tracePt t="63400" x="10445750" y="3441700"/>
          <p14:tracePt t="63458" x="10496550" y="3403600"/>
          <p14:tracePt t="63504" x="10534650" y="3365500"/>
          <p14:tracePt t="63506" x="10534650" y="3359150"/>
          <p14:tracePt t="63549" x="10547350" y="3333750"/>
          <p14:tracePt t="63567" x="10560050" y="3321050"/>
          <p14:tracePt t="63600" x="10585450" y="3282950"/>
          <p14:tracePt t="63643" x="10604500" y="3244850"/>
          <p14:tracePt t="63661" x="10610850" y="3225800"/>
          <p14:tracePt t="63694" x="10617200" y="3206750"/>
          <p14:tracePt t="63738" x="10629900" y="3181350"/>
          <p14:tracePt t="63782" x="10636250" y="3155950"/>
          <p14:tracePt t="63802" x="10636250" y="3149600"/>
          <p14:tracePt t="63834" x="10636250" y="3124200"/>
          <p14:tracePt t="63877" x="10636250" y="3098800"/>
          <p14:tracePt t="63896" x="10636250" y="3086100"/>
          <p14:tracePt t="63970" x="10604500" y="3054350"/>
          <p14:tracePt t="63989" x="10598150" y="3054350"/>
          <p14:tracePt t="64017" x="10585450" y="3041650"/>
          <p14:tracePt t="64035" x="10566400" y="3035300"/>
          <p14:tracePt t="64068" x="10521950" y="3022600"/>
          <p14:tracePt t="64112" x="10426700" y="3003550"/>
          <p14:tracePt t="64131" x="10388600" y="2997200"/>
          <p14:tracePt t="64164" x="10337800" y="2990850"/>
          <p14:tracePt t="64208" x="10223500" y="2984500"/>
          <p14:tracePt t="64227" x="10179050" y="2984500"/>
          <p14:tracePt t="64254" x="10090150" y="2978150"/>
          <p14:tracePt t="64273" x="10058400" y="2978150"/>
          <p14:tracePt t="64302" x="10007600" y="2971800"/>
          <p14:tracePt t="64304" x="9994900" y="2971800"/>
          <p14:tracePt t="64321" x="9969500" y="2971800"/>
          <p14:tracePt t="64349" x="9918700" y="2971800"/>
          <p14:tracePt t="64368" x="9874250" y="2971800"/>
          <p14:tracePt t="64396" x="9823450" y="2971800"/>
          <p14:tracePt t="64441" x="9721850" y="2971800"/>
          <p14:tracePt t="64460" x="9683750" y="2978150"/>
          <p14:tracePt t="64496" x="9601200" y="2997200"/>
          <p14:tracePt t="64519" x="9550400" y="3003550"/>
          <p14:tracePt t="64520" x="9531350" y="3016250"/>
          <p14:tracePt t="64563" x="9436100" y="3041650"/>
          <p14:tracePt t="64610" x="9385300" y="3060700"/>
          <p14:tracePt t="64629" x="9378950" y="3060700"/>
          <p14:tracePt t="64662" x="9372600" y="3073400"/>
          <p14:tracePt t="64706" x="9334500" y="3111500"/>
          <p14:tracePt t="64724" x="9321800" y="3124200"/>
          <p14:tracePt t="64758" x="9302750" y="3155950"/>
          <p14:tracePt t="64775" x="9290050" y="3175000"/>
          <p14:tracePt t="64808" x="9277350" y="3200400"/>
          <p14:tracePt t="64826" x="9271000" y="3219450"/>
          <p14:tracePt t="64855" x="9258300" y="3232150"/>
          <p14:tracePt t="64878" x="9251950" y="3244850"/>
          <p14:tracePt t="64923" x="9251950" y="3270250"/>
          <p14:tracePt t="64925" x="9251950" y="3276600"/>
          <p14:tracePt t="64968" x="9245600" y="3302000"/>
          <p14:tracePt t="64988" x="9245600" y="3314700"/>
          <p14:tracePt t="65022" x="9245600" y="3327400"/>
          <p14:tracePt t="65066" x="9251950" y="3352800"/>
          <p14:tracePt t="65084" x="9271000" y="3378200"/>
          <p14:tracePt t="65113" x="9290050" y="3397250"/>
          <p14:tracePt t="65157" x="9385300" y="3429000"/>
          <p14:tracePt t="65203" x="9563100" y="3473450"/>
          <p14:tracePt t="65222" x="9715500" y="3492500"/>
          <p14:tracePt t="65257" x="9836150" y="3505200"/>
          <p14:tracePt t="65275" x="9899650" y="3511550"/>
          <p14:tracePt t="65304" x="10045700" y="3530600"/>
          <p14:tracePt t="65322" x="10083800" y="3530600"/>
          <p14:tracePt t="65356" x="10210800" y="3530600"/>
          <p14:tracePt t="65380" x="10267950" y="3524250"/>
          <p14:tracePt t="65382" x="10318750" y="3511550"/>
          <p14:tracePt t="65427" x="10502900" y="3479800"/>
          <p14:tracePt t="65446" x="10579100" y="3473450"/>
          <p14:tracePt t="65473" x="10661650" y="3454400"/>
          <p14:tracePt t="65517" x="10718800" y="3422650"/>
          <p14:tracePt t="65561" x="10756900" y="3359150"/>
          <p14:tracePt t="65581" x="10775950" y="3308350"/>
          <p14:tracePt t="65616" x="10801350" y="3251200"/>
          <p14:tracePt t="65660" x="10801350" y="3206750"/>
          <p14:tracePt t="65678" x="10801350" y="3194050"/>
          <p14:tracePt t="65706" x="10801350" y="3168650"/>
          <p14:tracePt t="65750" x="10782300" y="3111500"/>
          <p14:tracePt t="65768" x="10769600" y="3105150"/>
          <p14:tracePt t="65801" x="10763250" y="3086100"/>
          <p14:tracePt t="65803" x="10756900" y="3086100"/>
          <p14:tracePt t="65845" x="10731500" y="3060700"/>
          <p14:tracePt t="65890" x="10642600" y="3016250"/>
          <p14:tracePt t="65910" x="10617200" y="3009900"/>
          <p14:tracePt t="65945" x="10566400" y="2997200"/>
          <p14:tracePt t="65988" x="10502900" y="2984500"/>
          <p14:tracePt t="66006" x="10464800" y="2978150"/>
          <p14:tracePt t="66035" x="10344150" y="2971800"/>
          <p14:tracePt t="66037" x="10287000" y="2965450"/>
          <p14:tracePt t="66080" x="10064750" y="2952750"/>
          <p14:tracePt t="66128" x="9880600" y="2946400"/>
          <p14:tracePt t="66146" x="9810750" y="2946400"/>
          <p14:tracePt t="66181" x="9671050" y="2959100"/>
          <p14:tracePt t="66206" x="9594850" y="2959100"/>
          <p14:tracePt t="66251" x="9442450" y="2959100"/>
          <p14:tracePt t="66253" x="9404350" y="2959100"/>
          <p14:tracePt t="66272" x="9347200" y="2959100"/>
          <p14:tracePt t="66301" x="9296400" y="2965450"/>
          <p14:tracePt t="66303" x="9271000" y="2965450"/>
          <p14:tracePt t="66346" x="9194800" y="2984500"/>
          <p14:tracePt t="66365" x="9182100" y="2984500"/>
          <p14:tracePt t="66367" x="9156700" y="2997200"/>
          <p14:tracePt t="66396" x="9105900" y="3016250"/>
          <p14:tracePt t="66413" x="9080500" y="3028950"/>
          <p14:tracePt t="66441" x="9042400" y="3060700"/>
          <p14:tracePt t="66486" x="8997950" y="3117850"/>
          <p14:tracePt t="66506" x="8991600" y="3136900"/>
          <p14:tracePt t="66540" x="8985250" y="3187700"/>
          <p14:tracePt t="66584" x="8972550" y="3232150"/>
          <p14:tracePt t="66752" x="0" y="0"/>
        </p14:tracePtLst>
        <p14:tracePtLst>
          <p14:tracePt t="69924" x="958850" y="4356100"/>
          <p14:tracePt t="69976" x="971550" y="4356100"/>
          <p14:tracePt t="69994" x="984250" y="4356100"/>
          <p14:tracePt t="70023" x="1022350" y="4356100"/>
          <p14:tracePt t="70024" x="1035050" y="4356100"/>
          <p14:tracePt t="70068" x="1193800" y="4356100"/>
          <p14:tracePt t="70087" x="1250950" y="4356100"/>
          <p14:tracePt t="70116" x="1365250" y="4356100"/>
          <p14:tracePt t="70133" x="1397000" y="4356100"/>
          <p14:tracePt t="70166" x="1441450" y="4356100"/>
          <p14:tracePt t="70184" x="1492250" y="4356100"/>
          <p14:tracePt t="70233" x="1670050" y="4356100"/>
          <p14:tracePt t="70252" x="1720850" y="4356100"/>
          <p14:tracePt t="70286" x="1790700" y="4356100"/>
          <p14:tracePt t="70331" x="1797050" y="4356100"/>
          <p14:tracePt t="70395" x="1765300" y="4356100"/>
          <p14:tracePt t="70411" x="1720850" y="4356100"/>
          <p14:tracePt t="70446" x="1587500" y="4362450"/>
          <p14:tracePt t="70490" x="1416050" y="4362450"/>
          <p14:tracePt t="70492" x="1397000" y="4362450"/>
          <p14:tracePt t="70536" x="1231900" y="4362450"/>
          <p14:tracePt t="70555" x="1168400" y="4362450"/>
          <p14:tracePt t="70583" x="1028700" y="4362450"/>
          <p14:tracePt t="70628" x="863600" y="4356100"/>
          <p14:tracePt t="70647" x="844550" y="4356100"/>
          <p14:tracePt t="70854" x="863600" y="4356100"/>
          <p14:tracePt t="70883" x="901700" y="4356100"/>
          <p14:tracePt t="70928" x="977900" y="4368800"/>
          <p14:tracePt t="70946" x="1016000" y="4368800"/>
          <p14:tracePt t="70979" x="1117600" y="4368800"/>
          <p14:tracePt t="71004" x="1206500" y="4375150"/>
          <p14:tracePt t="71022" x="1270000" y="4387850"/>
          <p14:tracePt t="71056" x="1371600" y="4387850"/>
          <p14:tracePt t="71080" x="1435100" y="4387850"/>
          <p14:tracePt t="71125" x="1466850" y="4387850"/>
          <p14:tracePt t="71196" x="1479550" y="4387850"/>
          <p14:tracePt t="71212" x="1485900" y="4387850"/>
          <p14:tracePt t="71423" x="1466850" y="4394200"/>
          <p14:tracePt t="71443" x="1441450" y="4394200"/>
          <p14:tracePt t="71476" x="1314450" y="4394200"/>
          <p14:tracePt t="71521" x="1041400" y="4387850"/>
          <p14:tracePt t="71522" x="1003300" y="4387850"/>
          <p14:tracePt t="71540" x="971550" y="4387850"/>
          <p14:tracePt t="71568" x="965200" y="4387850"/>
          <p14:tracePt t="71714" x="977900" y="4387850"/>
          <p14:tracePt t="71737" x="1022350" y="4387850"/>
          <p14:tracePt t="71783" x="1308100" y="4387850"/>
          <p14:tracePt t="71800" x="1390650" y="4387850"/>
          <p14:tracePt t="71849" x="1549400" y="4381500"/>
          <p14:tracePt t="71867" x="1562100" y="4381500"/>
          <p14:tracePt t="71896" x="1574800" y="4375150"/>
          <p14:tracePt t="71913" x="1581150" y="4375150"/>
          <p14:tracePt t="71946" x="1600200" y="4375150"/>
          <p14:tracePt t="71994" x="1606550" y="4375150"/>
          <p14:tracePt t="72011" x="1612900" y="4368800"/>
          <p14:tracePt t="72045" x="1619250" y="4368800"/>
          <p14:tracePt t="72067" x="1631950" y="4368800"/>
          <p14:tracePt t="72112" x="1663700" y="4368800"/>
          <p14:tracePt t="72156" x="1670050" y="4368800"/>
          <p14:tracePt t="72597" x="0" y="0"/>
        </p14:tracePtLst>
        <p14:tracePtLst>
          <p14:tracePt t="75034" x="6832600" y="1155700"/>
          <p14:tracePt t="75066" x="6845300" y="1155700"/>
          <p14:tracePt t="75110" x="6896100" y="1155700"/>
          <p14:tracePt t="75155" x="6940550" y="1155700"/>
          <p14:tracePt t="75172" x="6946900" y="1155700"/>
          <p14:tracePt t="75221" x="7035800" y="1155700"/>
          <p14:tracePt t="75239" x="7112000" y="1155700"/>
          <p14:tracePt t="75268" x="7232650" y="1155700"/>
          <p14:tracePt t="75287" x="7258050" y="1155700"/>
          <p14:tracePt t="75316" x="7283450" y="1155700"/>
          <p14:tracePt t="75362" x="7372350" y="1155700"/>
          <p14:tracePt t="75381" x="7435850" y="1155700"/>
          <p14:tracePt t="75416" x="7575550" y="1155700"/>
          <p14:tracePt t="75440" x="7677150" y="1155700"/>
          <p14:tracePt t="75484" x="7823200" y="1162050"/>
          <p14:tracePt t="75502" x="7861300" y="1168400"/>
          <p14:tracePt t="75551" x="8001000" y="1168400"/>
          <p14:tracePt t="75569" x="8051800" y="1168400"/>
          <p14:tracePt t="75597" x="8083550" y="1168400"/>
          <p14:tracePt t="75614" x="8102600" y="1174750"/>
          <p14:tracePt t="75643" x="8140700" y="1174750"/>
          <p14:tracePt t="75689" x="8216900" y="1174750"/>
          <p14:tracePt t="75709" x="8235950" y="1174750"/>
          <p14:tracePt t="75737" x="8248650" y="1174750"/>
          <p14:tracePt t="75781" x="8305800" y="1174750"/>
          <p14:tracePt t="75800" x="8331200" y="1174750"/>
          <p14:tracePt t="75849" x="8356600" y="1174750"/>
          <p14:tracePt t="75895" x="8362950" y="1174750"/>
          <p14:tracePt t="75913" x="8375650" y="1174750"/>
          <p14:tracePt t="75948" x="8420100" y="1174750"/>
          <p14:tracePt t="75965" x="8432800" y="1174750"/>
          <p14:tracePt t="75994" x="8458200" y="1174750"/>
          <p14:tracePt t="76018" x="8464550" y="1174750"/>
          <p14:tracePt t="76036" x="8470900" y="1174750"/>
          <p14:tracePt t="76069" x="8489950" y="1174750"/>
          <p14:tracePt t="76071" x="8502650" y="1174750"/>
          <p14:tracePt t="76115" x="8578850" y="1181100"/>
          <p14:tracePt t="76133" x="8604250" y="1187450"/>
          <p14:tracePt t="76162" x="8629650" y="1187450"/>
          <p14:tracePt t="76206" x="8642350" y="1187450"/>
          <p14:tracePt t="76250" x="8655050" y="1187450"/>
          <p14:tracePt t="76269" x="8667750" y="1187450"/>
          <p14:tracePt t="76303" x="8712200" y="1193800"/>
          <p14:tracePt t="76346" x="8794750" y="1200150"/>
          <p14:tracePt t="76367" x="8832850" y="1206500"/>
          <p14:tracePt t="76403" x="8909050" y="1206500"/>
          <p14:tracePt t="76426" x="8934450" y="1206500"/>
          <p14:tracePt t="76471" x="8985250" y="1219200"/>
          <p14:tracePt t="76473" x="9004300" y="1219200"/>
          <p14:tracePt t="76491" x="9048750" y="1219200"/>
          <p14:tracePt t="76519" x="9118600" y="1219200"/>
          <p14:tracePt t="76537" x="9163050" y="1219200"/>
          <p14:tracePt t="76571" x="9232900" y="1219200"/>
          <p14:tracePt t="76615" x="9283700" y="1219200"/>
          <p14:tracePt t="76635" x="9340850" y="1219200"/>
          <p14:tracePt t="76669" x="9455150" y="1219200"/>
          <p14:tracePt t="76692" x="9531350" y="1219200"/>
          <p14:tracePt t="76736" x="9664700" y="1219200"/>
          <p14:tracePt t="76738" x="9683750" y="1219200"/>
          <p14:tracePt t="76756" x="9734550" y="1219200"/>
          <p14:tracePt t="76791" x="9810750" y="1219200"/>
          <p14:tracePt t="76836" x="9886950" y="1219200"/>
          <p14:tracePt t="76837" x="9899650" y="1219200"/>
          <p14:tracePt t="76856" x="9963150" y="1219200"/>
          <p14:tracePt t="76884" x="10020300" y="1219200"/>
          <p14:tracePt t="76885" x="10039350" y="1219200"/>
          <p14:tracePt t="76903" x="10096500" y="1212850"/>
          <p14:tracePt t="76937" x="10140950" y="1206500"/>
          <p14:tracePt t="76954" x="10166350" y="1206500"/>
          <p14:tracePt t="76982" x="10236200" y="1206500"/>
          <p14:tracePt t="77000" x="10267950" y="1206500"/>
          <p14:tracePt t="77029" x="10312400" y="1206500"/>
          <p14:tracePt t="77031" x="10331450" y="1206500"/>
          <p14:tracePt t="77054" x="10382250" y="1206500"/>
          <p14:tracePt t="77100" x="10445750" y="1206500"/>
          <p14:tracePt t="77119" x="10477500" y="1206500"/>
          <p14:tracePt t="77148" x="10496550" y="1206500"/>
          <p14:tracePt t="77165" x="10515600" y="1206500"/>
          <p14:tracePt t="77198" x="10566400" y="1206500"/>
          <p14:tracePt t="77199" x="10579100" y="1206500"/>
          <p14:tracePt t="77222" x="10610850" y="1206500"/>
          <p14:tracePt t="77266" x="10636250" y="1206500"/>
          <p14:tracePt t="77285" x="10648950" y="1206500"/>
          <p14:tracePt t="77317" x="10693400" y="1206500"/>
          <p14:tracePt t="77362" x="10756900" y="1206500"/>
          <p14:tracePt t="77409" x="10795000" y="1206500"/>
          <p14:tracePt t="77428" x="10807700" y="1206500"/>
          <p14:tracePt t="77462" x="10826750" y="1206500"/>
          <p14:tracePt t="77506" x="10852150" y="1206500"/>
          <p14:tracePt t="77524" x="10871200" y="1206500"/>
          <p14:tracePt t="77553" x="10902950" y="1206500"/>
          <p14:tracePt t="77596" x="10915650" y="1206500"/>
          <p14:tracePt t="77663" x="10922000" y="1206500"/>
          <p14:tracePt t="78019" x="10922000" y="1200150"/>
          <p14:tracePt t="78068" x="10922000" y="1193800"/>
          <p14:tracePt t="78202" x="10915650" y="1193800"/>
          <p14:tracePt t="78301" x="10909300" y="1193800"/>
          <p14:tracePt t="78318" x="10902950" y="1193800"/>
          <p14:tracePt t="79904" x="10896600" y="1193800"/>
          <p14:tracePt t="79926" x="10852150" y="1193800"/>
          <p14:tracePt t="79971" x="10712450" y="1206500"/>
          <p14:tracePt t="79990" x="10648950" y="1206500"/>
          <p14:tracePt t="80018" x="10566400" y="1212850"/>
          <p14:tracePt t="80036" x="10521950" y="1212850"/>
          <p14:tracePt t="80070" x="10426700" y="1212850"/>
          <p14:tracePt t="80088" x="10369550" y="1219200"/>
          <p14:tracePt t="80116" x="10185400" y="1225550"/>
          <p14:tracePt t="80134" x="10071100" y="1225550"/>
          <p14:tracePt t="80167" x="9880600" y="1225550"/>
          <p14:tracePt t="80190" x="9734550" y="1225550"/>
          <p14:tracePt t="80234" x="9613900" y="1225550"/>
          <p14:tracePt t="80253" x="9563100" y="1225550"/>
          <p14:tracePt t="80288" x="9480550" y="1225550"/>
          <p14:tracePt t="80334" x="9334500" y="1225550"/>
          <p14:tracePt t="80353" x="9271000" y="1225550"/>
          <p14:tracePt t="80381" x="9182100" y="1225550"/>
          <p14:tracePt t="80400" x="9150350" y="1219200"/>
          <p14:tracePt t="80435" x="9055100" y="1219200"/>
          <p14:tracePt t="80453" x="8953500" y="1212850"/>
          <p14:tracePt t="80503" x="8794750" y="1206500"/>
          <p14:tracePt t="80523" x="8743950" y="1200150"/>
          <p14:tracePt t="80552" x="8667750" y="1193800"/>
          <p14:tracePt t="80598" x="8521700" y="1187450"/>
          <p14:tracePt t="80599" x="8502650" y="1187450"/>
          <p14:tracePt t="80617" x="8470900" y="1187450"/>
          <p14:tracePt t="80647" x="8445500" y="1181100"/>
          <p14:tracePt t="80664" x="8432800" y="1181100"/>
          <p14:tracePt t="80698" x="8369300" y="1174750"/>
          <p14:tracePt t="80716" x="8305800" y="1174750"/>
          <p14:tracePt t="80744" x="8204200" y="1174750"/>
          <p14:tracePt t="80762" x="8191500" y="1174750"/>
          <p14:tracePt t="80790" x="8185150" y="1174750"/>
          <p14:tracePt t="80840" x="8178800" y="1168400"/>
          <p14:tracePt t="80858" x="8166100" y="1162050"/>
          <p14:tracePt t="81090" x="8172450" y="1162050"/>
          <p14:tracePt t="81113" x="8185150" y="1162050"/>
          <p14:tracePt t="81157" x="8216900" y="1168400"/>
          <p14:tracePt t="81200" x="8248650" y="1168400"/>
          <p14:tracePt t="81219" x="8280400" y="1168400"/>
          <p14:tracePt t="81248" x="8305800" y="1168400"/>
          <p14:tracePt t="81270" x="8350250" y="1168400"/>
          <p14:tracePt t="81289" x="8375650" y="1168400"/>
          <p14:tracePt t="81324" x="8464550" y="1174750"/>
          <p14:tracePt t="81342" x="8496300" y="1174750"/>
          <p14:tracePt t="81370" x="8578850" y="1174750"/>
          <p14:tracePt t="81390" x="8705850" y="1174750"/>
          <p14:tracePt t="81421" x="8820150" y="1174750"/>
          <p14:tracePt t="81441" x="8839200" y="1174750"/>
          <p14:tracePt t="81491" x="8870950" y="1174750"/>
          <p14:tracePt t="81508" x="8877300" y="1174750"/>
          <p14:tracePt t="81510" x="8890000" y="1174750"/>
          <p14:tracePt t="81543" x="8934450" y="1174750"/>
          <p14:tracePt t="81566" x="8997950" y="1174750"/>
          <p14:tracePt t="81584" x="9061450" y="1174750"/>
          <p14:tracePt t="81614" x="9220200" y="1174750"/>
          <p14:tracePt t="81659" x="9429750" y="1181100"/>
          <p14:tracePt t="81679" x="9626600" y="1187450"/>
          <p14:tracePt t="81707" x="9810750" y="1187450"/>
          <p14:tracePt t="81754" x="10090150" y="1187450"/>
          <p14:tracePt t="81772" x="10140950" y="1187450"/>
          <p14:tracePt t="81802" x="10217150" y="1187450"/>
          <p14:tracePt t="81819" x="10242550" y="1187450"/>
          <p14:tracePt t="81854" x="10287000" y="1187450"/>
          <p14:tracePt t="81855" x="10299700" y="1187450"/>
          <p14:tracePt t="81873" x="10306050" y="1187450"/>
          <p14:tracePt t="81901" x="10344150" y="1187450"/>
          <p14:tracePt t="81919" x="10483850" y="1187450"/>
          <p14:tracePt t="81954" x="10617200" y="1187450"/>
          <p14:tracePt t="81973" x="10655300" y="1187450"/>
          <p14:tracePt t="82022" x="10668000" y="1181100"/>
          <p14:tracePt t="82067" x="10687050" y="1181100"/>
          <p14:tracePt t="82111" x="10706100" y="1181100"/>
          <p14:tracePt t="82113" x="10712450" y="1181100"/>
          <p14:tracePt t="82157" x="10725150" y="1181100"/>
          <p14:tracePt t="82176" x="10731500" y="1181100"/>
          <p14:tracePt t="82210" x="10763250" y="1174750"/>
          <p14:tracePt t="82254" x="10801350" y="1174750"/>
          <p14:tracePt t="82273" x="10820400" y="1174750"/>
          <p14:tracePt t="82302" x="10877550" y="1168400"/>
          <p14:tracePt t="82348" x="10915650" y="1168400"/>
          <p14:tracePt t="82478" x="10915650" y="1162050"/>
          <p14:tracePt t="82536" x="10922000" y="1155700"/>
          <p14:tracePt t="82580" x="10947400" y="1117600"/>
          <p14:tracePt t="82582" x="10947400" y="1111250"/>
          <p14:tracePt t="82599" x="10947400" y="1085850"/>
          <p14:tracePt t="82628" x="10953750" y="1054100"/>
          <p14:tracePt t="82645" x="10953750" y="1028700"/>
          <p14:tracePt t="82674" x="10953750" y="1022350"/>
          <p14:tracePt t="82717" x="10947400" y="1016000"/>
          <p14:tracePt t="82736" x="10941050" y="1003300"/>
          <p14:tracePt t="82765" x="10928350" y="984250"/>
          <p14:tracePt t="82866" x="10902950" y="984250"/>
          <p14:tracePt t="82912" x="10750550" y="1016000"/>
          <p14:tracePt t="82931" x="10731500" y="1022350"/>
          <p14:tracePt t="82961" x="10718800" y="1022350"/>
          <p14:tracePt t="83086" x="10712450" y="1035050"/>
          <p14:tracePt t="83103" x="10706100" y="1041400"/>
          <p14:tracePt t="83137" x="10699750" y="1054100"/>
          <p14:tracePt t="83160" x="10693400" y="1066800"/>
          <p14:tracePt t="83203" x="10693400" y="1073150"/>
          <p14:tracePt t="83267" x="10693400" y="1085850"/>
          <p14:tracePt t="83285" x="10693400" y="1092200"/>
          <p14:tracePt t="83322" x="10706100" y="1111250"/>
          <p14:tracePt t="83365" x="10725150" y="1117600"/>
          <p14:tracePt t="83416" x="10756900" y="1123950"/>
          <p14:tracePt t="83435" x="10839450" y="1136650"/>
          <p14:tracePt t="83471" x="10953750" y="1149350"/>
          <p14:tracePt t="83489" x="10960100" y="1149350"/>
          <p14:tracePt t="83665" x="10960100" y="1143000"/>
          <p14:tracePt t="83708" x="10960100" y="1136650"/>
          <p14:tracePt t="83780" x="0" y="0"/>
        </p14:tracePtLst>
        <p14:tracePtLst>
          <p14:tracePt t="84553" x="7308850" y="3416300"/>
          <p14:tracePt t="84583" x="7277100" y="3448050"/>
          <p14:tracePt t="84600" x="7251700" y="3473450"/>
          <p14:tracePt t="84629" x="7226300" y="3498850"/>
          <p14:tracePt t="84673" x="7181850" y="3581400"/>
          <p14:tracePt t="84717" x="7124700" y="3708400"/>
          <p14:tracePt t="84740" x="7099300" y="3835400"/>
          <p14:tracePt t="84784" x="7086600" y="3949700"/>
          <p14:tracePt t="84801" x="7086600" y="3994150"/>
          <p14:tracePt t="84837" x="7080250" y="4095750"/>
          <p14:tracePt t="84882" x="7086600" y="4267200"/>
          <p14:tracePt t="84900" x="7092950" y="4298950"/>
          <p14:tracePt t="84930" x="7118350" y="4362450"/>
          <p14:tracePt t="84977" x="7150100" y="4438650"/>
          <p14:tracePt t="84996" x="7162800" y="4457700"/>
          <p14:tracePt t="85024" x="7213600" y="4483100"/>
          <p14:tracePt t="85025" x="7239000" y="4489450"/>
          <p14:tracePt t="85041" x="7264400" y="4502150"/>
          <p14:tracePt t="85077" x="7321550" y="4521200"/>
          <p14:tracePt t="85094" x="7340600" y="4521200"/>
          <p14:tracePt t="85123" x="7442200" y="4559300"/>
          <p14:tracePt t="85141" x="7531100" y="4578350"/>
          <p14:tracePt t="85169" x="7645400" y="4584700"/>
          <p14:tracePt t="85188" x="7740650" y="4565650"/>
          <p14:tracePt t="85223" x="7848600" y="4502150"/>
          <p14:tracePt t="85241" x="7899400" y="4457700"/>
          <p14:tracePt t="85268" x="7956550" y="4381500"/>
          <p14:tracePt t="85314" x="8013700" y="4197350"/>
          <p14:tracePt t="85317" x="8013700" y="4178300"/>
          <p14:tracePt t="85337" x="8020050" y="4140200"/>
          <p14:tracePt t="85370" x="8026400" y="4038600"/>
          <p14:tracePt t="85394" x="8026400" y="3949700"/>
          <p14:tracePt t="85440" x="8013700" y="3854450"/>
          <p14:tracePt t="85460" x="7994650" y="3803650"/>
          <p14:tracePt t="85489" x="7950200" y="3759200"/>
          <p14:tracePt t="85532" x="7905750" y="3702050"/>
          <p14:tracePt t="85533" x="7893050" y="3695700"/>
          <p14:tracePt t="85578" x="7848600" y="3651250"/>
          <p14:tracePt t="85614" x="7778750" y="3644900"/>
          <p14:tracePt t="85634" x="7734300" y="3644900"/>
          <p14:tracePt t="85670" x="7639050" y="3644900"/>
          <p14:tracePt t="85671" x="7588250" y="3644900"/>
          <p14:tracePt t="85689" x="7543800" y="3657600"/>
          <p14:tracePt t="85737" x="7353300" y="3721100"/>
          <p14:tracePt t="85754" x="7315200" y="3740150"/>
          <p14:tracePt t="85789" x="7245350" y="3810000"/>
          <p14:tracePt t="85792" x="7226300" y="3829050"/>
          <p14:tracePt t="85835" x="7194550" y="3898900"/>
          <p14:tracePt t="85853" x="7175500" y="3956050"/>
          <p14:tracePt t="85880" x="7143750" y="4044950"/>
          <p14:tracePt t="85897" x="7131050" y="4108450"/>
          <p14:tracePt t="85931" x="7105650" y="4241800"/>
          <p14:tracePt t="85975" x="7105650" y="4305300"/>
          <p14:tracePt t="85977" x="7105650" y="4318000"/>
          <p14:tracePt t="85996" x="7105650" y="4337050"/>
          <p14:tracePt t="86024" x="7112000" y="4400550"/>
          <p14:tracePt t="86026" x="7118350" y="4419600"/>
          <p14:tracePt t="86070" x="7194550" y="4565650"/>
          <p14:tracePt t="86090" x="7226300" y="4597400"/>
          <p14:tracePt t="86124" x="7277100" y="4616450"/>
          <p14:tracePt t="86146" x="7321550" y="4622800"/>
          <p14:tracePt t="86164" x="7359650" y="4629150"/>
          <p14:tracePt t="86197" x="7467600" y="4629150"/>
          <p14:tracePt t="86241" x="7581900" y="4597400"/>
          <p14:tracePt t="86244" x="7588250" y="4591050"/>
          <p14:tracePt t="86261" x="7607300" y="4584700"/>
          <p14:tracePt t="86295" x="7651750" y="4552950"/>
          <p14:tracePt t="86316" x="7677150" y="4521200"/>
          <p14:tracePt t="86366" x="7753350" y="4438650"/>
          <p14:tracePt t="86384" x="7766050" y="4419600"/>
          <p14:tracePt t="86417" x="7804150" y="4349750"/>
          <p14:tracePt t="86435" x="7810500" y="4267200"/>
          <p14:tracePt t="86472" x="7823200" y="4197350"/>
          <p14:tracePt t="86491" x="7823200" y="4159250"/>
          <p14:tracePt t="86491" x="7829550" y="4146550"/>
          <p14:tracePt t="86526" x="7848600" y="4070350"/>
          <p14:tracePt t="86569" x="7854950" y="3994150"/>
          <p14:tracePt t="86590" x="7854950" y="3930650"/>
          <p14:tracePt t="86625" x="7816850" y="3822700"/>
          <p14:tracePt t="86647" x="7785100" y="3771900"/>
          <p14:tracePt t="86692" x="7766050" y="3746500"/>
          <p14:tracePt t="86712" x="7753350" y="3740150"/>
          <p14:tracePt t="86745" x="7721600" y="3727450"/>
          <p14:tracePt t="86769" x="7664450" y="3714750"/>
          <p14:tracePt t="86787" x="7626350" y="3714750"/>
          <p14:tracePt t="86822" x="7556500" y="3714750"/>
          <p14:tracePt t="86865" x="7499350" y="3740150"/>
          <p14:tracePt t="86884" x="7473950" y="3759200"/>
          <p14:tracePt t="86918" x="7429500" y="3816350"/>
          <p14:tracePt t="86919" x="7429500" y="3822700"/>
          <p14:tracePt t="86942" x="7416800" y="3848100"/>
          <p14:tracePt t="86961" x="7397750" y="3879850"/>
          <p14:tracePt t="86988" x="7378700" y="3917950"/>
          <p14:tracePt t="87041" x="7308850" y="4064000"/>
          <p14:tracePt t="87087" x="7270750" y="4165600"/>
          <p14:tracePt t="87089" x="7270750" y="4178300"/>
          <p14:tracePt t="87107" x="7264400" y="4210050"/>
          <p14:tracePt t="87156" x="7258050" y="4273550"/>
          <p14:tracePt t="87186" x="7251700" y="4324350"/>
          <p14:tracePt t="87209" x="7258050" y="4362450"/>
          <p14:tracePt t="87254" x="7270750" y="4394200"/>
          <p14:tracePt t="87299" x="7277100" y="4419600"/>
          <p14:tracePt t="87319" x="7283450" y="4425950"/>
          <p14:tracePt t="87353" x="7289800" y="4438650"/>
          <p14:tracePt t="87371" x="7296150" y="4451350"/>
          <p14:tracePt t="87420" x="7315200" y="4483100"/>
          <p14:tracePt t="87438" x="7327900" y="4495800"/>
          <p14:tracePt t="87467" x="7353300" y="4508500"/>
          <p14:tracePt t="87487" x="7359650" y="4514850"/>
          <p14:tracePt t="87522" x="7385050" y="4514850"/>
          <p14:tracePt t="87526" x="7391400" y="4514850"/>
          <p14:tracePt t="87543" x="7410450" y="4514850"/>
          <p14:tracePt t="87572" x="7467600" y="4508500"/>
          <p14:tracePt t="87596" x="7512050" y="4495800"/>
          <p14:tracePt t="87615" x="7543800" y="4483100"/>
          <p14:tracePt t="87644" x="7588250" y="4464050"/>
          <p14:tracePt t="87646" x="7594600" y="4451350"/>
          <p14:tracePt t="87690" x="7639050" y="4394200"/>
          <p14:tracePt t="87710" x="7664450" y="4337050"/>
          <p14:tracePt t="87744" x="7683500" y="4279900"/>
          <p14:tracePt t="87788" x="7702550" y="4159250"/>
          <p14:tracePt t="87790" x="7708900" y="4133850"/>
          <p14:tracePt t="87808" x="7715250" y="4076700"/>
          <p14:tracePt t="87838" x="7715250" y="3968750"/>
          <p14:tracePt t="87882" x="7708900" y="3924300"/>
          <p14:tracePt t="87902" x="7696200" y="3911600"/>
          <p14:tracePt t="87930" x="7696200" y="3892550"/>
          <p14:tracePt t="87947" x="7683500" y="3867150"/>
          <p14:tracePt t="87982" x="7670800" y="3835400"/>
          <p14:tracePt t="87983" x="7664450" y="3829050"/>
          <p14:tracePt t="88001" x="7658100" y="3822700"/>
          <p14:tracePt t="88050" x="7632700" y="3790950"/>
          <p14:tracePt t="88068" x="7620000" y="3784600"/>
          <p14:tracePt t="88116" x="7594600" y="3765550"/>
          <p14:tracePt t="88135" x="7588250" y="3759200"/>
          <p14:tracePt t="88168" x="7569200" y="3752850"/>
          <p14:tracePt t="88191" x="7550150" y="3746500"/>
          <p14:tracePt t="88209" x="7524750" y="3746500"/>
          <p14:tracePt t="88244" x="7499350" y="3746500"/>
          <p14:tracePt t="88288" x="7467600" y="3746500"/>
          <p14:tracePt t="88308" x="7461250" y="3746500"/>
          <p14:tracePt t="88338" x="7429500" y="3765550"/>
          <p14:tracePt t="88383" x="7391400" y="3803650"/>
          <p14:tracePt t="88401" x="7378700" y="3829050"/>
          <p14:tracePt t="88436" x="7359650" y="3854450"/>
          <p14:tracePt t="88459" x="7346950" y="3873500"/>
          <p14:tracePt t="88504" x="7327900" y="3917950"/>
          <p14:tracePt t="88549" x="7302500" y="4013200"/>
          <p14:tracePt t="88567" x="7296150" y="4038600"/>
          <p14:tracePt t="88599" x="7289800" y="4083050"/>
          <p14:tracePt t="88643" x="7289800" y="4152900"/>
          <p14:tracePt t="88665" x="7289800" y="4171950"/>
          <p14:tracePt t="88696" x="7289800" y="4216400"/>
          <p14:tracePt t="88740" x="7296150" y="4260850"/>
          <p14:tracePt t="88758" x="7296150" y="4267200"/>
          <p14:tracePt t="88787" x="7308850" y="4292600"/>
          <p14:tracePt t="88803" x="7321550" y="4311650"/>
          <p14:tracePt t="88837" x="7334250" y="4337050"/>
          <p14:tracePt t="88882" x="7353300" y="4375150"/>
          <p14:tracePt t="88902" x="7372350" y="4400550"/>
          <p14:tracePt t="88937" x="7404100" y="4419600"/>
          <p14:tracePt t="88968" x="7435850" y="4432300"/>
          <p14:tracePt t="88992" x="7473950" y="4445000"/>
          <p14:tracePt t="89038" x="7537450" y="4451350"/>
          <p14:tracePt t="89056" x="7556500" y="4451350"/>
          <p14:tracePt t="89090" x="7594600" y="4425950"/>
          <p14:tracePt t="89113" x="7639050" y="4400550"/>
          <p14:tracePt t="89131" x="7664450" y="4394200"/>
          <p14:tracePt t="89164" x="7734300" y="4349750"/>
          <p14:tracePt t="89208" x="7804150" y="4222750"/>
          <p14:tracePt t="89228" x="7816850" y="4197350"/>
          <p14:tracePt t="89261" x="7829550" y="4140200"/>
          <p14:tracePt t="89279" x="7835900" y="4089400"/>
          <p14:tracePt t="89313" x="7854950" y="3930650"/>
          <p14:tracePt t="89330" x="7854950" y="3873500"/>
          <p14:tracePt t="89358" x="7854950" y="3816350"/>
          <p14:tracePt t="89383" x="7848600" y="3790950"/>
          <p14:tracePt t="89427" x="7835900" y="3733800"/>
          <p14:tracePt t="89474" x="7785100" y="3619500"/>
          <p14:tracePt t="89493" x="7766050" y="3594100"/>
          <p14:tracePt t="89528" x="7696200" y="3498850"/>
          <p14:tracePt t="89530" x="7670800" y="3473450"/>
          <p14:tracePt t="89554" x="7639050" y="3460750"/>
          <p14:tracePt t="89601" x="7620000" y="3448050"/>
          <p14:tracePt t="89621" x="7594600" y="3448050"/>
          <p14:tracePt t="89652" x="7512050" y="3454400"/>
          <p14:tracePt t="89677" x="7473950" y="3460750"/>
          <p14:tracePt t="89695" x="7461250" y="3460750"/>
          <p14:tracePt t="89726" x="7454900" y="3467100"/>
          <p14:tracePt t="89770" x="7448550" y="3473450"/>
          <p14:tracePt t="89815" x="0" y="0"/>
        </p14:tracePtLst>
        <p14:tracePtLst>
          <p14:tracePt t="92510" x="8534400" y="4483100"/>
          <p14:tracePt t="92787" x="8604250" y="4483100"/>
          <p14:tracePt t="92805" x="8661400" y="4483100"/>
          <p14:tracePt t="92833" x="8737600" y="4483100"/>
          <p14:tracePt t="92879" x="8750300" y="4483100"/>
          <p14:tracePt t="92923" x="8782050" y="4483100"/>
          <p14:tracePt t="92943" x="8801100" y="4483100"/>
          <p14:tracePt t="92976" x="8858250" y="4483100"/>
          <p14:tracePt t="93024" x="8915400" y="4483100"/>
          <p14:tracePt t="93026" x="8928100" y="4476750"/>
          <p14:tracePt t="93044" x="8940800" y="4476750"/>
          <p14:tracePt t="93079" x="8978900" y="4476750"/>
          <p14:tracePt t="93102" x="8997950" y="4476750"/>
          <p14:tracePt t="93146" x="9029700" y="4470400"/>
          <p14:tracePt t="93148" x="9036050" y="4470400"/>
          <p14:tracePt t="93165" x="9048750" y="4470400"/>
          <p14:tracePt t="93194" x="9067800" y="4464050"/>
          <p14:tracePt t="93211" x="9080500" y="4464050"/>
          <p14:tracePt t="93240" x="9086850" y="4464050"/>
          <p14:tracePt t="93282" x="9099550" y="4464050"/>
          <p14:tracePt t="93448" x="9061450" y="4464050"/>
          <p14:tracePt t="93465" x="9010650" y="4464050"/>
          <p14:tracePt t="93495" x="8864600" y="4470400"/>
          <p14:tracePt t="93519" x="8756650" y="4483100"/>
          <p14:tracePt t="93537" x="8705850" y="4489450"/>
          <p14:tracePt t="93570" x="8648700" y="4489450"/>
          <p14:tracePt t="93613" x="8597900" y="4489450"/>
          <p14:tracePt t="93616" x="8585200" y="4489450"/>
          <p14:tracePt t="93634" x="8553450" y="4495800"/>
          <p14:tracePt t="93668" x="8515350" y="4495800"/>
          <p14:tracePt t="94119" x="0" y="0"/>
        </p14:tracePtLst>
        <p14:tracePtLst>
          <p14:tracePt t="94722" x="9245600" y="4527550"/>
          <p14:tracePt t="94773" x="9251950" y="4527550"/>
          <p14:tracePt t="94791" x="9271000" y="4527550"/>
          <p14:tracePt t="94825" x="9334500" y="4521200"/>
          <p14:tracePt t="94859" x="9512300" y="4508500"/>
          <p14:tracePt t="94880" x="9626600" y="4502150"/>
          <p14:tracePt t="94930" x="9772650" y="4489450"/>
          <p14:tracePt t="94932" x="9785350" y="4489450"/>
          <p14:tracePt t="94949" x="9804400" y="4489450"/>
          <p14:tracePt t="94980" x="9848850" y="4489450"/>
          <p14:tracePt t="95004" x="9867900" y="4489450"/>
          <p14:tracePt t="95023" x="9963150" y="4483100"/>
          <p14:tracePt t="95056" x="10115550" y="4470400"/>
          <p14:tracePt t="95100" x="10356850" y="4445000"/>
          <p14:tracePt t="95102" x="10439400" y="4438650"/>
          <p14:tracePt t="95121" x="10541000" y="4432300"/>
          <p14:tracePt t="95155" x="10623550" y="4432300"/>
          <p14:tracePt t="95179" x="10680700" y="4432300"/>
          <p14:tracePt t="95224" x="10693400" y="4432300"/>
          <p14:tracePt t="95275" x="10706100" y="4432300"/>
          <p14:tracePt t="95279" x="10712450" y="4432300"/>
          <p14:tracePt t="95301" x="10725150" y="4432300"/>
          <p14:tracePt t="95320" x="10737850" y="4432300"/>
          <p14:tracePt t="95395" x="10737850" y="4425950"/>
          <p14:tracePt t="95412" x="10718800" y="4419600"/>
          <p14:tracePt t="95462" x="10579100" y="4413250"/>
          <p14:tracePt t="95464" x="10560050" y="4413250"/>
          <p14:tracePt t="95483" x="10509250" y="4419600"/>
          <p14:tracePt t="95513" x="10426700" y="4432300"/>
          <p14:tracePt t="95536" x="10375900" y="4432300"/>
          <p14:tracePt t="95554" x="10306050" y="4432300"/>
          <p14:tracePt t="95588" x="10102850" y="4438650"/>
          <p14:tracePt t="95608" x="9956800" y="4438650"/>
          <p14:tracePt t="95635" x="9702800" y="4445000"/>
          <p14:tracePt t="95652" x="9575800" y="4445000"/>
          <p14:tracePt t="95686" x="9442450" y="4451350"/>
          <p14:tracePt t="95710" x="9398000" y="4457700"/>
          <p14:tracePt t="95754" x="9366250" y="4457700"/>
          <p14:tracePt t="95773" x="9366250" y="4464050"/>
          <p14:tracePt t="95801" x="9347200" y="4464050"/>
          <p14:tracePt t="95818" x="9328150" y="4464050"/>
          <p14:tracePt t="95852" x="9302750" y="4470400"/>
          <p14:tracePt t="95870" x="9296400" y="4470400"/>
          <p14:tracePt t="95986" x="9296400" y="4476750"/>
          <p14:tracePt t="96005" x="9378950" y="4483100"/>
          <p14:tracePt t="96053" x="9759950" y="4495800"/>
          <p14:tracePt t="96071" x="9912350" y="4495800"/>
          <p14:tracePt t="96101" x="10217150" y="4476750"/>
          <p14:tracePt t="96147" x="10471150" y="4457700"/>
          <p14:tracePt t="96149" x="10521950" y="4451350"/>
          <p14:tracePt t="96167" x="10572750" y="4445000"/>
          <p14:tracePt t="96197" x="10636250" y="4445000"/>
          <p14:tracePt t="96198" x="10655300" y="4438650"/>
          <p14:tracePt t="96244" x="10712450" y="4432300"/>
          <p14:tracePt t="96246" x="10718800" y="4432300"/>
          <p14:tracePt t="96673" x="0" y="0"/>
        </p14:tracePtLst>
        <p14:tracePtLst>
          <p14:tracePt t="98912" x="1016000" y="5384800"/>
          <p14:tracePt t="99056" x="1117600" y="5391150"/>
          <p14:tracePt t="99100" x="1200150" y="5397500"/>
          <p14:tracePt t="99118" x="1263650" y="5397500"/>
          <p14:tracePt t="99155" x="1320800" y="5397500"/>
          <p14:tracePt t="99178" x="1358900" y="5397500"/>
          <p14:tracePt t="99223" x="1479550" y="5397500"/>
          <p14:tracePt t="99241" x="1517650" y="5391150"/>
          <p14:tracePt t="99270" x="1555750" y="5391150"/>
          <p14:tracePt t="99546" x="1530350" y="5384800"/>
          <p14:tracePt t="99570" x="1485900" y="5384800"/>
          <p14:tracePt t="99571" x="1454150" y="5384800"/>
          <p14:tracePt t="99614" x="1289050" y="5384800"/>
          <p14:tracePt t="99659" x="1181100" y="5384800"/>
          <p14:tracePt t="99678" x="1149350" y="5384800"/>
          <p14:tracePt t="99712" x="1073150" y="5384800"/>
          <p14:tracePt t="99756" x="1009650" y="5384800"/>
          <p14:tracePt t="99775" x="996950" y="5384800"/>
          <p14:tracePt t="99933" x="1035050" y="5384800"/>
          <p14:tracePt t="99957" x="1143000" y="5384800"/>
          <p14:tracePt t="99976" x="1238250" y="5384800"/>
          <p14:tracePt t="100011" x="1441450" y="5378450"/>
          <p14:tracePt t="100028" x="1549400" y="5378450"/>
          <p14:tracePt t="100049" x="1581150" y="5378450"/>
          <p14:tracePt t="100068" x="1600200" y="5378450"/>
          <p14:tracePt t="100118" x="1657350" y="5365750"/>
          <p14:tracePt t="100136" x="1695450" y="5365750"/>
          <p14:tracePt t="100165" x="1752600" y="5365750"/>
          <p14:tracePt t="100209" x="1758950" y="5365750"/>
          <p14:tracePt t="100307" x="1758950" y="5359400"/>
          <p14:tracePt t="100353" x="1612900" y="5359400"/>
          <p14:tracePt t="100371" x="1562100" y="5359400"/>
          <p14:tracePt t="100403" x="1473200" y="5359400"/>
          <p14:tracePt t="100426" x="1428750" y="5359400"/>
          <p14:tracePt t="100444" x="1384300" y="5359400"/>
          <p14:tracePt t="100473" x="1301750" y="5365750"/>
          <p14:tracePt t="100519" x="1181100" y="5365750"/>
          <p14:tracePt t="100521" x="1162050" y="5365750"/>
          <p14:tracePt t="100539" x="1123950" y="5372100"/>
          <p14:tracePt t="100575" x="1079500" y="5372100"/>
          <p14:tracePt t="100594" x="1073150" y="5372100"/>
          <p14:tracePt t="100756" x="1073150" y="5378450"/>
          <p14:tracePt t="100774" x="1111250" y="5378450"/>
          <p14:tracePt t="100810" x="1320800" y="5378450"/>
          <p14:tracePt t="100829" x="1460500" y="5378450"/>
          <p14:tracePt t="100862" x="1562100" y="5378450"/>
          <p14:tracePt t="101129" x="1485900" y="5378450"/>
          <p14:tracePt t="101174" x="1238250" y="5378450"/>
          <p14:tracePt t="101193" x="1187450" y="5378450"/>
          <p14:tracePt t="101227" x="1123950" y="5378450"/>
          <p14:tracePt t="101271" x="1009650" y="5378450"/>
          <p14:tracePt t="101290" x="996950" y="5378450"/>
          <p14:tracePt t="101318" x="990600" y="5378450"/>
          <p14:tracePt t="101526" x="1054100" y="5365750"/>
          <p14:tracePt t="101571" x="1358900" y="5359400"/>
          <p14:tracePt t="101588" x="1479550" y="5359400"/>
          <p14:tracePt t="101618" x="1682750" y="5372100"/>
          <p14:tracePt t="101663" x="1720850" y="5372100"/>
          <p14:tracePt t="101837" x="1708150" y="5372100"/>
          <p14:tracePt t="101854" x="1689100" y="5372100"/>
          <p14:tracePt t="101856" x="1682750" y="5372100"/>
          <p14:tracePt t="101885" x="1670050" y="5372100"/>
          <p14:tracePt t="102115" x="0" y="0"/>
        </p14:tracePtLst>
        <p14:tracePtLst>
          <p14:tracePt t="103656" x="7277100" y="1435100"/>
          <p14:tracePt t="103679" x="7277100" y="1428750"/>
          <p14:tracePt t="103708" x="7353300" y="1428750"/>
          <p14:tracePt t="103752" x="7823200" y="1416050"/>
          <p14:tracePt t="103771" x="7899400" y="1422400"/>
          <p14:tracePt t="104043" x="7899400" y="1435100"/>
          <p14:tracePt t="104087" x="7899400" y="1447800"/>
          <p14:tracePt t="104089" x="7893050" y="1447800"/>
          <p14:tracePt t="104107" x="7874000" y="1454150"/>
          <p14:tracePt t="104136" x="7816850" y="1466850"/>
          <p14:tracePt t="104646" x="7918450" y="1466850"/>
          <p14:tracePt t="104648" x="7937500" y="1466850"/>
          <p14:tracePt t="104667" x="7981950" y="1473200"/>
          <p14:tracePt t="104701" x="8039100" y="1473200"/>
          <p14:tracePt t="104724" x="8064500" y="1473200"/>
          <p14:tracePt t="104769" x="8102600" y="1473200"/>
          <p14:tracePt t="104771" x="8108950" y="1473200"/>
          <p14:tracePt t="104789" x="8140700" y="1466850"/>
          <p14:tracePt t="104819" x="8242300" y="1466850"/>
          <p14:tracePt t="104863" x="8293100" y="1466850"/>
          <p14:tracePt t="104909" x="8388350" y="1460500"/>
          <p14:tracePt t="104928" x="8426450" y="1460500"/>
          <p14:tracePt t="104963" x="8528050" y="1460500"/>
          <p14:tracePt t="105007" x="8616950" y="1460500"/>
          <p14:tracePt t="105025" x="8642350" y="1460500"/>
          <p14:tracePt t="105053" x="8699500" y="1460500"/>
          <p14:tracePt t="105098" x="8775700" y="1460500"/>
          <p14:tracePt t="105100" x="8794750" y="1460500"/>
          <p14:tracePt t="105118" x="8820150" y="1460500"/>
          <p14:tracePt t="105148" x="8851900" y="1460500"/>
          <p14:tracePt t="105166" x="8947150" y="1460500"/>
          <p14:tracePt t="105202" x="9067800" y="1460500"/>
          <p14:tracePt t="105220" x="9086850" y="1460500"/>
          <p14:tracePt t="105271" x="9112250" y="1460500"/>
          <p14:tracePt t="105291" x="9118600" y="1460500"/>
          <p14:tracePt t="105320" x="9144000" y="1460500"/>
          <p14:tracePt t="105430" x="9175750" y="1460500"/>
          <p14:tracePt t="105447" x="9182100" y="1460500"/>
          <p14:tracePt t="107808" x="9226550" y="1460500"/>
          <p14:tracePt t="107825" x="9296400" y="1454150"/>
          <p14:tracePt t="107855" x="9385300" y="1447800"/>
          <p14:tracePt t="107857" x="9404350" y="1447800"/>
          <p14:tracePt t="107880" x="9423400" y="1447800"/>
          <p14:tracePt t="107964" x="9436100" y="1447800"/>
          <p14:tracePt t="108008" x="9505950" y="1447800"/>
          <p14:tracePt t="108026" x="9544050" y="1447800"/>
          <p14:tracePt t="108056" x="9632950" y="1441450"/>
          <p14:tracePt t="108102" x="9702800" y="1441450"/>
          <p14:tracePt t="108104" x="9715500" y="1441450"/>
          <p14:tracePt t="108121" x="9728200" y="1441450"/>
          <p14:tracePt t="108124" x="9734550" y="1441450"/>
          <p14:tracePt t="108156" x="9766300" y="1441450"/>
          <p14:tracePt t="108210" x="9791700" y="1441450"/>
          <p14:tracePt t="108211" x="9798050" y="1441450"/>
          <p14:tracePt t="108306" x="9804400" y="1441450"/>
          <p14:tracePt t="108326" x="9810750" y="1441450"/>
          <p14:tracePt t="108359" x="9817100" y="1441450"/>
          <p14:tracePt t="108412" x="9848850" y="1441450"/>
          <p14:tracePt t="108434" x="9867900" y="1441450"/>
          <p14:tracePt t="108472" x="9899650" y="1441450"/>
          <p14:tracePt t="108493" x="9912350" y="1441450"/>
          <p14:tracePt t="108531" x="9937750" y="1441450"/>
          <p14:tracePt t="108550" x="9950450" y="1441450"/>
          <p14:tracePt t="108599" x="9988550" y="1441450"/>
          <p14:tracePt t="108616" x="10001250" y="1441450"/>
          <p14:tracePt t="108645" x="10026650" y="1441450"/>
          <p14:tracePt t="108662" x="10039350" y="1441450"/>
          <p14:tracePt t="108696" x="10090150" y="1435100"/>
          <p14:tracePt t="108740" x="10121900" y="1435100"/>
          <p14:tracePt t="108759" x="10128250" y="1435100"/>
          <p14:tracePt t="108792" x="10134600" y="1435100"/>
          <p14:tracePt t="108836" x="10147300" y="1435100"/>
          <p14:tracePt t="108855" x="10166350" y="1435100"/>
          <p14:tracePt t="108887" x="10185400" y="1435100"/>
          <p14:tracePt t="108927" x="10204450" y="1435100"/>
          <p14:tracePt t="108972" x="10236200" y="1435100"/>
          <p14:tracePt t="108993" x="10280650" y="1435100"/>
          <p14:tracePt t="109026" x="10318750" y="1435100"/>
          <p14:tracePt t="109044" x="10325100" y="1435100"/>
          <p14:tracePt t="109071" x="10331450" y="1435100"/>
          <p14:tracePt t="109089" x="10337800" y="1435100"/>
          <p14:tracePt t="109122" x="10363200" y="1435100"/>
          <p14:tracePt t="109146" x="10420350" y="1435100"/>
          <p14:tracePt t="109191" x="10477500" y="1435100"/>
          <p14:tracePt t="109193" x="10490200" y="1435100"/>
          <p14:tracePt t="109211" x="10515600" y="1435100"/>
          <p14:tracePt t="109241" x="10610850" y="1428750"/>
          <p14:tracePt t="109287" x="10769600" y="1422400"/>
          <p14:tracePt t="109335" x="10985500" y="1422400"/>
          <p14:tracePt t="109355" x="11080750" y="1422400"/>
          <p14:tracePt t="109390" x="11176000" y="1422400"/>
          <p14:tracePt t="109407" x="11207750" y="1422400"/>
          <p14:tracePt t="109436" x="11258550" y="1416050"/>
          <p14:tracePt t="109454" x="11290300" y="1416050"/>
          <p14:tracePt t="109484" x="11398250" y="1416050"/>
          <p14:tracePt t="109508" x="11518900" y="1409700"/>
          <p14:tracePt t="109555" x="11760200" y="1409700"/>
          <p14:tracePt t="109557" x="11785600" y="1409700"/>
          <p14:tracePt t="109575" x="11861800" y="1409700"/>
          <p14:tracePt t="109605" x="11931650" y="1403350"/>
          <p14:tracePt t="109924" x="11918950" y="1403350"/>
          <p14:tracePt t="109943" x="11912600" y="1403350"/>
          <p14:tracePt t="109971" x="11887200" y="1403350"/>
          <p14:tracePt t="109993" x="11842750" y="1403350"/>
          <p14:tracePt t="110010" x="11811000" y="1403350"/>
          <p14:tracePt t="110047" x="11715750" y="1403350"/>
          <p14:tracePt t="110071" x="11664950" y="1403350"/>
          <p14:tracePt t="110116" x="11588750" y="1403350"/>
          <p14:tracePt t="110137" x="11550650" y="1403350"/>
          <p14:tracePt t="110167" x="11518900" y="1403350"/>
          <p14:tracePt t="110212" x="11410950" y="1409700"/>
          <p14:tracePt t="110266" x="11207750" y="1409700"/>
          <p14:tracePt t="110284" x="11150600" y="1409700"/>
          <p14:tracePt t="110313" x="11093450" y="1409700"/>
          <p14:tracePt t="110334" x="11061700" y="1409700"/>
          <p14:tracePt t="110365" x="11029950" y="1409700"/>
          <p14:tracePt t="110410" x="10979150" y="1409700"/>
          <p14:tracePt t="110456" x="10890250" y="1409700"/>
          <p14:tracePt t="110476" x="10795000" y="1409700"/>
          <p14:tracePt t="110512" x="10712450" y="1409700"/>
          <p14:tracePt t="110531" x="10661650" y="1409700"/>
          <p14:tracePt t="110583" x="10629900" y="1409700"/>
          <p14:tracePt t="110603" x="10591800" y="1409700"/>
          <p14:tracePt t="110633" x="10541000" y="1409700"/>
          <p14:tracePt t="110676" x="10433050" y="1409700"/>
          <p14:tracePt t="110694" x="10414000" y="1403350"/>
          <p14:tracePt t="110750" x="10318750" y="1397000"/>
          <p14:tracePt t="110768" x="10280650" y="1397000"/>
          <p14:tracePt t="110775" x="10248900" y="1390650"/>
          <p14:tracePt t="110819" x="10166350" y="1390650"/>
          <p14:tracePt t="110821" x="10147300" y="1390650"/>
          <p14:tracePt t="110839" x="10140950" y="1390650"/>
          <p14:tracePt t="110874" x="10109200" y="1390650"/>
          <p14:tracePt t="110898" x="10096500" y="1390650"/>
          <p14:tracePt t="110942" x="10058400" y="1390650"/>
          <p14:tracePt t="111046" x="10052050" y="1390650"/>
          <p14:tracePt t="111261" x="10083800" y="1390650"/>
          <p14:tracePt t="111280" x="10115550" y="1390650"/>
          <p14:tracePt t="111315" x="10153650" y="1390650"/>
          <p14:tracePt t="111334" x="10172700" y="1390650"/>
          <p14:tracePt t="111368" x="10204450" y="1390650"/>
          <p14:tracePt t="111369" x="10223500" y="1390650"/>
          <p14:tracePt t="111415" x="10312400" y="1390650"/>
          <p14:tracePt t="111417" x="10337800" y="1390650"/>
          <p14:tracePt t="111434" x="10375900" y="1390650"/>
          <p14:tracePt t="111465" x="10426700" y="1390650"/>
          <p14:tracePt t="111490" x="10464800" y="1390650"/>
          <p14:tracePt t="111537" x="10604500" y="1397000"/>
          <p14:tracePt t="111556" x="10655300" y="1397000"/>
          <p14:tracePt t="111587" x="10725150" y="1403350"/>
          <p14:tracePt t="111633" x="10801350" y="1403350"/>
          <p14:tracePt t="111635" x="10814050" y="1403350"/>
          <p14:tracePt t="111652" x="10839450" y="1403350"/>
          <p14:tracePt t="111680" x="10915650" y="1403350"/>
          <p14:tracePt t="111697" x="10953750" y="1403350"/>
          <p14:tracePt t="111732" x="11061700" y="1403350"/>
          <p14:tracePt t="111756" x="11112500" y="1403350"/>
          <p14:tracePt t="111803" x="11150600" y="1403350"/>
          <p14:tracePt t="111823" x="11169650" y="1403350"/>
          <p14:tracePt t="111853" x="11226800" y="1403350"/>
          <p14:tracePt t="111903" x="11360150" y="1409700"/>
          <p14:tracePt t="111922" x="11410950" y="1409700"/>
          <p14:tracePt t="111953" x="11455400" y="1409700"/>
          <p14:tracePt t="112001" x="11512550" y="1409700"/>
          <p14:tracePt t="112019" x="11531600" y="1409700"/>
          <p14:tracePt t="112047" x="11601450" y="1409700"/>
          <p14:tracePt t="112070" x="11633200" y="1416050"/>
          <p14:tracePt t="112088" x="11639550" y="1416050"/>
          <p14:tracePt t="112116" x="11652250" y="1416050"/>
          <p14:tracePt t="112160" x="11779250" y="1416050"/>
          <p14:tracePt t="112179" x="11842750" y="1416050"/>
          <p14:tracePt t="112210" x="11849100" y="1416050"/>
          <p14:tracePt t="112364" x="11849100" y="1409700"/>
          <p14:tracePt t="112383" x="11823700" y="1403350"/>
          <p14:tracePt t="112410" x="11779250" y="1403350"/>
          <p14:tracePt t="112455" x="11677650" y="1397000"/>
          <p14:tracePt t="112457" x="11652250" y="1397000"/>
          <p14:tracePt t="112501" x="11544300" y="1397000"/>
          <p14:tracePt t="112518" x="11442700" y="1397000"/>
          <p14:tracePt t="112549" x="11258550" y="1390650"/>
          <p14:tracePt t="112597" x="10928350" y="1384300"/>
          <p14:tracePt t="112615" x="10839450" y="1384300"/>
          <p14:tracePt t="112648" x="10655300" y="1377950"/>
          <p14:tracePt t="112693" x="10496550" y="1377950"/>
          <p14:tracePt t="112713" x="10433050" y="1377950"/>
          <p14:tracePt t="112741" x="10267950" y="1371600"/>
          <p14:tracePt t="112786" x="10096500" y="1365250"/>
          <p14:tracePt t="112788" x="10083800" y="1365250"/>
          <p14:tracePt t="112807" x="10039350" y="1365250"/>
          <p14:tracePt t="112836" x="9950450" y="1365250"/>
          <p14:tracePt t="112853" x="9918700" y="1365250"/>
          <p14:tracePt t="112887" x="9804400" y="1365250"/>
          <p14:tracePt t="112931" x="9753600" y="1365250"/>
          <p14:tracePt t="113265" x="0" y="0"/>
        </p14:tracePtLst>
        <p14:tracePtLst>
          <p14:tracePt t="114341" x="2978150" y="4616450"/>
          <p14:tracePt t="114348" x="2978150" y="4610100"/>
          <p14:tracePt t="114393" x="2901950" y="4584700"/>
          <p14:tracePt t="114437" x="2755900" y="4565650"/>
          <p14:tracePt t="114461" x="2686050" y="4565650"/>
          <p14:tracePt t="114505" x="2482850" y="4616450"/>
          <p14:tracePt t="114550" x="2355850" y="4686300"/>
          <p14:tracePt t="114597" x="2355850" y="4743450"/>
          <p14:tracePt t="114641" x="2355850" y="4870450"/>
          <p14:tracePt t="114643" x="2362200" y="4876800"/>
          <p14:tracePt t="114687" x="2393950" y="4946650"/>
          <p14:tracePt t="114705" x="2425700" y="4959350"/>
          <p14:tracePt t="114734" x="2514600" y="4959350"/>
          <p14:tracePt t="114751" x="2609850" y="4959350"/>
          <p14:tracePt t="114779" x="2794000" y="4984750"/>
          <p14:tracePt t="114781" x="2825750" y="4991100"/>
          <p14:tracePt t="114805" x="2997200" y="5029200"/>
          <p14:tracePt t="114852" x="3397250" y="5054600"/>
          <p14:tracePt t="114853" x="3448050" y="5048250"/>
          <p14:tracePt t="114871" x="3587750" y="5016500"/>
          <p14:tracePt t="114900" x="3676650" y="4972050"/>
          <p14:tracePt t="114918" x="3683000" y="4927600"/>
          <p14:tracePt t="114953" x="3670300" y="4806950"/>
          <p14:tracePt t="114970" x="3663950" y="4775200"/>
          <p14:tracePt t="114997" x="3651250" y="4756150"/>
          <p14:tracePt t="115016" x="3619500" y="4737100"/>
          <p14:tracePt t="115050" x="3581400" y="4724400"/>
          <p14:tracePt t="115072" x="3517900" y="4711700"/>
          <p14:tracePt t="115115" x="3486150" y="4711700"/>
          <p14:tracePt t="115133" x="3486150" y="4705350"/>
          <p14:tracePt t="115167" x="3594100" y="4679950"/>
          <p14:tracePt t="115211" x="3632200" y="4679950"/>
          <p14:tracePt t="115262" x="3638550" y="4679950"/>
          <p14:tracePt t="115279" x="3657600" y="4679950"/>
          <p14:tracePt t="115309" x="3695700" y="4692650"/>
          <p14:tracePt t="115340" x="3905250" y="4800600"/>
          <p14:tracePt t="115342" x="3987800" y="4826000"/>
          <p14:tracePt t="115365" x="4108450" y="4864100"/>
          <p14:tracePt t="115411" x="4260850" y="4902200"/>
          <p14:tracePt t="115413" x="4311650" y="4902200"/>
          <p14:tracePt t="115431" x="4381500" y="4902200"/>
          <p14:tracePt t="115464" x="4622800" y="4902200"/>
          <p14:tracePt t="115508" x="4737100" y="4902200"/>
          <p14:tracePt t="115510" x="4743450" y="4902200"/>
          <p14:tracePt t="115556" x="4857750" y="4889500"/>
          <p14:tracePt t="115576" x="4965700" y="4883150"/>
          <p14:tracePt t="115611" x="5041900" y="4883150"/>
          <p14:tracePt t="115631" x="5054600" y="4883150"/>
          <p14:tracePt t="115658" x="5086350" y="4883150"/>
          <p14:tracePt t="115676" x="5137150" y="4876800"/>
          <p14:tracePt t="115704" x="5378450" y="4851400"/>
          <p14:tracePt t="115728" x="5530850" y="4845050"/>
          <p14:tracePt t="115774" x="5778500" y="4838700"/>
          <p14:tracePt t="115775" x="5854700" y="4838700"/>
          <p14:tracePt t="115794" x="5956300" y="4832350"/>
          <p14:tracePt t="115822" x="6070600" y="4826000"/>
          <p14:tracePt t="115838" x="6115050" y="4826000"/>
          <p14:tracePt t="115874" x="6184900" y="4826000"/>
          <p14:tracePt t="115898" x="6242050" y="4826000"/>
          <p14:tracePt t="115943" x="6470650" y="4819650"/>
          <p14:tracePt t="115945" x="6540500" y="4819650"/>
          <p14:tracePt t="115962" x="6629400" y="4819650"/>
          <p14:tracePt t="115993" x="6819900" y="4819650"/>
          <p14:tracePt t="116039" x="7067550" y="4819650"/>
          <p14:tracePt t="116042" x="7169150" y="4819650"/>
          <p14:tracePt t="116060" x="7264400" y="4819650"/>
          <p14:tracePt t="116089" x="7543800" y="4819650"/>
          <p14:tracePt t="116133" x="7766050" y="4819650"/>
          <p14:tracePt t="116179" x="7962900" y="4826000"/>
          <p14:tracePt t="116199" x="7988300" y="4826000"/>
          <p14:tracePt t="116233" x="8020050" y="4826000"/>
          <p14:tracePt t="116256" x="8064500" y="4826000"/>
          <p14:tracePt t="116275" x="8108950" y="4819650"/>
          <p14:tracePt t="116303" x="8128000" y="4819650"/>
          <p14:tracePt t="116348" x="8166100" y="4819650"/>
          <p14:tracePt t="116367" x="8191500" y="4819650"/>
          <p14:tracePt t="116401" x="8280400" y="4819650"/>
          <p14:tracePt t="116446" x="8305800" y="4819650"/>
          <p14:tracePt t="117142" x="8305800" y="4813300"/>
          <p14:tracePt t="117159" x="8305800" y="4800600"/>
          <p14:tracePt t="117194" x="8312150" y="4781550"/>
          <p14:tracePt t="117246" x="8312150" y="4762500"/>
          <p14:tracePt t="117307" x="8312150" y="4756150"/>
          <p14:tracePt t="117326" x="8312150" y="4749800"/>
          <p14:tracePt t="117355" x="8312150" y="4730750"/>
          <p14:tracePt t="117407" x="8305800" y="4730750"/>
          <p14:tracePt t="117424" x="8305800" y="4724400"/>
          <p14:tracePt t="117536" x="8293100" y="4724400"/>
          <p14:tracePt t="117553" x="8280400" y="4724400"/>
          <p14:tracePt t="117588" x="8210550" y="4711700"/>
          <p14:tracePt t="117633" x="8178800" y="4705350"/>
          <p14:tracePt t="117652" x="8172450" y="4705350"/>
          <p14:tracePt t="117714" x="8159750" y="4705350"/>
          <p14:tracePt t="117759" x="8102600" y="4705350"/>
          <p14:tracePt t="117778" x="8083550" y="4705350"/>
          <p14:tracePt t="117814" x="8058150" y="4705350"/>
          <p14:tracePt t="117863" x="8051800" y="4705350"/>
          <p14:tracePt t="117882" x="8039100" y="4705350"/>
          <p14:tracePt t="117916" x="8013700" y="4705350"/>
          <p14:tracePt t="117961" x="7956550" y="4711700"/>
          <p14:tracePt t="117980" x="7950200" y="4711700"/>
          <p14:tracePt t="118014" x="7931150" y="4711700"/>
          <p14:tracePt t="118015" x="7931150" y="4718050"/>
          <p14:tracePt t="118039" x="7924800" y="4724400"/>
          <p14:tracePt t="118084" x="7912100" y="4730750"/>
          <p14:tracePt t="118132" x="7880350" y="4762500"/>
          <p14:tracePt t="118151" x="7874000" y="4768850"/>
          <p14:tracePt t="118184" x="7867650" y="4787900"/>
          <p14:tracePt t="118203" x="7867650" y="4794250"/>
          <p14:tracePt t="118253" x="7867650" y="4806950"/>
          <p14:tracePt t="118272" x="7867650" y="4819650"/>
          <p14:tracePt t="118300" x="7867650" y="4838700"/>
          <p14:tracePt t="118345" x="7867650" y="4851400"/>
          <p14:tracePt t="118369" x="7874000" y="4857750"/>
          <p14:tracePt t="118420" x="7918450" y="4883150"/>
          <p14:tracePt t="118438" x="7943850" y="4889500"/>
          <p14:tracePt t="118467" x="7988300" y="4902200"/>
          <p14:tracePt t="118467" x="8001000" y="4902200"/>
          <p14:tracePt t="118491" x="8051800" y="4902200"/>
          <p14:tracePt t="118507" x="8077200" y="4902200"/>
          <p14:tracePt t="118536" x="8096250" y="4902200"/>
          <p14:tracePt t="118581" x="8128000" y="4902200"/>
          <p14:tracePt t="118601" x="8140700" y="4902200"/>
          <p14:tracePt t="118649" x="8166100" y="4895850"/>
          <p14:tracePt t="118696" x="8172450" y="4895850"/>
          <p14:tracePt t="118741" x="8235950" y="4883150"/>
          <p14:tracePt t="118788" x="8356600" y="4864100"/>
          <p14:tracePt t="118807" x="8362950" y="4857750"/>
          <p14:tracePt t="118841" x="8369300" y="4845050"/>
          <p14:tracePt t="118886" x="8388350" y="4762500"/>
          <p14:tracePt t="118904" x="8388350" y="4749800"/>
          <p14:tracePt t="118934" x="8382000" y="4711700"/>
          <p14:tracePt t="118972" x="8324850" y="4673600"/>
          <p14:tracePt t="118975" x="8299450" y="4667250"/>
          <p14:tracePt t="119020" x="8159750" y="4641850"/>
          <p14:tracePt t="119040" x="8089900" y="4641850"/>
          <p14:tracePt t="119076" x="7994650" y="4641850"/>
          <p14:tracePt t="119105" x="7924800" y="4654550"/>
          <p14:tracePt t="119149" x="7880350" y="4667250"/>
          <p14:tracePt t="119151" x="7874000" y="4673600"/>
          <p14:tracePt t="119169" x="7867650" y="4686300"/>
          <p14:tracePt t="119198" x="7848600" y="4718050"/>
          <p14:tracePt t="119200" x="7835900" y="4743450"/>
          <p14:tracePt t="119243" x="7791450" y="4857750"/>
          <p14:tracePt t="119261" x="7785100" y="4914900"/>
          <p14:tracePt t="119295" x="7766050" y="4997450"/>
          <p14:tracePt t="119319" x="7766050" y="5060950"/>
          <p14:tracePt t="119338" x="7759700" y="5124450"/>
          <p14:tracePt t="119374" x="7759700" y="5194300"/>
          <p14:tracePt t="119392" x="7759700" y="5226050"/>
          <p14:tracePt t="119420" x="7759700" y="5270500"/>
          <p14:tracePt t="119438" x="7759700" y="5308600"/>
          <p14:tracePt t="119466" x="7766050" y="5353050"/>
          <p14:tracePt t="119506" x="7778750" y="5384800"/>
          <p14:tracePt t="119525" x="7791450" y="5397500"/>
          <p14:tracePt t="119554" x="7816850" y="5422900"/>
          <p14:tracePt t="119572" x="7848600" y="5441950"/>
          <p14:tracePt t="119607" x="7886700" y="5454650"/>
          <p14:tracePt t="119624" x="7899400" y="5454650"/>
          <p14:tracePt t="119653" x="7962900" y="5448300"/>
          <p14:tracePt t="119671" x="8026400" y="5441950"/>
          <p14:tracePt t="119699" x="8159750" y="5416550"/>
          <p14:tracePt t="119725" x="8223250" y="5384800"/>
          <p14:tracePt t="119770" x="8299450" y="5302250"/>
          <p14:tracePt t="119771" x="8318500" y="5245100"/>
          <p14:tracePt t="119789" x="8331200" y="5213350"/>
          <p14:tracePt t="119825" x="8375650" y="5067300"/>
          <p14:tracePt t="119849" x="8382000" y="4959350"/>
          <p14:tracePt t="119868" x="8382000" y="4895850"/>
          <p14:tracePt t="119903" x="8312150" y="4718050"/>
          <p14:tracePt t="119923" x="8267700" y="4667250"/>
          <p14:tracePt t="119950" x="8210550" y="4616450"/>
          <p14:tracePt t="119994" x="8096250" y="4559300"/>
          <p14:tracePt t="120039" x="8045450" y="4546600"/>
          <p14:tracePt t="120089" x="0" y="0"/>
        </p14:tracePtLst>
        <p14:tracePtLst>
          <p14:tracePt t="124392" x="8585200" y="5391150"/>
          <p14:tracePt t="124400" x="8591550" y="5391150"/>
          <p14:tracePt t="124444" x="8610600" y="5391150"/>
          <p14:tracePt t="124445" x="8616950" y="5391150"/>
          <p14:tracePt t="124489" x="8661400" y="5391150"/>
          <p14:tracePt t="124532" x="8750300" y="5391150"/>
          <p14:tracePt t="124533" x="8775700" y="5391150"/>
          <p14:tracePt t="124551" x="8807450" y="5391150"/>
          <p14:tracePt t="124580" x="8832850" y="5391150"/>
          <p14:tracePt t="124628" x="8845550" y="5391150"/>
          <p14:tracePt t="124680" x="8858250" y="5391150"/>
          <p14:tracePt t="124696" x="8864600" y="5391150"/>
          <p14:tracePt t="124730" x="8870950" y="5391150"/>
          <p14:tracePt t="124779" x="8883650" y="5391150"/>
          <p14:tracePt t="124797" x="8890000" y="5391150"/>
          <p14:tracePt t="124928" x="0" y="0"/>
        </p14:tracePtLst>
        <p14:tracePtLst>
          <p14:tracePt t="125592" x="9245600" y="5530850"/>
          <p14:tracePt t="125827" x="9309100" y="5530850"/>
          <p14:tracePt t="125843" x="9385300" y="5530850"/>
          <p14:tracePt t="125872" x="9563100" y="5530850"/>
          <p14:tracePt t="125897" x="9671050" y="5530850"/>
          <p14:tracePt t="125915" x="9709150" y="5530850"/>
          <p14:tracePt t="125949" x="9747250" y="5530850"/>
          <p14:tracePt t="125994" x="9791700" y="5524500"/>
          <p14:tracePt t="126013" x="9804400" y="5524500"/>
          <p14:tracePt t="126046" x="9855200" y="5518150"/>
          <p14:tracePt t="126070" x="9893300" y="5511800"/>
          <p14:tracePt t="126115" x="9988550" y="5511800"/>
          <p14:tracePt t="126159" x="10134600" y="5492750"/>
          <p14:tracePt t="126179" x="10217150" y="5492750"/>
          <p14:tracePt t="126214" x="10255250" y="5486400"/>
          <p14:tracePt t="126280" x="10261600" y="5480050"/>
          <p14:tracePt t="126303" x="10293350" y="5480050"/>
          <p14:tracePt t="126350" x="10325100" y="5473700"/>
          <p14:tracePt t="126368" x="10337800" y="5473700"/>
          <p14:tracePt t="126402" x="10394950" y="5467350"/>
          <p14:tracePt t="126445" x="10477500" y="5461000"/>
          <p14:tracePt t="126491" x="10483850" y="5454650"/>
          <p14:tracePt t="126669" x="10496550" y="5454650"/>
          <p14:tracePt t="126695" x="10509250" y="5454650"/>
          <p14:tracePt t="126741" x="10534650" y="5448300"/>
          <p14:tracePt t="126788" x="10560050" y="5441950"/>
          <p14:tracePt t="126807" x="10566400" y="5435600"/>
          <p14:tracePt t="126842" x="10572750" y="5435600"/>
          <p14:tracePt t="126865" x="10585450" y="5435600"/>
          <p14:tracePt t="126909" x="10591800" y="5429250"/>
          <p14:tracePt t="127200" x="0" y="0"/>
        </p14:tracePtLst>
        <p14:tracePtLst>
          <p14:tracePt t="130391" x="895350" y="6286500"/>
          <p14:tracePt t="130515" x="901700" y="6286500"/>
          <p14:tracePt t="130564" x="908050" y="6286500"/>
          <p14:tracePt t="130630" x="927100" y="6286500"/>
          <p14:tracePt t="130650" x="933450" y="6286500"/>
          <p14:tracePt t="130685" x="952500" y="6286500"/>
          <p14:tracePt t="130729" x="1047750" y="6273800"/>
          <p14:tracePt t="130747" x="1098550" y="6273800"/>
          <p14:tracePt t="130780" x="1174750" y="6267450"/>
          <p14:tracePt t="130798" x="1200150" y="6254750"/>
          <p14:tracePt t="130834" x="1238250" y="6254750"/>
          <p14:tracePt t="130851" x="1282700" y="6248400"/>
          <p14:tracePt t="130888" x="1428750" y="6229350"/>
          <p14:tracePt t="130933" x="1473200" y="6223000"/>
          <p14:tracePt t="130935" x="1479550" y="6223000"/>
          <p14:tracePt t="130981" x="1492250" y="6223000"/>
          <p14:tracePt t="131026" x="1587500" y="6223000"/>
          <p14:tracePt t="131045" x="1593850" y="6223000"/>
          <p14:tracePt t="131286" x="1600200" y="6223000"/>
          <p14:tracePt t="131382" x="1593850" y="6223000"/>
          <p14:tracePt t="131432" x="1574800" y="6229350"/>
          <p14:tracePt t="131451" x="1555750" y="6229350"/>
          <p14:tracePt t="131452" x="1549400" y="6229350"/>
          <p14:tracePt t="131471" x="1492250" y="6229350"/>
          <p14:tracePt t="131495" x="1416050" y="6229350"/>
          <p14:tracePt t="131513" x="1365250" y="6229350"/>
          <p14:tracePt t="131542" x="1257300" y="6229350"/>
          <p14:tracePt t="131586" x="1200150" y="6229350"/>
          <p14:tracePt t="131589" x="1187450" y="6229350"/>
          <p14:tracePt t="131606" x="1174750" y="6229350"/>
          <p14:tracePt t="131636" x="1092200" y="6229350"/>
          <p14:tracePt t="131683" x="965200" y="6235700"/>
          <p14:tracePt t="131729" x="787400" y="6235700"/>
          <p14:tracePt t="131748" x="781050" y="6235700"/>
          <p14:tracePt t="131849" x="806450" y="6235700"/>
          <p14:tracePt t="131893" x="1009650" y="6235700"/>
          <p14:tracePt t="131895" x="1085850" y="6242050"/>
          <p14:tracePt t="131913" x="1168400" y="6242050"/>
          <p14:tracePt t="131942" x="1301750" y="6248400"/>
          <p14:tracePt t="132030" x="1358900" y="6248400"/>
          <p14:tracePt t="132048" x="1517650" y="6235700"/>
          <p14:tracePt t="132082" x="1689100" y="6229350"/>
          <p14:tracePt t="132927" x="0" y="0"/>
        </p14:tracePtLst>
        <p14:tracePtLst>
          <p14:tracePt t="136845" x="8159750" y="1892300"/>
          <p14:tracePt t="136925" x="8178800" y="1892300"/>
          <p14:tracePt t="136947" x="8210550" y="1892300"/>
          <p14:tracePt t="136991" x="8312150" y="1885950"/>
          <p14:tracePt t="137035" x="8432800" y="1879600"/>
          <p14:tracePt t="137083" x="8540750" y="1873250"/>
          <p14:tracePt t="137100" x="8610600" y="1873250"/>
          <p14:tracePt t="137149" x="8769350" y="1866900"/>
          <p14:tracePt t="137196" x="9023350" y="1866900"/>
          <p14:tracePt t="137215" x="9086850" y="1866900"/>
          <p14:tracePt t="137250" x="9296400" y="1866900"/>
          <p14:tracePt t="137267" x="9378950" y="1866900"/>
          <p14:tracePt t="137298" x="9613900" y="1866900"/>
          <p14:tracePt t="137301" x="9740900" y="1866900"/>
          <p14:tracePt t="137324" x="9836150" y="1866900"/>
          <p14:tracePt t="137341" x="10026650" y="1866900"/>
          <p14:tracePt t="137370" x="10153650" y="1866900"/>
          <p14:tracePt t="137415" x="10534650" y="1866900"/>
          <p14:tracePt t="137433" x="10629900" y="1860550"/>
          <p14:tracePt t="137462" x="10763250" y="1860550"/>
          <p14:tracePt t="137479" x="10788650" y="1860550"/>
          <p14:tracePt t="137516" x="10833100" y="1860550"/>
          <p14:tracePt t="137535" x="10864850" y="1860550"/>
          <p14:tracePt t="137584" x="10972800" y="1854200"/>
          <p14:tracePt t="137602" x="11023600" y="1854200"/>
          <p14:tracePt t="137631" x="11055350" y="1854200"/>
          <p14:tracePt t="137677" x="11176000" y="1854200"/>
          <p14:tracePt t="137697" x="11201400" y="1854200"/>
          <p14:tracePt t="138008" x="11118850" y="1854200"/>
          <p14:tracePt t="138010" x="11087100" y="1854200"/>
          <p14:tracePt t="138027" x="11017250" y="1854200"/>
          <p14:tracePt t="138056" x="10883900" y="1847850"/>
          <p14:tracePt t="138073" x="10807700" y="1847850"/>
          <p14:tracePt t="138107" x="10693400" y="1847850"/>
          <p14:tracePt t="138124" x="10668000" y="1847850"/>
          <p14:tracePt t="138155" x="10604500" y="1847850"/>
          <p14:tracePt t="138173" x="10579100" y="1847850"/>
          <p14:tracePt t="138202" x="10553700" y="1847850"/>
          <p14:tracePt t="138204" x="10547350" y="1847850"/>
          <p14:tracePt t="138270" x="10496550" y="1847850"/>
          <p14:tracePt t="138289" x="10464800" y="1847850"/>
          <p14:tracePt t="138339" x="10458450" y="1847850"/>
          <p14:tracePt t="138416" x="10458450" y="1860550"/>
          <p14:tracePt t="138434" x="10477500" y="1860550"/>
          <p14:tracePt t="138468" x="10585450" y="1866900"/>
          <p14:tracePt t="138468" x="10604500" y="1873250"/>
          <p14:tracePt t="138491" x="10693400" y="1873250"/>
          <p14:tracePt t="138536" x="10795000" y="1873250"/>
          <p14:tracePt t="138554" x="10801350" y="1873250"/>
          <p14:tracePt t="138603" x="10877550" y="1873250"/>
          <p14:tracePt t="138621" x="10934700" y="1873250"/>
          <p14:tracePt t="138651" x="11029950" y="1873250"/>
          <p14:tracePt t="138700" x="11106150" y="1873250"/>
          <p14:tracePt t="138719" x="11131550" y="1873250"/>
          <p14:tracePt t="138769" x="11137900" y="1873250"/>
          <p14:tracePt t="138889" x="11099800" y="1873250"/>
          <p14:tracePt t="138914" x="11036300" y="1873250"/>
          <p14:tracePt t="138931" x="10998200" y="1873250"/>
          <p14:tracePt t="138965" x="10877550" y="1873250"/>
          <p14:tracePt t="138983" x="10782300" y="1873250"/>
          <p14:tracePt t="139011" x="10636250" y="1873250"/>
          <p14:tracePt t="139028" x="10572750" y="1873250"/>
          <p14:tracePt t="139062" x="10445750" y="1873250"/>
          <p14:tracePt t="139086" x="10363200" y="1873250"/>
          <p14:tracePt t="139133" x="10293350" y="1873250"/>
          <p14:tracePt t="139151" x="10280650" y="1873250"/>
          <p14:tracePt t="139233" x="10274300" y="1873250"/>
          <p14:tracePt t="139331" x="10318750" y="1885950"/>
          <p14:tracePt t="139350" x="10369550" y="1885950"/>
          <p14:tracePt t="139380" x="10502900" y="1892300"/>
          <p14:tracePt t="139384" x="10553700" y="1892300"/>
          <p14:tracePt t="139430" x="10845800" y="1898650"/>
          <p14:tracePt t="139448" x="10922000" y="1898650"/>
          <p14:tracePt t="139483" x="10966450" y="1898650"/>
          <p14:tracePt t="139527" x="11023600" y="1898650"/>
          <p14:tracePt t="139546" x="11049000" y="1898650"/>
          <p14:tracePt t="139574" x="11112500" y="1898650"/>
          <p14:tracePt t="139591" x="11131550" y="1898650"/>
          <p14:tracePt t="139625" x="11169650" y="1898650"/>
          <p14:tracePt t="139643" x="11182350" y="1898650"/>
          <p14:tracePt t="139672" x="11207750" y="1898650"/>
          <p14:tracePt t="139993" x="11233150" y="1885950"/>
          <p14:tracePt t="140011" x="11252200" y="1879600"/>
          <p14:tracePt t="140041" x="11271250" y="1866900"/>
          <p14:tracePt t="140151" x="11271250" y="1860550"/>
          <p14:tracePt t="140195" x="11283950" y="1822450"/>
          <p14:tracePt t="140214" x="11290300" y="1803400"/>
          <p14:tracePt t="140249" x="11296650" y="1752600"/>
          <p14:tracePt t="140272" x="11296650" y="1727200"/>
          <p14:tracePt t="140291" x="11296650" y="1714500"/>
          <p14:tracePt t="140320" x="11296650" y="1708150"/>
          <p14:tracePt t="140337" x="11296650" y="1701800"/>
          <p14:tracePt t="140339" x="11290300" y="1695450"/>
          <p14:tracePt t="140368" x="11271250" y="1670050"/>
          <p14:tracePt t="140413" x="11195050" y="1612900"/>
          <p14:tracePt t="140459" x="11144250" y="1587500"/>
          <p14:tracePt t="140479" x="11131550" y="1581150"/>
          <p14:tracePt t="140514" x="11080750" y="1568450"/>
          <p14:tracePt t="140538" x="11023600" y="1555750"/>
          <p14:tracePt t="140585" x="10941050" y="1549400"/>
          <p14:tracePt t="140602" x="10890250" y="1549400"/>
          <p14:tracePt t="140652" x="10687050" y="1536700"/>
          <p14:tracePt t="140670" x="10629900" y="1536700"/>
          <p14:tracePt t="140702" x="10566400" y="1536700"/>
          <p14:tracePt t="140727" x="10521950" y="1543050"/>
          <p14:tracePt t="140745" x="10483850" y="1555750"/>
          <p14:tracePt t="140778" x="10426700" y="1568450"/>
          <p14:tracePt t="140781" x="10382250" y="1581150"/>
          <p14:tracePt t="140824" x="10312400" y="1606550"/>
          <p14:tracePt t="140843" x="10293350" y="1606550"/>
          <p14:tracePt t="140871" x="10293350" y="1612900"/>
          <p14:tracePt t="140915" x="10287000" y="1619250"/>
          <p14:tracePt t="140933" x="10274300" y="1625600"/>
          <p14:tracePt t="140935" x="10267950" y="1631950"/>
          <p14:tracePt t="140964" x="10255250" y="1663700"/>
          <p14:tracePt t="141009" x="10242550" y="1695450"/>
          <p14:tracePt t="141055" x="10242550" y="1714500"/>
          <p14:tracePt t="141057" x="10242550" y="1727200"/>
          <p14:tracePt t="141074" x="10242550" y="1746250"/>
          <p14:tracePt t="141109" x="10274300" y="1803400"/>
          <p14:tracePt t="141132" x="10306050" y="1835150"/>
          <p14:tracePt t="141181" x="10382250" y="1873250"/>
          <p14:tracePt t="141201" x="10433050" y="1892300"/>
          <p14:tracePt t="141230" x="10502900" y="1905000"/>
          <p14:tracePt t="141275" x="10706100" y="1917700"/>
          <p14:tracePt t="141295" x="10814050" y="1917700"/>
          <p14:tracePt t="141323" x="10934700" y="1917700"/>
          <p14:tracePt t="141340" x="11010900" y="1917700"/>
          <p14:tracePt t="141376" x="11068050" y="1911350"/>
          <p14:tracePt t="141394" x="11099800" y="1905000"/>
          <p14:tracePt t="141446" x="11182350" y="1892300"/>
          <p14:tracePt t="141465" x="11195050" y="1885950"/>
          <p14:tracePt t="141493" x="11226800" y="1873250"/>
          <p14:tracePt t="141538" x="11303000" y="1841500"/>
          <p14:tracePt t="141558" x="11315700" y="1835150"/>
          <p14:tracePt t="141592" x="11322050" y="1822450"/>
          <p14:tracePt t="141594" x="11322050" y="1816100"/>
          <p14:tracePt t="141611" x="11328400" y="1797050"/>
          <p14:tracePt t="141645" x="11341100" y="1765300"/>
          <p14:tracePt t="141665" x="11341100" y="1739900"/>
          <p14:tracePt t="141702" x="11341100" y="1689100"/>
          <p14:tracePt t="141726" x="11328400" y="1676400"/>
          <p14:tracePt t="141771" x="11315700" y="1657350"/>
          <p14:tracePt t="141773" x="11303000" y="1657350"/>
          <p14:tracePt t="141790" x="11283950" y="1644650"/>
          <p14:tracePt t="141822" x="11226800" y="1625600"/>
          <p14:tracePt t="141867" x="11112500" y="1593850"/>
          <p14:tracePt t="141869" x="11099800" y="1587500"/>
          <p14:tracePt t="141887" x="11068050" y="1581150"/>
          <p14:tracePt t="141916" x="11036300" y="1574800"/>
          <p14:tracePt t="141934" x="11017250" y="1574800"/>
          <p14:tracePt t="141934" x="11004550" y="1568450"/>
          <p14:tracePt t="141969" x="10928350" y="1562100"/>
          <p14:tracePt t="141986" x="10864850" y="1555750"/>
          <p14:tracePt t="142015" x="10801350" y="1555750"/>
          <p14:tracePt t="142033" x="10775950" y="1555750"/>
          <p14:tracePt t="142061" x="10737850" y="1555750"/>
          <p14:tracePt t="142063" x="10725150" y="1555750"/>
          <p14:tracePt t="142088" x="10668000" y="1555750"/>
          <p14:tracePt t="142134" x="10553700" y="1574800"/>
          <p14:tracePt t="142152" x="10515600" y="1574800"/>
          <p14:tracePt t="142182" x="10464800" y="1593850"/>
          <p14:tracePt t="142199" x="10452100" y="1593850"/>
          <p14:tracePt t="142227" x="10420350" y="1606550"/>
          <p14:tracePt t="142274" x="10369550" y="1644650"/>
          <p14:tracePt t="142294" x="10356850" y="1657350"/>
          <p14:tracePt t="142327" x="10331450" y="1701800"/>
          <p14:tracePt t="142351" x="10306050" y="1733550"/>
          <p14:tracePt t="142352" x="10293350" y="1746250"/>
          <p14:tracePt t="142369" x="10287000" y="1765300"/>
          <p14:tracePt t="142398" x="10274300" y="1784350"/>
          <p14:tracePt t="142415" x="10274300" y="1790700"/>
          <p14:tracePt t="142444" x="10274300" y="1809750"/>
          <p14:tracePt t="142462" x="10274300" y="1816100"/>
          <p14:tracePt t="142492" x="10293350" y="1854200"/>
          <p14:tracePt t="142539" x="10471150" y="1905000"/>
          <p14:tracePt t="142557" x="10560050" y="1917700"/>
          <p14:tracePt t="142587" x="10731500" y="1917700"/>
          <p14:tracePt t="142633" x="10922000" y="1917700"/>
          <p14:tracePt t="142634" x="10934700" y="1917700"/>
          <p14:tracePt t="142727" x="10934700" y="1911350"/>
          <p14:tracePt t="142745" x="10941050" y="1905000"/>
          <p14:tracePt t="142799" x="0" y="0"/>
        </p14:tracePtLst>
        <p14:tracePtLst>
          <p14:tracePt t="143698" x="1917700" y="5734050"/>
          <p14:tracePt t="143706" x="1924050" y="5734050"/>
          <p14:tracePt t="143736" x="1974850" y="5746750"/>
          <p14:tracePt t="143760" x="2044700" y="5753100"/>
          <p14:tracePt t="143777" x="2120900" y="5765800"/>
          <p14:tracePt t="143805" x="2235200" y="5784850"/>
          <p14:tracePt t="143848" x="2355850" y="5803900"/>
          <p14:tracePt t="143873" x="2419350" y="5803900"/>
          <p14:tracePt t="143920" x="2552700" y="5753100"/>
          <p14:tracePt t="143965" x="2603500" y="5715000"/>
          <p14:tracePt t="143984" x="2616200" y="5689600"/>
          <p14:tracePt t="143994" x="2616200" y="5683250"/>
          <p14:tracePt t="144038" x="2616200" y="5632450"/>
          <p14:tracePt t="144058" x="2616200" y="5607050"/>
          <p14:tracePt t="144092" x="2597150" y="5588000"/>
          <p14:tracePt t="144137" x="2552700" y="5581650"/>
          <p14:tracePt t="144156" x="2527300" y="5581650"/>
          <p14:tracePt t="144191" x="2432050" y="5581650"/>
          <p14:tracePt t="144214" x="2317750" y="5588000"/>
          <p14:tracePt t="144259" x="2235200" y="5588000"/>
          <p14:tracePt t="144279" x="2222500" y="5588000"/>
          <p14:tracePt t="144308" x="2203450" y="5594350"/>
          <p14:tracePt t="144352" x="2171700" y="5607050"/>
          <p14:tracePt t="144397" x="2114550" y="5651500"/>
          <p14:tracePt t="144416" x="2101850" y="5670550"/>
          <p14:tracePt t="144451" x="2089150" y="5727700"/>
          <p14:tracePt t="144452" x="2089150" y="5734050"/>
          <p14:tracePt t="144487" x="2089150" y="5778500"/>
          <p14:tracePt t="144510" x="2114550" y="5816600"/>
          <p14:tracePt t="144556" x="2235200" y="5854700"/>
          <p14:tracePt t="144575" x="2305050" y="5861050"/>
          <p14:tracePt t="144603" x="2438400" y="5873750"/>
          <p14:tracePt t="144621" x="2482850" y="5880100"/>
          <p14:tracePt t="144651" x="2489200" y="5880100"/>
          <p14:tracePt t="144702" x="2514600" y="5867400"/>
          <p14:tracePt t="144720" x="2540000" y="5848350"/>
          <p14:tracePt t="144750" x="2571750" y="5797550"/>
          <p14:tracePt t="144775" x="2578100" y="5765800"/>
          <p14:tracePt t="144821" x="2578100" y="5708650"/>
          <p14:tracePt t="144840" x="2565400" y="5683250"/>
          <p14:tracePt t="144876" x="2470150" y="5638800"/>
          <p14:tracePt t="144901" x="2444750" y="5632450"/>
          <p14:tracePt t="144976" x="0" y="0"/>
        </p14:tracePtLst>
        <p14:tracePtLst>
          <p14:tracePt t="145641" x="6203950" y="5670550"/>
          <p14:tracePt t="145649" x="6197600" y="5664200"/>
          <p14:tracePt t="145677" x="6178550" y="5638800"/>
          <p14:tracePt t="145695" x="6165850" y="5626100"/>
          <p14:tracePt t="145746" x="6108700" y="5594350"/>
          <p14:tracePt t="145748" x="6096000" y="5588000"/>
          <p14:tracePt t="145766" x="6070600" y="5588000"/>
          <p14:tracePt t="145795" x="6045200" y="5588000"/>
          <p14:tracePt t="145797" x="6038850" y="5588000"/>
          <p14:tracePt t="145821" x="6007100" y="5588000"/>
          <p14:tracePt t="145838" x="5981700" y="5588000"/>
          <p14:tracePt t="145873" x="5911850" y="5600700"/>
          <p14:tracePt t="145917" x="5791200" y="5632450"/>
          <p14:tracePt t="145919" x="5772150" y="5638800"/>
          <p14:tracePt t="145937" x="5740400" y="5645150"/>
          <p14:tracePt t="145979" x="5734050" y="5651500"/>
          <p14:tracePt t="146033" x="5727700" y="5670550"/>
          <p14:tracePt t="146057" x="5721350" y="5695950"/>
          <p14:tracePt t="146101" x="5721350" y="5740400"/>
          <p14:tracePt t="146146" x="5727700" y="5772150"/>
          <p14:tracePt t="146166" x="5740400" y="5797550"/>
          <p14:tracePt t="146200" x="5784850" y="5835650"/>
          <p14:tracePt t="146245" x="5905500" y="5854700"/>
          <p14:tracePt t="146266" x="6013450" y="5854700"/>
          <p14:tracePt t="146296" x="6083300" y="5854700"/>
          <p14:tracePt t="146349" x="6089650" y="5854700"/>
          <p14:tracePt t="146368" x="6108700" y="5842000"/>
          <p14:tracePt t="146403" x="6140450" y="5810250"/>
          <p14:tracePt t="146447" x="6153150" y="5765800"/>
          <p14:tracePt t="146465" x="6153150" y="5753100"/>
          <p14:tracePt t="146500" x="6153150" y="5727700"/>
          <p14:tracePt t="146524" x="6153150" y="5708650"/>
          <p14:tracePt t="146568" x="6115050" y="5676900"/>
          <p14:tracePt t="146613" x="6057900" y="5651500"/>
          <p14:tracePt t="146633" x="6045200" y="5651500"/>
          <p14:tracePt t="146661" x="6019800" y="5645150"/>
          <p14:tracePt t="146707" x="5962650" y="5638800"/>
          <p14:tracePt t="146729" x="5899150" y="5632450"/>
          <p14:tracePt t="146765" x="5835650" y="5626100"/>
          <p14:tracePt t="146785" x="5829300" y="5626100"/>
          <p14:tracePt t="146846" x="5810250" y="5632450"/>
          <p14:tracePt t="146863" x="5797550" y="5638800"/>
          <p14:tracePt t="146891" x="5791200" y="5645150"/>
          <p14:tracePt t="146893" x="5791200" y="5651500"/>
          <p14:tracePt t="146916" x="5778500" y="5657850"/>
          <p14:tracePt t="146961" x="5772150" y="5683250"/>
          <p14:tracePt t="147009" x="5772150" y="5753100"/>
          <p14:tracePt t="147028" x="5772150" y="5772150"/>
          <p14:tracePt t="147062" x="5784850" y="5797550"/>
          <p14:tracePt t="147086" x="5797550" y="5810250"/>
          <p14:tracePt t="147087" x="5797550" y="5816600"/>
          <p14:tracePt t="147130" x="5842000" y="5848350"/>
          <p14:tracePt t="147150" x="5867400" y="5861050"/>
          <p14:tracePt t="147198" x="6000750" y="5905500"/>
          <p14:tracePt t="147199" x="6026150" y="5905500"/>
          <p14:tracePt t="147216" x="6089650" y="5918200"/>
          <p14:tracePt t="147251" x="6153150" y="5918200"/>
          <p14:tracePt t="147275" x="6178550" y="5918200"/>
          <p14:tracePt t="147295" x="6203950" y="5911850"/>
          <p14:tracePt t="147329" x="6242050" y="5886450"/>
          <p14:tracePt t="147347" x="6248400" y="5867400"/>
          <p14:tracePt t="147378" x="6273800" y="5829300"/>
          <p14:tracePt t="147402" x="6280150" y="5797550"/>
          <p14:tracePt t="147420" x="6280150" y="5778500"/>
          <p14:tracePt t="147454" x="6261100" y="5727700"/>
          <p14:tracePt t="147477" x="6248400" y="5715000"/>
          <p14:tracePt t="147532" x="6216650" y="5702300"/>
          <p14:tracePt t="147552" x="6210300" y="5689600"/>
          <p14:tracePt t="147553" x="6203950" y="5689600"/>
          <p14:tracePt t="147587" x="6153150" y="5670550"/>
          <p14:tracePt t="147632" x="6032500" y="5645150"/>
          <p14:tracePt t="147652" x="5981700" y="5632450"/>
          <p14:tracePt t="147687" x="5943600" y="5632450"/>
          <p14:tracePt t="147740" x="5924550" y="5638800"/>
          <p14:tracePt t="147786" x="5905500" y="5657850"/>
          <p14:tracePt t="147787" x="5899150" y="5664200"/>
          <p14:tracePt t="147833" x="5886450" y="5689600"/>
          <p14:tracePt t="147835" x="5880100" y="5695950"/>
          <p14:tracePt t="147854" x="5873750" y="5715000"/>
          <p14:tracePt t="147889" x="5867400" y="5734050"/>
          <p14:tracePt t="147906" x="5861050" y="5746750"/>
          <p14:tracePt t="147949" x="5854700" y="5753100"/>
          <p14:tracePt t="147995" x="5854700" y="5772150"/>
          <p14:tracePt t="147997" x="5854700" y="5778500"/>
          <p14:tracePt t="148015" x="5854700" y="5791200"/>
          <p14:tracePt t="148050" x="5854700" y="5803900"/>
          <p14:tracePt t="148123" x="5854700" y="5816600"/>
          <p14:tracePt t="148125" x="5854700" y="5822950"/>
          <p14:tracePt t="148143" x="5854700" y="5829300"/>
          <p14:tracePt t="148178" x="5854700" y="5842000"/>
          <p14:tracePt t="148222" x="5861050" y="5854700"/>
          <p14:tracePt t="148223" x="5867400" y="5854700"/>
          <p14:tracePt t="148289" x="5867400" y="5861050"/>
          <p14:tracePt t="148396" x="0" y="0"/>
        </p14:tracePtLst>
        <p14:tracePtLst>
          <p14:tracePt t="158936" x="8477250" y="6337300"/>
          <p14:tracePt t="159078" x="8509000" y="6343650"/>
          <p14:tracePt t="159095" x="8521700" y="6350000"/>
          <p14:tracePt t="159129" x="8572500" y="6362700"/>
          <p14:tracePt t="159153" x="8610600" y="6362700"/>
          <p14:tracePt t="159198" x="8661400" y="6362700"/>
          <p14:tracePt t="159218" x="8699500" y="6350000"/>
          <p14:tracePt t="159246" x="8763000" y="6337300"/>
          <p14:tracePt t="159291" x="8826500" y="6324600"/>
          <p14:tracePt t="159293" x="8832850" y="6318250"/>
          <p14:tracePt t="159338" x="8864600" y="6292850"/>
          <p14:tracePt t="159358" x="8902700" y="6267450"/>
          <p14:tracePt t="159393" x="8966200" y="6210300"/>
          <p14:tracePt t="159416" x="8997950" y="6172200"/>
          <p14:tracePt t="159462" x="9055100" y="6076950"/>
          <p14:tracePt t="159463" x="9061450" y="6064250"/>
          <p14:tracePt t="159481" x="9067800" y="6032500"/>
          <p14:tracePt t="159510" x="9080500" y="5988050"/>
          <p14:tracePt t="159527" x="9080500" y="5949950"/>
          <p14:tracePt t="159557" x="9080500" y="5905500"/>
          <p14:tracePt t="159602" x="9099550" y="5816600"/>
          <p14:tracePt t="159620" x="9105900" y="5791200"/>
          <p14:tracePt t="159654" x="9105900" y="5753100"/>
          <p14:tracePt t="159698" x="9099550" y="5695950"/>
          <p14:tracePt t="159717" x="9086850" y="5676900"/>
          <p14:tracePt t="159745" x="9067800" y="5645150"/>
          <p14:tracePt t="159794" x="9042400" y="5613400"/>
          <p14:tracePt t="159812" x="9023350" y="5600700"/>
          <p14:tracePt t="159856" x="8972550" y="5562600"/>
          <p14:tracePt t="159857" x="8959850" y="5556250"/>
          <p14:tracePt t="159876" x="8934450" y="5549900"/>
          <p14:tracePt t="159926" x="8864600" y="5524500"/>
          <p14:tracePt t="159945" x="8845550" y="5511800"/>
          <p14:tracePt t="159973" x="8813800" y="5511800"/>
          <p14:tracePt t="159997" x="8788400" y="5511800"/>
          <p14:tracePt t="160015" x="8769350" y="5511800"/>
          <p14:tracePt t="160044" x="8674100" y="5518150"/>
          <p14:tracePt t="160088" x="8559800" y="5537200"/>
          <p14:tracePt t="160108" x="8547100" y="5549900"/>
          <p14:tracePt t="160137" x="8534400" y="5562600"/>
          <p14:tracePt t="160154" x="8528050" y="5575300"/>
          <p14:tracePt t="160188" x="8509000" y="5613400"/>
          <p14:tracePt t="160206" x="8489950" y="5645150"/>
          <p14:tracePt t="160256" x="8451850" y="5746750"/>
          <p14:tracePt t="160275" x="8426450" y="5803900"/>
          <p14:tracePt t="160305" x="8401050" y="5899150"/>
          <p14:tracePt t="160348" x="8382000" y="5975350"/>
          <p14:tracePt t="160349" x="8382000" y="5988050"/>
          <p14:tracePt t="160396" x="8382000" y="6096000"/>
          <p14:tracePt t="160397" x="8382000" y="6108700"/>
          <p14:tracePt t="160415" x="8382000" y="6134100"/>
          <p14:tracePt t="160450" x="8394700" y="6203950"/>
          <p14:tracePt t="160469" x="8407400" y="6229350"/>
          <p14:tracePt t="160520" x="8439150" y="6324600"/>
          <p14:tracePt t="160540" x="8458200" y="6381750"/>
          <p14:tracePt t="160574" x="8477250" y="6407150"/>
          <p14:tracePt t="160618" x="8502650" y="6451600"/>
          <p14:tracePt t="160636" x="8515350" y="6470650"/>
          <p14:tracePt t="160670" x="8540750" y="6483350"/>
          <p14:tracePt t="160715" x="8623300" y="6483350"/>
          <p14:tracePt t="160735" x="8674100" y="6477000"/>
          <p14:tracePt t="160764" x="8750300" y="6477000"/>
          <p14:tracePt t="160782" x="8763000" y="6477000"/>
          <p14:tracePt t="160812" x="8801100" y="6464300"/>
          <p14:tracePt t="160856" x="8858250" y="6413500"/>
          <p14:tracePt t="160858" x="8870950" y="6407150"/>
          <p14:tracePt t="160876" x="8902700" y="6362700"/>
          <p14:tracePt t="160907" x="8934450" y="6292850"/>
          <p14:tracePt t="160931" x="8953500" y="6254750"/>
          <p14:tracePt t="160977" x="8985250" y="6159500"/>
          <p14:tracePt t="160979" x="8991600" y="6140450"/>
          <p14:tracePt t="161024" x="9004300" y="5956300"/>
          <p14:tracePt t="161045" x="8997950" y="5842000"/>
          <p14:tracePt t="161079" x="8985250" y="5746750"/>
          <p14:tracePt t="161096" x="8978900" y="5727700"/>
          <p14:tracePt t="161125" x="8972550" y="5664200"/>
          <p14:tracePt t="161142" x="8959850" y="5645150"/>
          <p14:tracePt t="161171" x="8934450" y="5600700"/>
          <p14:tracePt t="161173" x="8934450" y="5594350"/>
          <p14:tracePt t="161196" x="8921750" y="5581650"/>
          <p14:tracePt t="161241" x="8902700" y="5562600"/>
          <p14:tracePt t="161244" x="8902700" y="5556250"/>
          <p14:tracePt t="161262" x="8890000" y="5549900"/>
          <p14:tracePt t="161302" x="8851900" y="5518150"/>
          <p14:tracePt t="161347" x="8807450" y="5505450"/>
          <p14:tracePt t="161367" x="8782050" y="5499100"/>
          <p14:tracePt t="161400" x="8743950" y="5499100"/>
          <p14:tracePt t="161445" x="8699500" y="5499100"/>
          <p14:tracePt t="161447" x="8686800" y="5499100"/>
          <p14:tracePt t="161466" x="8661400" y="5505450"/>
          <p14:tracePt t="161500" x="8616950" y="5518150"/>
          <p14:tracePt t="161518" x="8585200" y="5530850"/>
          <p14:tracePt t="161553" x="8566150" y="5543550"/>
          <p14:tracePt t="161571" x="8553450" y="5549900"/>
          <p14:tracePt t="161599" x="8540750" y="5568950"/>
          <p14:tracePt t="161601" x="8534400" y="5568950"/>
          <p14:tracePt t="161645" x="8515350" y="5619750"/>
          <p14:tracePt t="161663" x="8502650" y="5657850"/>
          <p14:tracePt t="161665" x="8496300" y="5670550"/>
          <p14:tracePt t="161700" x="8483600" y="5715000"/>
          <p14:tracePt t="161743" x="8464550" y="5854700"/>
          <p14:tracePt t="161762" x="8464550" y="5899150"/>
          <p14:tracePt t="161797" x="8464550" y="5969000"/>
          <p14:tracePt t="161829" x="8464550" y="6045200"/>
          <p14:tracePt t="161853" x="8464550" y="6102350"/>
          <p14:tracePt t="161899" x="8464550" y="6191250"/>
          <p14:tracePt t="161944" x="8464550" y="6267450"/>
          <p14:tracePt t="161947" x="8464550" y="6280150"/>
          <p14:tracePt t="161965" x="8470900" y="6311900"/>
          <p14:tracePt t="162001" x="8477250" y="6337300"/>
          <p14:tracePt t="162024" x="8483600" y="6343650"/>
          <p14:tracePt t="162026" x="8483600" y="6350000"/>
          <p14:tracePt t="162074" x="8489950" y="6356350"/>
          <p14:tracePt t="162092" x="8502650" y="6362700"/>
          <p14:tracePt t="162121" x="8515350" y="6362700"/>
          <p14:tracePt t="162123" x="8521700" y="6362700"/>
          <p14:tracePt t="162166" x="8547100" y="6362700"/>
          <p14:tracePt t="162185" x="8559800" y="6362700"/>
          <p14:tracePt t="162218" x="8566150" y="6362700"/>
          <p14:tracePt t="162235" x="8572500" y="6362700"/>
          <p14:tracePt t="162270" x="8585200" y="6369050"/>
          <p14:tracePt t="162287" x="8597900" y="6369050"/>
          <p14:tracePt t="162316" x="8616950" y="6369050"/>
          <p14:tracePt t="162341" x="8648700" y="6369050"/>
          <p14:tracePt t="162360" x="8655050" y="6369050"/>
          <p14:tracePt t="162394" x="8674100" y="6369050"/>
          <p14:tracePt t="162417" x="8680450" y="6369050"/>
          <p14:tracePt t="162462" x="8718550" y="6356350"/>
          <p14:tracePt t="162509" x="8794750" y="6330950"/>
          <p14:tracePt t="162512" x="8801100" y="6324600"/>
          <p14:tracePt t="162559" x="8839200" y="6299200"/>
          <p14:tracePt t="162607" x="8870950" y="6235700"/>
          <p14:tracePt t="162625" x="8883650" y="6203950"/>
          <p14:tracePt t="162658" x="8902700" y="6108700"/>
          <p14:tracePt t="162681" x="8915400" y="6045200"/>
          <p14:tracePt t="162726" x="8934450" y="5969000"/>
          <p14:tracePt t="162728" x="8940800" y="5943600"/>
          <p14:tracePt t="162746" x="8940800" y="5924550"/>
          <p14:tracePt t="162780" x="8947150" y="5854700"/>
          <p14:tracePt t="162826" x="8947150" y="5765800"/>
          <p14:tracePt t="162845" x="8940800" y="5734050"/>
          <p14:tracePt t="162874" x="8934450" y="5708650"/>
          <p14:tracePt t="162891" x="8928100" y="5695950"/>
          <p14:tracePt t="162926" x="8915400" y="5676900"/>
          <p14:tracePt t="162944" x="8902700" y="5657850"/>
          <p14:tracePt t="163001" x="8858250" y="5619750"/>
          <p14:tracePt t="163023" x="8845550" y="5607050"/>
          <p14:tracePt t="163052" x="8813800" y="5594350"/>
          <p14:tracePt t="163098" x="8743950" y="5575300"/>
          <p14:tracePt t="163117" x="8712200" y="5575300"/>
          <p14:tracePt t="163146" x="8648700" y="5575300"/>
          <p14:tracePt t="163190" x="8578850" y="5575300"/>
          <p14:tracePt t="163208" x="8566150" y="5588000"/>
          <p14:tracePt t="163235" x="8547100" y="5588000"/>
          <p14:tracePt t="163286" x="8540750" y="5594350"/>
          <p14:tracePt t="163309" x="8528050" y="5619750"/>
          <p14:tracePt t="163355" x="8515350" y="5670550"/>
          <p14:tracePt t="163356" x="8502650" y="5689600"/>
          <p14:tracePt t="163375" x="8502650" y="5702300"/>
          <p14:tracePt t="163408" x="8489950" y="5759450"/>
          <p14:tracePt t="163431" x="8477250" y="5810250"/>
          <p14:tracePt t="163449" x="8470900" y="5854700"/>
          <p14:tracePt t="163485" x="8464550" y="5949950"/>
          <p14:tracePt t="163530" x="8464550" y="6032500"/>
          <p14:tracePt t="163532" x="8464550" y="6057900"/>
          <p14:tracePt t="163549" x="8464550" y="6083300"/>
          <p14:tracePt t="163577" x="8464550" y="6121400"/>
          <p14:tracePt t="163622" x="8470900" y="6165850"/>
          <p14:tracePt t="163641" x="8477250" y="6191250"/>
          <p14:tracePt t="163670" x="8483600" y="6223000"/>
          <p14:tracePt t="163716" x="8489950" y="6248400"/>
          <p14:tracePt t="163718" x="8496300" y="6254750"/>
          <p14:tracePt t="163736" x="8496300" y="6267450"/>
          <p14:tracePt t="163766" x="8509000" y="6292850"/>
          <p14:tracePt t="163784" x="8515350" y="6305550"/>
          <p14:tracePt t="163822" x="8528050" y="6324600"/>
          <p14:tracePt t="163841" x="8534400" y="6324600"/>
          <p14:tracePt t="163870" x="8540750" y="6330950"/>
          <p14:tracePt t="163873" x="8547100" y="6337300"/>
          <p14:tracePt t="163917" x="8585200" y="6356350"/>
          <p14:tracePt t="163919" x="8591550" y="6362700"/>
          <p14:tracePt t="163937" x="8597900" y="6362700"/>
          <p14:tracePt t="163981" x="8636000" y="6362700"/>
          <p14:tracePt t="164000" x="8674100" y="6356350"/>
          <p14:tracePt t="164050" x="8763000" y="6330950"/>
          <p14:tracePt t="164069" x="8788400" y="6318250"/>
          <p14:tracePt t="164098" x="8813800" y="6280150"/>
          <p14:tracePt t="164120" x="8826500" y="6273800"/>
          <p14:tracePt t="164138" x="8826500" y="6267450"/>
          <p14:tracePt t="164166" x="8832850" y="6254750"/>
          <p14:tracePt t="164211" x="8877300" y="6146800"/>
          <p14:tracePt t="164256" x="8934450" y="5956300"/>
          <p14:tracePt t="164258" x="8934450" y="5937250"/>
          <p14:tracePt t="164277" x="8940800" y="5886450"/>
          <p14:tracePt t="164312" x="8953500" y="5842000"/>
          <p14:tracePt t="164314" x="8953500" y="5829300"/>
          <p14:tracePt t="164331" x="8953500" y="5816600"/>
          <p14:tracePt t="164386" x="8953500" y="5734050"/>
          <p14:tracePt t="164407" x="8947150" y="5715000"/>
          <p14:tracePt t="164437" x="8940800" y="5689600"/>
          <p14:tracePt t="164462" x="8934450" y="5676900"/>
          <p14:tracePt t="164506" x="8909050" y="5638800"/>
          <p14:tracePt t="164509" x="8902700" y="5626100"/>
          <p14:tracePt t="164554" x="8890000" y="5607050"/>
          <p14:tracePt t="164556" x="8883650" y="5607050"/>
          <p14:tracePt t="164574" x="8877300" y="5600700"/>
          <p14:tracePt t="164608" x="8845550" y="5588000"/>
          <p14:tracePt t="164658" x="8775700" y="5581650"/>
          <p14:tracePt t="164660" x="8763000" y="5581650"/>
          <p14:tracePt t="164682" x="8743950" y="5581650"/>
          <p14:tracePt t="164700" x="8712200" y="5581650"/>
          <p14:tracePt t="164734" x="8693150" y="5588000"/>
          <p14:tracePt t="164778" x="8667750" y="5613400"/>
          <p14:tracePt t="164797" x="8648700" y="5626100"/>
          <p14:tracePt t="164828" x="8636000" y="5645150"/>
          <p14:tracePt t="164829" x="8623300" y="5651500"/>
          <p14:tracePt t="164846" x="8610600" y="5664200"/>
          <p14:tracePt t="164882" x="8597900" y="5683250"/>
          <p14:tracePt t="164902" x="8585200" y="5689600"/>
          <p14:tracePt t="164937" x="8572500" y="5721350"/>
          <p14:tracePt t="164981" x="8547100" y="5803900"/>
          <p14:tracePt t="165000" x="8534400" y="5861050"/>
          <p14:tracePt t="165036" x="8521700" y="5911850"/>
          <p14:tracePt t="165059" x="8515350" y="5949950"/>
          <p14:tracePt t="165105" x="8515350" y="6032500"/>
          <p14:tracePt t="165124" x="8515350" y="6051550"/>
          <p14:tracePt t="165152" x="8515350" y="6096000"/>
          <p14:tracePt t="165169" x="8515350" y="6121400"/>
          <p14:tracePt t="165204" x="8515350" y="6146800"/>
          <p14:tracePt t="165221" x="8521700" y="6172200"/>
          <p14:tracePt t="165249" x="8534400" y="6210300"/>
          <p14:tracePt t="165267" x="8534400" y="6235700"/>
          <p14:tracePt t="165296" x="8540750" y="6248400"/>
          <p14:tracePt t="165298" x="8547100" y="6254750"/>
          <p14:tracePt t="165322" x="8553450" y="6267450"/>
          <p14:tracePt t="165368" x="8559800" y="6286500"/>
          <p14:tracePt t="165370" x="8566150" y="6292850"/>
          <p14:tracePt t="165388" x="8572500" y="6299200"/>
          <p14:tracePt t="165445" x="8585200" y="6318250"/>
          <p14:tracePt t="165496" x="8597900" y="6324600"/>
          <p14:tracePt t="165539" x="8610600" y="6337300"/>
          <p14:tracePt t="165558" x="8616950" y="6337300"/>
          <p14:tracePt t="165586" x="8623300" y="6337300"/>
          <p14:tracePt t="165630" x="8629650" y="6343650"/>
          <p14:tracePt t="165654" x="8636000" y="6343650"/>
          <p14:tracePt t="165699" x="8648700" y="6350000"/>
          <p14:tracePt t="165700" x="8655050" y="6350000"/>
          <p14:tracePt t="165747" x="8667750" y="6362700"/>
          <p14:tracePt t="165764" x="8680450" y="6362700"/>
          <p14:tracePt t="165799" x="8705850" y="6350000"/>
          <p14:tracePt t="165818" x="8731250" y="6337300"/>
          <p14:tracePt t="165848" x="8769350" y="6318250"/>
          <p14:tracePt t="165870" x="8788400" y="6299200"/>
          <p14:tracePt t="165888" x="8794750" y="6292850"/>
          <p14:tracePt t="165924" x="8801100" y="6273800"/>
          <p14:tracePt t="165948" x="8813800" y="6210300"/>
          <p14:tracePt t="165967" x="8820150" y="6134100"/>
          <p14:tracePt t="165996" x="8820150" y="6057900"/>
          <p14:tracePt t="165999" x="8820150" y="6019800"/>
          <p14:tracePt t="166016" x="8820150" y="5988050"/>
          <p14:tracePt t="166047" x="8820150" y="5911850"/>
          <p14:tracePt t="166071" x="8820150" y="5861050"/>
          <p14:tracePt t="166090" x="8820150" y="5835650"/>
          <p14:tracePt t="166125" x="8820150" y="5740400"/>
          <p14:tracePt t="166169" x="8820150" y="5638800"/>
          <p14:tracePt t="166187" x="8820150" y="5626100"/>
          <p14:tracePt t="166221" x="8820150" y="5607050"/>
          <p14:tracePt t="166244" x="8813800" y="5588000"/>
          <p14:tracePt t="166290" x="8801100" y="5556250"/>
          <p14:tracePt t="166337" x="8801100" y="5549900"/>
          <p14:tracePt t="166479" x="0" y="0"/>
        </p14:tracePtLst>
        <p14:tracePtLst>
          <p14:tracePt t="170574" x="9251950" y="6381750"/>
          <p14:tracePt t="180460" x="9334500" y="6369050"/>
          <p14:tracePt t="180498" x="9436100" y="6350000"/>
          <p14:tracePt t="180516" x="9480550" y="6343650"/>
          <p14:tracePt t="180550" x="9537700" y="6343650"/>
          <p14:tracePt t="180573" x="9582150" y="6343650"/>
          <p14:tracePt t="180618" x="9664700" y="6343650"/>
          <p14:tracePt t="180619" x="9677400" y="6343650"/>
          <p14:tracePt t="180637" x="9702800" y="6337300"/>
          <p14:tracePt t="180671" x="9740900" y="6337300"/>
          <p14:tracePt t="180716" x="9817100" y="6330950"/>
          <p14:tracePt t="180761" x="9886950" y="6330950"/>
          <p14:tracePt t="180763" x="9906000" y="6330950"/>
          <p14:tracePt t="180781" x="9918700" y="6330950"/>
          <p14:tracePt t="180815" x="9969500" y="6330950"/>
          <p14:tracePt t="180838" x="10020300" y="6330950"/>
          <p14:tracePt t="180886" x="10179050" y="6330950"/>
          <p14:tracePt t="180904" x="10236200" y="6330950"/>
          <p14:tracePt t="180935" x="10299700" y="6330950"/>
          <p14:tracePt t="180982" x="10420350" y="6337300"/>
          <p14:tracePt t="181001" x="10483850" y="6337300"/>
          <p14:tracePt t="181035" x="10553700" y="6337300"/>
          <p14:tracePt t="181036" x="10566400" y="6337300"/>
          <p14:tracePt t="181052" x="10598150" y="6337300"/>
          <p14:tracePt t="181052" x="10610850" y="6337300"/>
          <p14:tracePt t="181075" x="10623550" y="6337300"/>
          <p14:tracePt t="181333" x="10528300" y="6337300"/>
          <p14:tracePt t="181334" x="10477500" y="6337300"/>
          <p14:tracePt t="181351" x="10433050" y="6337300"/>
          <p14:tracePt t="181381" x="10242550" y="6337300"/>
          <p14:tracePt t="181399" x="10172700" y="6330950"/>
          <p14:tracePt t="181427" x="10096500" y="6324600"/>
          <p14:tracePt t="181452" x="10045700" y="6324600"/>
          <p14:tracePt t="181470" x="10013950" y="6324600"/>
          <p14:tracePt t="181498" x="9899650" y="6324600"/>
          <p14:tracePt t="181543" x="9753600" y="6324600"/>
          <p14:tracePt t="181545" x="9728200" y="6324600"/>
          <p14:tracePt t="181562" x="9696450" y="6324600"/>
          <p14:tracePt t="181591" x="9658350" y="6324600"/>
          <p14:tracePt t="181609" x="9607550" y="6324600"/>
          <p14:tracePt t="181644" x="9556750" y="6324600"/>
          <p14:tracePt t="181661" x="9525000" y="6330950"/>
          <p14:tracePt t="181691" x="9486900" y="6330950"/>
          <p14:tracePt t="181716" x="9467850" y="6330950"/>
          <p14:tracePt t="181734" x="9448800" y="6330950"/>
          <p14:tracePt t="181768" x="9391650" y="6337300"/>
          <p14:tracePt t="181785" x="9378950" y="6337300"/>
          <p14:tracePt t="181792" x="9372600" y="6337300"/>
          <p14:tracePt t="181837" x="9359900" y="6337300"/>
          <p14:tracePt t="182018" x="9359900" y="6343650"/>
          <p14:tracePt t="182063" x="9429750" y="6350000"/>
          <p14:tracePt t="182108" x="9683750" y="6350000"/>
          <p14:tracePt t="182108" x="9728200" y="6350000"/>
          <p14:tracePt t="182127" x="9855200" y="6350000"/>
          <p14:tracePt t="182157" x="10058400" y="6350000"/>
          <p14:tracePt t="182182" x="10185400" y="6350000"/>
          <p14:tracePt t="182200" x="10229850" y="6350000"/>
          <p14:tracePt t="182233" x="10287000" y="6350000"/>
          <p14:tracePt t="182278" x="10382250" y="6350000"/>
          <p14:tracePt t="182298" x="10414000" y="6350000"/>
          <p14:tracePt t="182333" x="10471150" y="6350000"/>
          <p14:tracePt t="182367" x="10509250" y="6350000"/>
          <p14:tracePt t="182386" x="10528300" y="6350000"/>
          <p14:tracePt t="182416" x="10566400" y="6350000"/>
          <p14:tracePt t="182433" x="10585450" y="6350000"/>
          <p14:tracePt t="182727" x="10579100" y="6350000"/>
          <p14:tracePt t="182749" x="10477500" y="6350000"/>
          <p14:tracePt t="182794" x="10223500" y="6356350"/>
          <p14:tracePt t="182796" x="10185400" y="6356350"/>
          <p14:tracePt t="182840" x="10007600" y="6362700"/>
          <p14:tracePt t="182859" x="9918700" y="6369050"/>
          <p14:tracePt t="182895" x="9804400" y="6375400"/>
          <p14:tracePt t="182934" x="9671050" y="6375400"/>
          <p14:tracePt t="182953" x="9626600" y="6375400"/>
          <p14:tracePt t="182982" x="9563100" y="6375400"/>
          <p14:tracePt t="183030" x="9461500" y="6381750"/>
          <p14:tracePt t="183049" x="9423400" y="6388100"/>
          <p14:tracePt t="183078" x="9366250" y="6394450"/>
          <p14:tracePt t="183104" x="9328150" y="6394450"/>
          <p14:tracePt t="183123" x="9315450" y="6394450"/>
          <p14:tracePt t="183187" x="9309100" y="6400800"/>
          <p14:tracePt t="183232" x="9290050" y="6400800"/>
          <p14:tracePt t="183249" x="9283700" y="6400800"/>
          <p14:tracePt t="183277" x="9251950" y="6407150"/>
          <p14:tracePt t="183294" x="9239250" y="6413500"/>
          <p14:tracePt t="183322" x="9201150" y="6413500"/>
          <p14:tracePt t="183366" x="9194800" y="6419850"/>
          <p14:tracePt t="183616" x="9251950" y="6426200"/>
          <p14:tracePt t="183661" x="9347200" y="6426200"/>
          <p14:tracePt t="183679" x="9366250" y="6426200"/>
          <p14:tracePt t="183681" x="9372600" y="6426200"/>
          <p14:tracePt t="183715" x="9391650" y="6426200"/>
          <p14:tracePt t="183759" x="9461500" y="6432550"/>
          <p14:tracePt t="183761" x="9474200" y="6432550"/>
          <p14:tracePt t="183780" x="9544050" y="6432550"/>
          <p14:tracePt t="183813" x="9620250" y="6432550"/>
          <p14:tracePt t="183859" x="9728200" y="6432550"/>
          <p14:tracePt t="183877" x="9759950" y="6432550"/>
          <p14:tracePt t="183908" x="9823450" y="6432550"/>
          <p14:tracePt t="183934" x="9867900" y="6432550"/>
          <p14:tracePt t="183952" x="9899650" y="6432550"/>
          <p14:tracePt t="183989" x="9982200" y="6432550"/>
          <p14:tracePt t="184006" x="10007600" y="6432550"/>
          <p14:tracePt t="184037" x="10064750" y="6432550"/>
          <p14:tracePt t="184060" x="10102850" y="6432550"/>
          <p14:tracePt t="184079" x="10128250" y="6426200"/>
          <p14:tracePt t="184114" x="10191750" y="6426200"/>
          <p14:tracePt t="184115" x="10204450" y="6426200"/>
          <p14:tracePt t="184137" x="10236200" y="6426200"/>
          <p14:tracePt t="184156" x="10274300" y="6426200"/>
          <p14:tracePt t="184186" x="10312400" y="6426200"/>
          <p14:tracePt t="184187" x="10318750" y="6426200"/>
          <p14:tracePt t="184204" x="10325100" y="6426200"/>
          <p14:tracePt t="184234" x="10363200" y="6426200"/>
          <p14:tracePt t="184280" x="10439400" y="6419850"/>
          <p14:tracePt t="184326" x="10483850" y="6413500"/>
          <p14:tracePt t="184344" x="10490200" y="6413500"/>
          <p14:tracePt t="184382" x="10528300" y="6407150"/>
          <p14:tracePt t="184399" x="10541000" y="6407150"/>
          <p14:tracePt t="184428" x="10579100" y="6407150"/>
          <p14:tracePt t="184429" x="10585450" y="6400800"/>
          <p14:tracePt t="184446" x="10598150" y="6400800"/>
          <p14:tracePt t="184475" x="10604500" y="6400800"/>
          <p14:tracePt t="184722" x="10560050" y="6394450"/>
          <p14:tracePt t="184739" x="10509250" y="6394450"/>
          <p14:tracePt t="184770" x="10375900" y="6394450"/>
          <p14:tracePt t="184788" x="10312400" y="6394450"/>
          <p14:tracePt t="184803" x="10255250" y="6394450"/>
          <p14:tracePt t="184819" x="10204450" y="6394450"/>
          <p14:tracePt t="184849" x="10115550" y="6394450"/>
          <p14:tracePt t="184868" x="10077450" y="6394450"/>
          <p14:tracePt t="184896" x="10013950" y="6394450"/>
          <p14:tracePt t="184945" x="9899650" y="6394450"/>
          <p14:tracePt t="184966" x="9867900" y="6394450"/>
          <p14:tracePt t="185002" x="9683750" y="6400800"/>
          <p14:tracePt t="185027" x="9588500" y="6400800"/>
          <p14:tracePt t="185074" x="9429750" y="6407150"/>
          <p14:tracePt t="185092" x="9410700" y="6407150"/>
          <p14:tracePt t="185124" x="9385300" y="6413500"/>
          <p14:tracePt t="185170" x="9321800" y="6419850"/>
          <p14:tracePt t="185172" x="9309100" y="6419850"/>
          <p14:tracePt t="185217" x="9226550" y="6426200"/>
          <p14:tracePt t="185219" x="9213850" y="6426200"/>
          <p14:tracePt t="185236" x="9207500" y="6426200"/>
          <p14:tracePt t="185495" x="9245600" y="6432550"/>
          <p14:tracePt t="185540" x="9404350" y="6432550"/>
          <p14:tracePt t="185542" x="9455150" y="6432550"/>
          <p14:tracePt t="185560" x="9544050" y="6432550"/>
          <p14:tracePt t="185595" x="9683750" y="6438900"/>
          <p14:tracePt t="185620" x="9779000" y="6438900"/>
          <p14:tracePt t="185622" x="9791700" y="6438900"/>
          <p14:tracePt t="185665" x="9906000" y="6438900"/>
          <p14:tracePt t="185711" x="10109200" y="6438900"/>
          <p14:tracePt t="185731" x="10204450" y="6426200"/>
          <p14:tracePt t="185766" x="10306050" y="6413500"/>
          <p14:tracePt t="185784" x="10337800" y="6413500"/>
          <p14:tracePt t="185814" x="10363200" y="6413500"/>
          <p14:tracePt t="185815" x="10375900" y="6413500"/>
          <p14:tracePt t="185832" x="10401300" y="6413500"/>
          <p14:tracePt t="185862" x="10426700" y="6413500"/>
          <p14:tracePt t="185937" x="10464800" y="6413500"/>
          <p14:tracePt t="185956" x="10528300" y="6413500"/>
          <p14:tracePt t="185986" x="10598150" y="6407150"/>
          <p14:tracePt t="187398" x="10598150" y="6400800"/>
          <p14:tracePt t="187442" x="10591800" y="6400800"/>
          <p14:tracePt t="187460" x="10560050" y="6400800"/>
          <p14:tracePt t="187496" x="10464800" y="6400800"/>
          <p14:tracePt t="187514" x="10414000" y="6394450"/>
          <p14:tracePt t="187549" x="10287000" y="6394450"/>
          <p14:tracePt t="187567" x="10261600" y="6394450"/>
          <p14:tracePt t="187596" x="10223500" y="6394450"/>
          <p14:tracePt t="187614" x="10204450" y="6394450"/>
          <p14:tracePt t="187643" x="10166350" y="6394450"/>
          <p14:tracePt t="187645" x="10147300" y="6394450"/>
          <p14:tracePt t="187661" x="10102850" y="6394450"/>
          <p14:tracePt t="187697" x="10001250" y="6400800"/>
          <p14:tracePt t="187744" x="9855200" y="6400800"/>
          <p14:tracePt t="187789" x="9823450" y="6400800"/>
          <p14:tracePt t="187809" x="9810750" y="6400800"/>
          <p14:tracePt t="187843" x="9779000" y="6400800"/>
          <p14:tracePt t="187888" x="9677400" y="6413500"/>
          <p14:tracePt t="187906" x="9658350" y="6413500"/>
          <p14:tracePt t="187942" x="9588500" y="6419850"/>
          <p14:tracePt t="187967" x="9544050" y="6419850"/>
          <p14:tracePt t="188016" x="9486900" y="6426200"/>
          <p14:tracePt t="188035" x="9480550" y="6426200"/>
          <p14:tracePt t="188062" x="9467850" y="6426200"/>
          <p14:tracePt t="188063" x="9461500" y="6426200"/>
          <p14:tracePt t="188107" x="9436100" y="6426200"/>
          <p14:tracePt t="188151" x="9391650" y="6426200"/>
          <p14:tracePt t="188171" x="9385300" y="6432550"/>
          <p14:tracePt t="188204" x="9366250" y="6432550"/>
          <p14:tracePt t="188248" x="9302750" y="6432550"/>
          <p14:tracePt t="188267" x="9290050" y="6432550"/>
          <p14:tracePt t="188572" x="9347200" y="6432550"/>
          <p14:tracePt t="188591" x="9404350" y="6432550"/>
          <p14:tracePt t="188640" x="9753600" y="6426200"/>
          <p14:tracePt t="188643" x="9798050" y="6426200"/>
          <p14:tracePt t="188661" x="9886950" y="6426200"/>
          <p14:tracePt t="188689" x="9950450" y="6426200"/>
          <p14:tracePt t="188691" x="9969500" y="6426200"/>
          <p14:tracePt t="188707" x="9994900" y="6426200"/>
          <p14:tracePt t="188743" x="10052050" y="6426200"/>
          <p14:tracePt t="188761" x="10096500" y="6426200"/>
          <p14:tracePt t="188796" x="10223500" y="6413500"/>
          <p14:tracePt t="188797" x="10248900" y="6413500"/>
          <p14:tracePt t="188842" x="10299700" y="6407150"/>
          <p14:tracePt t="188860" x="10312400" y="6407150"/>
          <p14:tracePt t="188894" x="10356850" y="6407150"/>
          <p14:tracePt t="188925" x="10420350" y="6400800"/>
          <p14:tracePt t="188951" x="10458450" y="6400800"/>
          <p14:tracePt t="188968" x="10464800" y="6400800"/>
          <p14:tracePt t="189003" x="10496550" y="6400800"/>
          <p14:tracePt t="189021" x="10541000" y="6394450"/>
          <p14:tracePt t="189070" x="10579100" y="6388100"/>
          <p14:tracePt t="189356" x="0" y="0"/>
        </p14:tracePtLst>
      </p14:laserTraceLst>
    </p:ext>
    <p:ext uri="{E180D4A7-C9FB-4DFB-919C-405C955672EB}">
      <p14:showEvtLst xmlns:p14="http://schemas.microsoft.com/office/powerpoint/2010/main">
        <p14:playEvt time="220" objId="366"/>
        <p14:stopEvt time="197055" objId="366"/>
      </p14:showEvt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6">
                  <a:latin typeface="Consolas" panose="020B0609020204030204" pitchFamily="49" charset="0"/>
                </a:rPr>
                <a:t> </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76792101"/>
      </p:ext>
    </p:ext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6142" x="869950" y="2584450"/>
          <p14:tracePt t="16151" x="876300" y="2584450"/>
          <p14:tracePt t="16170" x="882650" y="2584450"/>
          <p14:tracePt t="16204" x="901700" y="2584450"/>
          <p14:tracePt t="16206" x="908050" y="2584450"/>
          <p14:tracePt t="16225" x="914400" y="2584450"/>
          <p14:tracePt t="16262" x="920750" y="2584450"/>
          <p14:tracePt t="16310" x="933450" y="2584450"/>
          <p14:tracePt t="16329" x="939800" y="2584450"/>
          <p14:tracePt t="16365" x="1009650" y="2584450"/>
          <p14:tracePt t="16391" x="1117600" y="2584450"/>
          <p14:tracePt t="16393" x="1162050" y="2584450"/>
          <p14:tracePt t="16418" x="1244600" y="2584450"/>
          <p14:tracePt t="16466" x="1257300" y="2590800"/>
          <p14:tracePt t="16515" x="1301750" y="2584450"/>
          <p14:tracePt t="16534" x="1358900" y="2578100"/>
          <p14:tracePt t="16572" x="1441450" y="2578100"/>
          <p14:tracePt t="16627" x="1460500" y="2578100"/>
          <p14:tracePt t="16652" x="1536700" y="2559050"/>
          <p14:tracePt t="16702" x="1670050" y="2520950"/>
          <p14:tracePt t="16722" x="1689100" y="2514600"/>
          <p14:tracePt t="16760" x="1695450" y="2508250"/>
          <p14:tracePt t="16809" x="1752600" y="2425700"/>
          <p14:tracePt t="16829" x="1765300" y="2413000"/>
          <p14:tracePt t="16867" x="1784350" y="2355850"/>
          <p14:tracePt t="16888" x="1803400" y="2317750"/>
          <p14:tracePt t="16926" x="1809750" y="2292350"/>
          <p14:tracePt t="16958" x="1809750" y="2273300"/>
          <p14:tracePt t="16960" x="1809750" y="2266950"/>
          <p14:tracePt t="16979" x="1809750" y="2260600"/>
          <p14:tracePt t="17017" x="1809750" y="2241550"/>
          <p14:tracePt t="17042" x="1809750" y="2228850"/>
          <p14:tracePt t="17061" x="1803400" y="2216150"/>
          <p14:tracePt t="17092" x="1758950" y="2178050"/>
          <p14:tracePt t="17113" x="1727200" y="2146300"/>
          <p14:tracePt t="17146" x="1689100" y="2114550"/>
          <p14:tracePt t="17168" x="1676400" y="2095500"/>
          <p14:tracePt t="17208" x="1625600" y="2070100"/>
          <p14:tracePt t="17210" x="1606550" y="2063750"/>
          <p14:tracePt t="17236" x="1555750" y="2051050"/>
          <p14:tracePt t="17255" x="1524000" y="2044700"/>
          <p14:tracePt t="17287" x="1460500" y="2032000"/>
          <p14:tracePt t="17313" x="1441450" y="2025650"/>
          <p14:tracePt t="17314" x="1422400" y="2019300"/>
          <p14:tracePt t="17339" x="1371600" y="2012950"/>
          <p14:tracePt t="17358" x="1346200" y="2012950"/>
          <p14:tracePt t="17389" x="1308100" y="2012950"/>
          <p14:tracePt t="17410" x="1263650" y="2012950"/>
          <p14:tracePt t="17442" x="1238250" y="2012950"/>
          <p14:tracePt t="17469" x="1155700" y="2025650"/>
          <p14:tracePt t="17490" x="1104900" y="2038350"/>
          <p14:tracePt t="17530" x="1022350" y="2070100"/>
          <p14:tracePt t="17551" x="996950" y="2089150"/>
          <p14:tracePt t="17585" x="977900" y="2108200"/>
          <p14:tracePt t="17607" x="958850" y="2152650"/>
          <p14:tracePt t="17649" x="927100" y="2228850"/>
          <p14:tracePt t="17668" x="927100" y="2254250"/>
          <p14:tracePt t="17700" x="927100" y="2286000"/>
          <p14:tracePt t="17702" x="927100" y="2292350"/>
          <p14:tracePt t="17720" x="933450" y="2317750"/>
          <p14:tracePt t="17762" x="946150" y="2362200"/>
          <p14:tracePt t="17782" x="965200" y="2381250"/>
          <p14:tracePt t="17820" x="984250" y="2413000"/>
          <p14:tracePt t="17840" x="1003300" y="2432050"/>
          <p14:tracePt t="17872" x="1054100" y="2470150"/>
          <p14:tracePt t="17921" x="1155700" y="2514600"/>
          <p14:tracePt t="17943" x="1231900" y="2527300"/>
          <p14:tracePt t="17981" x="1339850" y="2527300"/>
          <p14:tracePt t="18030" x="1473200" y="2520950"/>
          <p14:tracePt t="18032" x="1504950" y="2514600"/>
          <p14:tracePt t="18051" x="1543050" y="2508250"/>
          <p14:tracePt t="18081" x="1600200" y="2495550"/>
          <p14:tracePt t="18108" x="1638300" y="2489200"/>
          <p14:tracePt t="18158" x="1714500" y="2451100"/>
          <p14:tracePt t="18179" x="1720850" y="2444750"/>
          <p14:tracePt t="18181" x="1727200" y="2438400"/>
          <p14:tracePt t="18212" x="1733550" y="2419350"/>
          <p14:tracePt t="18263" x="1752600" y="2349500"/>
          <p14:tracePt t="18284" x="1752600" y="2330450"/>
          <p14:tracePt t="18322" x="1752600" y="2292350"/>
          <p14:tracePt t="18342" x="1752600" y="2273300"/>
          <p14:tracePt t="18382" x="1720850" y="2235200"/>
          <p14:tracePt t="18402" x="1701800" y="2222500"/>
          <p14:tracePt t="18439" x="1651000" y="2190750"/>
          <p14:tracePt t="18486" x="1581150" y="2159000"/>
          <p14:tracePt t="18505" x="1562100" y="2152650"/>
          <p14:tracePt t="18538" x="1530350" y="2133600"/>
          <p14:tracePt t="18564" x="1485900" y="2120900"/>
          <p14:tracePt t="18590" x="1435100" y="2120900"/>
          <p14:tracePt t="18609" x="1390650" y="2120900"/>
          <p14:tracePt t="18649" x="1295400" y="2108200"/>
          <p14:tracePt t="18668" x="1270000" y="2108200"/>
          <p14:tracePt t="18706" x="1212850" y="2108200"/>
          <p14:tracePt t="18731" x="1187450" y="2108200"/>
          <p14:tracePt t="18780" x="1111250" y="2114550"/>
          <p14:tracePt t="18802" x="1085850" y="2127250"/>
          <p14:tracePt t="18834" x="1047750" y="2146300"/>
          <p14:tracePt t="18861" x="1016000" y="2159000"/>
          <p14:tracePt t="18888" x="1003300" y="2171700"/>
          <p14:tracePt t="18907" x="984250" y="2184400"/>
          <p14:tracePt t="18945" x="971550" y="2190750"/>
          <p14:tracePt t="18962" x="971550" y="2197100"/>
          <p14:tracePt t="18993" x="965200" y="2209800"/>
          <p14:tracePt t="18995" x="965200" y="2222500"/>
          <p14:tracePt t="19042" x="952500" y="2273300"/>
          <p14:tracePt t="19063" x="952500" y="2279650"/>
          <p14:tracePt t="19096" x="952500" y="2298700"/>
          <p14:tracePt t="19122" x="958850" y="2330450"/>
          <p14:tracePt t="19142" x="971550" y="2355850"/>
          <p14:tracePt t="19182" x="1016000" y="2406650"/>
          <p14:tracePt t="19206" x="1047750" y="2425700"/>
          <p14:tracePt t="19237" x="1123950" y="2444750"/>
          <p14:tracePt t="19257" x="1174750" y="2457450"/>
          <p14:tracePt t="19288" x="1276350" y="2476500"/>
          <p14:tracePt t="19337" x="1371600" y="2495550"/>
          <p14:tracePt t="19357" x="1377950" y="2495550"/>
          <p14:tracePt t="19389" x="1441450" y="2495550"/>
          <p14:tracePt t="19439" x="1600200" y="2482850"/>
          <p14:tracePt t="19459" x="1657350" y="2470150"/>
          <p14:tracePt t="19496" x="1689100" y="2457450"/>
          <p14:tracePt t="19546" x="1727200" y="2413000"/>
          <p14:tracePt t="19568" x="1739900" y="2393950"/>
          <p14:tracePt t="19599" x="1752600" y="2336800"/>
          <p14:tracePt t="19632" x="1765300" y="2266950"/>
          <p14:tracePt t="19658" x="1765300" y="2228850"/>
          <p14:tracePt t="19684" x="1765300" y="2209800"/>
          <p14:tracePt t="19705" x="1758950" y="2197100"/>
          <p14:tracePt t="19736" x="1758950" y="2190750"/>
          <p14:tracePt t="19737" x="1752600" y="2184400"/>
          <p14:tracePt t="19756" x="1739900" y="2171700"/>
          <p14:tracePt t="19787" x="1663700" y="2139950"/>
          <p14:tracePt t="19814" x="1587500" y="2114550"/>
          <p14:tracePt t="19833" x="1536700" y="2101850"/>
          <p14:tracePt t="19871" x="1460500" y="2089150"/>
          <p14:tracePt t="19872" x="1447800" y="2089150"/>
          <p14:tracePt t="19891" x="1428750" y="2089150"/>
          <p14:tracePt t="19928" x="1377950" y="2082800"/>
          <p14:tracePt t="19953" x="1327150" y="2082800"/>
          <p14:tracePt t="19980" x="1257300" y="2082800"/>
          <p14:tracePt t="19999" x="1187450" y="2082800"/>
          <p14:tracePt t="20029" x="1143000" y="2082800"/>
          <p14:tracePt t="20103" x="1009650" y="2127250"/>
          <p14:tracePt t="20106" x="990600" y="2133600"/>
          <p14:tracePt t="20125" x="984250" y="2146300"/>
          <p14:tracePt t="20163" x="901700" y="2235200"/>
          <p14:tracePt t="20186" x="882650" y="2260600"/>
          <p14:tracePt t="20217" x="882650" y="2298700"/>
          <p14:tracePt t="20219" x="882650" y="2311400"/>
          <p14:tracePt t="20268" x="901700" y="2381250"/>
          <p14:tracePt t="20288" x="927100" y="2406650"/>
          <p14:tracePt t="20319" x="996950" y="2444750"/>
          <p14:tracePt t="20370" x="1149350" y="2501900"/>
          <p14:tracePt t="20372" x="1168400" y="2501900"/>
          <p14:tracePt t="20392" x="1200150" y="2508250"/>
          <p14:tracePt t="20429" x="1212850" y="2508250"/>
          <p14:tracePt t="20449" x="1219200" y="2508250"/>
          <p14:tracePt t="20564" x="0" y="0"/>
        </p14:tracePtLst>
        <p14:tracePtLst>
          <p14:tracePt t="29732" x="9112250" y="1936750"/>
          <p14:tracePt t="29740" x="9105900" y="1936750"/>
          <p14:tracePt t="29767" x="9093200" y="1930400"/>
          <p14:tracePt t="29795" x="9048750" y="1924050"/>
          <p14:tracePt t="29846" x="8966200" y="1917700"/>
          <p14:tracePt t="29866" x="8909050" y="1917700"/>
          <p14:tracePt t="29897" x="8813800" y="1930400"/>
          <p14:tracePt t="29924" x="8693150" y="1949450"/>
          <p14:tracePt t="29941" x="8661400" y="1962150"/>
          <p14:tracePt t="29974" x="8610600" y="1987550"/>
          <p14:tracePt t="30000" x="8585200" y="1993900"/>
          <p14:tracePt t="30050" x="8521700" y="2057400"/>
          <p14:tracePt t="30069" x="8496300" y="2082800"/>
          <p14:tracePt t="30102" x="8464550" y="2114550"/>
          <p14:tracePt t="30152" x="8426450" y="2178050"/>
          <p14:tracePt t="30175" x="8407400" y="2228850"/>
          <p14:tracePt t="30213" x="8394700" y="2311400"/>
          <p14:tracePt t="30233" x="8394700" y="2336800"/>
          <p14:tracePt t="30269" x="8394700" y="2374900"/>
          <p14:tracePt t="30288" x="8407400" y="2432050"/>
          <p14:tracePt t="30305" x="8420100" y="2457450"/>
          <p14:tracePt t="30354" x="8464550" y="2520950"/>
          <p14:tracePt t="30375" x="8489950" y="2546350"/>
          <p14:tracePt t="30405" x="8534400" y="2578100"/>
          <p14:tracePt t="30407" x="8547100" y="2584450"/>
          <p14:tracePt t="30426" x="8578850" y="2584450"/>
          <p14:tracePt t="30458" x="8648700" y="2590800"/>
          <p14:tracePt t="30484" x="8699500" y="2590800"/>
          <p14:tracePt t="30504" x="8750300" y="2590800"/>
          <p14:tracePt t="30538" x="8820150" y="2590800"/>
          <p14:tracePt t="30558" x="8858250" y="2590800"/>
          <p14:tracePt t="30588" x="8921750" y="2571750"/>
          <p14:tracePt t="30637" x="8997950" y="2540000"/>
          <p14:tracePt t="30657" x="9036050" y="2501900"/>
          <p14:tracePt t="30690" x="9080500" y="2457450"/>
          <p14:tracePt t="30718" x="9105900" y="2400300"/>
          <p14:tracePt t="30738" x="9118600" y="2349500"/>
          <p14:tracePt t="30771" x="9124950" y="2286000"/>
          <p14:tracePt t="30791" x="9124950" y="2260600"/>
          <p14:tracePt t="30821" x="9124950" y="2209800"/>
          <p14:tracePt t="30876" x="9118600" y="2146300"/>
          <p14:tracePt t="30896" x="9112250" y="2127250"/>
          <p14:tracePt t="30927" x="9080500" y="2082800"/>
          <p14:tracePt t="30953" x="9048750" y="2057400"/>
          <p14:tracePt t="30955" x="9042400" y="2051050"/>
          <p14:tracePt t="31003" x="8997950" y="2019300"/>
          <p14:tracePt t="31022" x="8978900" y="2012950"/>
          <p14:tracePt t="31058" x="8934450" y="1993900"/>
          <p14:tracePt t="31107" x="8845550" y="1993900"/>
          <p14:tracePt t="31109" x="8820150" y="1993900"/>
          <p14:tracePt t="31127" x="8801100" y="1993900"/>
          <p14:tracePt t="31165" x="8718550" y="1993900"/>
          <p14:tracePt t="31187" x="8705850" y="1993900"/>
          <p14:tracePt t="31217" x="8629650" y="2012950"/>
          <p14:tracePt t="31266" x="8553450" y="2051050"/>
          <p14:tracePt t="31286" x="8540750" y="2057400"/>
          <p14:tracePt t="31319" x="8528050" y="2070100"/>
          <p14:tracePt t="31346" x="8515350" y="2082800"/>
          <p14:tracePt t="31373" x="8502650" y="2108200"/>
          <p14:tracePt t="31392" x="8496300" y="2139950"/>
          <p14:tracePt t="31430" x="8483600" y="2197100"/>
          <p14:tracePt t="31451" x="8483600" y="2209800"/>
          <p14:tracePt t="31489" x="8483600" y="2266950"/>
          <p14:tracePt t="31523" x="8496300" y="2349500"/>
          <p14:tracePt t="31574" x="8534400" y="2438400"/>
          <p14:tracePt t="31595" x="8553450" y="2463800"/>
          <p14:tracePt t="31632" x="8623300" y="2520950"/>
          <p14:tracePt t="31651" x="8655050" y="2540000"/>
          <p14:tracePt t="31658" x="8674100" y="2546350"/>
          <p14:tracePt t="31708" x="8782050" y="2578100"/>
          <p14:tracePt t="31734" x="8826500" y="2578100"/>
          <p14:tracePt t="31754" x="8915400" y="2552700"/>
          <p14:tracePt t="31791" x="9036050" y="2495550"/>
          <p14:tracePt t="31839" x="9131300" y="2432050"/>
          <p14:tracePt t="31840" x="9144000" y="2419350"/>
          <p14:tracePt t="31890" x="9169400" y="2355850"/>
          <p14:tracePt t="31911" x="9175750" y="2343150"/>
          <p14:tracePt t="31943" x="9182100" y="2292350"/>
          <p14:tracePt t="31945" x="9182100" y="2286000"/>
          <p14:tracePt t="31970" x="9182100" y="2254250"/>
          <p14:tracePt t="31988" x="9182100" y="2241550"/>
          <p14:tracePt t="32021" x="9182100" y="2203450"/>
          <p14:tracePt t="32046" x="9169400" y="2178050"/>
          <p14:tracePt t="32095" x="9169400" y="2152650"/>
          <p14:tracePt t="32115" x="9163050" y="2133600"/>
          <p14:tracePt t="32148" x="9144000" y="2108200"/>
          <p14:tracePt t="32167" x="9137650" y="2095500"/>
          <p14:tracePt t="32191" x="9124950" y="2076450"/>
          <p14:tracePt t="32212" x="9118600" y="2070100"/>
          <p14:tracePt t="32252" x="9105900" y="2057400"/>
          <p14:tracePt t="32302" x="9080500" y="2038350"/>
          <p14:tracePt t="32354" x="9042400" y="2019300"/>
          <p14:tracePt t="32356" x="9029700" y="2019300"/>
          <p14:tracePt t="32375" x="9023350" y="2019300"/>
          <p14:tracePt t="32406" x="9004300" y="2012950"/>
          <p14:tracePt t="32454" x="8978900" y="2012950"/>
          <p14:tracePt t="32473" x="8959850" y="2012950"/>
          <p14:tracePt t="32505" x="8909050" y="2012950"/>
          <p14:tracePt t="32531" x="8870950" y="2012950"/>
          <p14:tracePt t="32551" x="8839200" y="2012950"/>
          <p14:tracePt t="32589" x="8813800" y="2012950"/>
          <p14:tracePt t="32609" x="8788400" y="2019300"/>
          <p14:tracePt t="32647" x="8743950" y="2038350"/>
          <p14:tracePt t="32665" x="8724900" y="2051050"/>
          <p14:tracePt t="32702" x="8680450" y="2082800"/>
          <p14:tracePt t="32703" x="8674100" y="2089150"/>
          <p14:tracePt t="32753" x="8623300" y="2146300"/>
          <p14:tracePt t="32773" x="8610600" y="2171700"/>
          <p14:tracePt t="32774" x="8604250" y="2184400"/>
          <p14:tracePt t="32800" x="8591550" y="2216150"/>
          <p14:tracePt t="32839" x="8578850" y="2247900"/>
          <p14:tracePt t="32888" x="8578850" y="2298700"/>
          <p14:tracePt t="32890" x="8578850" y="2311400"/>
          <p14:tracePt t="32910" x="8578850" y="2330450"/>
          <p14:tracePt t="32947" x="8578850" y="2374900"/>
          <p14:tracePt t="32966" x="8578850" y="2381250"/>
          <p14:tracePt t="33002" x="8585200" y="2419350"/>
          <p14:tracePt t="33028" x="8597900" y="2444750"/>
          <p14:tracePt t="33047" x="8604250" y="2451100"/>
          <p14:tracePt t="33080" x="8629650" y="2482850"/>
          <p14:tracePt t="33099" x="8661400" y="2501900"/>
          <p14:tracePt t="33131" x="8737600" y="2540000"/>
          <p14:tracePt t="33159" x="8775700" y="2546350"/>
          <p14:tracePt t="33180" x="8820150" y="2559050"/>
          <p14:tracePt t="33212" x="8851900" y="2565400"/>
          <p14:tracePt t="33232" x="8870950" y="2565400"/>
          <p14:tracePt t="33269" x="8947150" y="2559050"/>
          <p14:tracePt t="33296" x="9004300" y="2546350"/>
          <p14:tracePt t="33347" x="9080500" y="2514600"/>
          <p14:tracePt t="33368" x="9093200" y="2508250"/>
          <p14:tracePt t="33401" x="9112250" y="2489200"/>
          <p14:tracePt t="33453" x="9131300" y="2444750"/>
          <p14:tracePt t="33474" x="9137650" y="2419350"/>
          <p14:tracePt t="33504" x="9144000" y="2336800"/>
          <p14:tracePt t="33531" x="9150350" y="2292350"/>
          <p14:tracePt t="33581" x="9156700" y="2228850"/>
          <p14:tracePt t="33602" x="9156700" y="2216150"/>
          <p14:tracePt t="33639" x="9156700" y="2184400"/>
          <p14:tracePt t="33658" x="9150350" y="2171700"/>
          <p14:tracePt t="33689" x="9144000" y="2152650"/>
          <p14:tracePt t="33707" x="9144000" y="2139950"/>
          <p14:tracePt t="33744" x="9124950" y="2120900"/>
          <p14:tracePt t="33764" x="9118600" y="2108200"/>
          <p14:tracePt t="33802" x="9099550" y="2095500"/>
          <p14:tracePt t="33827" x="9080500" y="2082800"/>
          <p14:tracePt t="33876" x="9029700" y="2063750"/>
          <p14:tracePt t="33897" x="8997950" y="2057400"/>
          <p14:tracePt t="33929" x="8947150" y="2051050"/>
          <p14:tracePt t="33955" x="8896350" y="2051050"/>
          <p14:tracePt t="33981" x="8864600" y="2051050"/>
          <p14:tracePt t="34001" x="8839200" y="2051050"/>
          <p14:tracePt t="34039" x="8807450" y="2051050"/>
          <p14:tracePt t="34041" x="8794750" y="2051050"/>
          <p14:tracePt t="34060" x="8750300" y="2063750"/>
          <p14:tracePt t="34098" x="8686800" y="2082800"/>
          <p14:tracePt t="34124" x="8667750" y="2101850"/>
          <p14:tracePt t="34173" x="8642350" y="2139950"/>
          <p14:tracePt t="34194" x="8629650" y="2165350"/>
          <p14:tracePt t="34226" x="8616950" y="2216150"/>
          <p14:tracePt t="34277" x="8616950" y="2311400"/>
          <p14:tracePt t="34298" x="8616950" y="2317750"/>
          <p14:tracePt t="34337" x="8623300" y="2343150"/>
          <p14:tracePt t="34357" x="8629650" y="2349500"/>
          <p14:tracePt t="34394" x="8636000" y="2355850"/>
          <p14:tracePt t="34420" x="8648700" y="2368550"/>
          <p14:tracePt t="34468" x="8667750" y="2393950"/>
          <p14:tracePt t="34487" x="8667750" y="2400300"/>
          <p14:tracePt t="34649" x="8693150" y="2419350"/>
          <p14:tracePt t="34670" x="8724900" y="2432050"/>
          <p14:tracePt t="34708" x="8769350" y="2438400"/>
          <p14:tracePt t="34709" x="8782050" y="2438400"/>
          <p14:tracePt t="34728" x="8794750" y="2438400"/>
          <p14:tracePt t="34758" x="8813800" y="2444750"/>
          <p14:tracePt t="34807" x="8877300" y="2444750"/>
          <p14:tracePt t="34828" x="8902700" y="2444750"/>
          <p14:tracePt t="34859" x="8921750" y="2438400"/>
          <p14:tracePt t="34879" x="8928100" y="2438400"/>
          <p14:tracePt t="34935" x="8940800" y="2432050"/>
          <p14:tracePt t="34955" x="8947150" y="2425700"/>
          <p14:tracePt t="35050" x="8953500" y="2425700"/>
          <p14:tracePt t="35075" x="8959850" y="2419350"/>
          <p14:tracePt t="35124" x="8966200" y="2419350"/>
          <p14:tracePt t="35551" x="0" y="0"/>
        </p14:tracePtLst>
        <p14:tracePtLst>
          <p14:tracePt t="36151" x="10433050" y="2006600"/>
          <p14:tracePt t="36161" x="10433050" y="1993900"/>
          <p14:tracePt t="36180" x="10414000" y="1987550"/>
          <p14:tracePt t="36211" x="10388600" y="1968500"/>
          <p14:tracePt t="36263" x="10261600" y="1943100"/>
          <p14:tracePt t="36265" x="10242550" y="1936750"/>
          <p14:tracePt t="36317" x="9867900" y="1911350"/>
          <p14:tracePt t="36338" x="9740900" y="1911350"/>
          <p14:tracePt t="36368" x="9613900" y="1911350"/>
          <p14:tracePt t="36386" x="9582150" y="1911350"/>
          <p14:tracePt t="36423" x="9505950" y="1911350"/>
          <p14:tracePt t="36442" x="9455150" y="1917700"/>
          <p14:tracePt t="36474" x="9372600" y="1917700"/>
          <p14:tracePt t="36476" x="9359900" y="1924050"/>
          <p14:tracePt t="36500" x="9296400" y="1936750"/>
          <p14:tracePt t="36549" x="9213850" y="1968500"/>
          <p14:tracePt t="36568" x="9188450" y="1981200"/>
          <p14:tracePt t="36600" x="9175750" y="1993900"/>
          <p14:tracePt t="36625" x="9169400" y="2000250"/>
          <p14:tracePt t="36645" x="9163050" y="2012950"/>
          <p14:tracePt t="36683" x="9150350" y="2051050"/>
          <p14:tracePt t="36683" x="9144000" y="2063750"/>
          <p14:tracePt t="36705" x="9144000" y="2082800"/>
          <p14:tracePt t="36742" x="9124950" y="2146300"/>
          <p14:tracePt t="36761" x="9124950" y="2165350"/>
          <p14:tracePt t="36791" x="9118600" y="2190750"/>
          <p14:tracePt t="36841" x="9118600" y="2228850"/>
          <p14:tracePt t="36861" x="9118600" y="2260600"/>
          <p14:tracePt t="36893" x="9137650" y="2317750"/>
          <p14:tracePt t="36919" x="9144000" y="2343150"/>
          <p14:tracePt t="36939" x="9150350" y="2355850"/>
          <p14:tracePt t="36975" x="9175750" y="2400300"/>
          <p14:tracePt t="36995" x="9188450" y="2419350"/>
          <p14:tracePt t="37025" x="9220200" y="2444750"/>
          <p14:tracePt t="37074" x="9264650" y="2482850"/>
          <p14:tracePt t="37096" x="9283700" y="2489200"/>
          <p14:tracePt t="37126" x="9328150" y="2508250"/>
          <p14:tracePt t="37128" x="9340850" y="2520950"/>
          <p14:tracePt t="37176" x="9461500" y="2552700"/>
          <p14:tracePt t="37197" x="9525000" y="2565400"/>
          <p14:tracePt t="37229" x="9658350" y="2571750"/>
          <p14:tracePt t="37232" x="9683750" y="2571750"/>
          <p14:tracePt t="37281" x="9899650" y="2571750"/>
          <p14:tracePt t="37302" x="10045700" y="2559050"/>
          <p14:tracePt t="37336" x="10191750" y="2527300"/>
          <p14:tracePt t="37357" x="10223500" y="2520950"/>
          <p14:tracePt t="37409" x="10318750" y="2457450"/>
          <p14:tracePt t="37428" x="10337800" y="2444750"/>
          <p14:tracePt t="37460" x="10375900" y="2413000"/>
          <p14:tracePt t="37486" x="10394950" y="2400300"/>
          <p14:tracePt t="37513" x="10420350" y="2362200"/>
          <p14:tracePt t="37531" x="10433050" y="2343150"/>
          <p14:tracePt t="37569" x="10458450" y="2273300"/>
          <p14:tracePt t="37588" x="10464800" y="2241550"/>
          <p14:tracePt t="37619" x="10477500" y="2190750"/>
          <p14:tracePt t="37668" x="10477500" y="2146300"/>
          <p14:tracePt t="37688" x="10477500" y="2139950"/>
          <p14:tracePt t="37724" x="10471150" y="2101850"/>
          <p14:tracePt t="37750" x="10445750" y="2076450"/>
          <p14:tracePt t="37800" x="10382250" y="2019300"/>
          <p14:tracePt t="37822" x="10344150" y="1993900"/>
          <p14:tracePt t="37853" x="10287000" y="1981200"/>
          <p14:tracePt t="37903" x="10160000" y="1955800"/>
          <p14:tracePt t="37924" x="10077450" y="1949450"/>
          <p14:tracePt t="37961" x="9963150" y="1943100"/>
          <p14:tracePt t="37987" x="9886950" y="1943100"/>
          <p14:tracePt t="37989" x="9874250" y="1943100"/>
          <p14:tracePt t="38007" x="9823450" y="1943100"/>
          <p14:tracePt t="38022" x="9804400" y="1943100"/>
          <p14:tracePt t="38047" x="9766300" y="1943100"/>
          <p14:tracePt t="38096" x="9620250" y="1974850"/>
          <p14:tracePt t="38116" x="9563100" y="2000250"/>
          <p14:tracePt t="38147" x="9429750" y="2038350"/>
          <p14:tracePt t="38167" x="9385300" y="2051050"/>
          <p14:tracePt t="38198" x="9340850" y="2082800"/>
          <p14:tracePt t="38218" x="9328150" y="2089150"/>
          <p14:tracePt t="38257" x="9296400" y="2139950"/>
          <p14:tracePt t="38282" x="9290050" y="2184400"/>
          <p14:tracePt t="38316" x="9290050" y="2228850"/>
          <p14:tracePt t="38351" x="9290050" y="2279650"/>
          <p14:tracePt t="38402" x="9309100" y="2374900"/>
          <p14:tracePt t="38422" x="9328150" y="2400300"/>
          <p14:tracePt t="38423" x="9340850" y="2413000"/>
          <p14:tracePt t="38455" x="9385300" y="2451100"/>
          <p14:tracePt t="38476" x="9461500" y="2489200"/>
          <p14:tracePt t="38506" x="9588500" y="2533650"/>
          <p14:tracePt t="38525" x="9696450" y="2559050"/>
          <p14:tracePt t="38555" x="9855200" y="2584450"/>
          <p14:tracePt t="38580" x="9994900" y="2603500"/>
          <p14:tracePt t="38606" x="10179050" y="2628900"/>
          <p14:tracePt t="38626" x="10299700" y="2635250"/>
          <p14:tracePt t="38658" x="10464800" y="2635250"/>
          <p14:tracePt t="38679" x="10515600" y="2609850"/>
          <p14:tracePt t="38709" x="10604500" y="2565400"/>
          <p14:tracePt t="38736" x="10712450" y="2501900"/>
          <p14:tracePt t="38737" x="10725150" y="2495550"/>
          <p14:tracePt t="38757" x="10763250" y="2470150"/>
          <p14:tracePt t="38789" x="10795000" y="2425700"/>
          <p14:tracePt t="38809" x="10795000" y="2406650"/>
          <p14:tracePt t="38840" x="10795000" y="2355850"/>
          <p14:tracePt t="38888" x="10788650" y="2286000"/>
          <p14:tracePt t="38908" x="10782300" y="2260600"/>
          <p14:tracePt t="38940" x="10763250" y="2228850"/>
          <p14:tracePt t="38966" x="10756900" y="2209800"/>
          <p14:tracePt t="38984" x="10744200" y="2197100"/>
          <p14:tracePt t="39021" x="10725150" y="2171700"/>
          <p14:tracePt t="39040" x="10718800" y="2165350"/>
          <p14:tracePt t="39071" x="10706100" y="2152650"/>
          <p14:tracePt t="39120" x="10699750" y="2139950"/>
          <p14:tracePt t="39141" x="10693400" y="2139950"/>
          <p14:tracePt t="39171" x="10687050" y="2139950"/>
          <p14:tracePt t="39226" x="10687050" y="2133600"/>
          <p14:tracePt t="39289" x="0" y="0"/>
        </p14:tracePtLst>
        <p14:tracePtLst>
          <p14:tracePt t="43103" x="2774950" y="2425700"/>
          <p14:tracePt t="43162" x="2794000" y="2425700"/>
          <p14:tracePt t="43189" x="2832100" y="2425700"/>
          <p14:tracePt t="43218" x="2914650" y="2425700"/>
          <p14:tracePt t="43237" x="2946400" y="2425700"/>
          <p14:tracePt t="43275" x="3130550" y="2425700"/>
          <p14:tracePt t="43293" x="3200400" y="2425700"/>
          <p14:tracePt t="43325" x="3295650" y="2425700"/>
          <p14:tracePt t="43378" x="3473450" y="2425700"/>
          <p14:tracePt t="43380" x="3498850" y="2425700"/>
          <p14:tracePt t="43399" x="3549650" y="2425700"/>
          <p14:tracePt t="43430" x="3670300" y="2425700"/>
          <p14:tracePt t="43479" x="3835400" y="2419350"/>
          <p14:tracePt t="43501" x="3949700" y="2419350"/>
          <p14:tracePt t="43538" x="4178300" y="2413000"/>
          <p14:tracePt t="43557" x="4298950" y="2413000"/>
          <p14:tracePt t="43589" x="4495800" y="2419350"/>
          <p14:tracePt t="43638" x="4870450" y="2419350"/>
          <p14:tracePt t="43659" x="4921250" y="2419350"/>
          <p14:tracePt t="43698" x="5048250" y="2419350"/>
          <p14:tracePt t="43717" x="5111750" y="2419350"/>
          <p14:tracePt t="43757" x="5257800" y="2419350"/>
          <p14:tracePt t="43789" x="5321300" y="2419350"/>
          <p14:tracePt t="43790" x="5346700" y="2419350"/>
          <p14:tracePt t="43815" x="5422900" y="2419350"/>
          <p14:tracePt t="43842" x="5511800" y="2419350"/>
          <p14:tracePt t="43862" x="5588000" y="2419350"/>
          <p14:tracePt t="43901" x="5695950" y="2419350"/>
          <p14:tracePt t="43901" x="5721350" y="2419350"/>
          <p14:tracePt t="43921" x="5772150" y="2419350"/>
          <p14:tracePt t="43958" x="5861050" y="2419350"/>
          <p14:tracePt t="43983" x="5975350" y="2419350"/>
          <p14:tracePt t="44033" x="6146800" y="2419350"/>
          <p14:tracePt t="44053" x="6172200" y="2419350"/>
          <p14:tracePt t="44084" x="6184900" y="2419350"/>
          <p14:tracePt t="44230" x="6165850" y="2419350"/>
          <p14:tracePt t="44248" x="6115050" y="2413000"/>
          <p14:tracePt t="44284" x="5861050" y="2406650"/>
          <p14:tracePt t="44311" x="5613400" y="2406650"/>
          <p14:tracePt t="44362" x="5149850" y="2406650"/>
          <p14:tracePt t="44384" x="5003800" y="2406650"/>
          <p14:tracePt t="44386" x="4972050" y="2406650"/>
          <p14:tracePt t="44417" x="4711700" y="2413000"/>
          <p14:tracePt t="44467" x="4387850" y="2432050"/>
          <p14:tracePt t="44487" x="4318000" y="2432050"/>
          <p14:tracePt t="44525" x="3981450" y="2438400"/>
          <p14:tracePt t="44544" x="3816350" y="2438400"/>
          <p14:tracePt t="44599" x="3359150" y="2444750"/>
          <p14:tracePt t="44618" x="3238500" y="2451100"/>
          <p14:tracePt t="44620" x="3213100" y="2451100"/>
          <p14:tracePt t="44653" x="3067050" y="2451100"/>
          <p14:tracePt t="44672" x="3016250" y="2457450"/>
          <p14:tracePt t="44709" x="2844800" y="2457450"/>
          <p14:tracePt t="44736" x="2781300" y="2463800"/>
          <p14:tracePt t="44757" x="2673350" y="2470150"/>
          <p14:tracePt t="44789" x="2597150" y="2470150"/>
          <p14:tracePt t="44811" x="2559050" y="2470150"/>
          <p14:tracePt t="44842" x="2540000" y="2470150"/>
          <p14:tracePt t="45010" x="2609850" y="2470150"/>
          <p14:tracePt t="45057" x="3054350" y="2470150"/>
          <p14:tracePt t="45078" x="3232150" y="2470150"/>
          <p14:tracePt t="45115" x="3765550" y="2457450"/>
          <p14:tracePt t="45141" x="4089400" y="2438400"/>
          <p14:tracePt t="45161" x="4483100" y="2425700"/>
          <p14:tracePt t="45193" x="4933950" y="2400300"/>
          <p14:tracePt t="45213" x="5175250" y="2400300"/>
          <p14:tracePt t="45245" x="5575300" y="2387600"/>
          <p14:tracePt t="45247" x="5683250" y="2381250"/>
          <p14:tracePt t="45269" x="5810250" y="2374900"/>
          <p14:tracePt t="45301" x="6038850" y="2362200"/>
          <p14:tracePt t="45326" x="6115050" y="2362200"/>
          <p14:tracePt t="45344" x="6134100" y="2362200"/>
          <p14:tracePt t="45345" x="6140450" y="2362200"/>
          <p14:tracePt t="45681" x="0" y="0"/>
        </p14:tracePtLst>
        <p14:tracePtLst>
          <p14:tracePt t="52225" x="1117600" y="3543300"/>
          <p14:tracePt t="52233" x="1123950" y="3543300"/>
          <p14:tracePt t="52234" x="1136650" y="3543300"/>
          <p14:tracePt t="52284" x="1200150" y="3536950"/>
          <p14:tracePt t="52331" x="1295400" y="3517900"/>
          <p14:tracePt t="52357" x="1352550" y="3505200"/>
          <p14:tracePt t="52407" x="1365250" y="3498850"/>
          <p14:tracePt t="52460" x="1384300" y="3498850"/>
          <p14:tracePt t="52561" x="0" y="0"/>
        </p14:tracePtLst>
        <p14:tracePtLst>
          <p14:tracePt t="52912" x="1231900" y="4483100"/>
          <p14:tracePt t="52971" x="1320800" y="4483100"/>
          <p14:tracePt t="52973" x="1352550" y="4483100"/>
          <p14:tracePt t="52993" x="1460500" y="4470400"/>
          <p14:tracePt t="53028" x="1543050" y="4464050"/>
          <p14:tracePt t="53077" x="1562100" y="4457700"/>
          <p14:tracePt t="53132" x="1568450" y="4457700"/>
          <p14:tracePt t="53228" x="0" y="0"/>
        </p14:tracePtLst>
        <p14:tracePtLst>
          <p14:tracePt t="53661" x="1250950" y="5327650"/>
          <p14:tracePt t="53669" x="1257300" y="5327650"/>
          <p14:tracePt t="53687" x="1263650" y="5327650"/>
          <p14:tracePt t="53724" x="1301750" y="5327650"/>
          <p14:tracePt t="53743" x="1358900" y="5327650"/>
          <p14:tracePt t="53774" x="1466850" y="5334000"/>
          <p14:tracePt t="53800" x="1517650" y="5334000"/>
          <p14:tracePt t="53819" x="1524000" y="5334000"/>
          <p14:tracePt t="53941" x="0" y="0"/>
        </p14:tracePtLst>
        <p14:tracePtLst>
          <p14:tracePt t="54490" x="1219200" y="6210300"/>
          <p14:tracePt t="54500" x="1225550" y="6210300"/>
          <p14:tracePt t="54555" x="1257300" y="6229350"/>
          <p14:tracePt t="54573" x="1276350" y="6235700"/>
          <p14:tracePt t="54605" x="1327150" y="6242050"/>
          <p14:tracePt t="54656" x="1371600" y="6235700"/>
          <p14:tracePt t="54752" x="1390650" y="6235700"/>
          <p14:tracePt t="54770" x="1403350" y="6235700"/>
          <p14:tracePt t="54808" x="1422400" y="6235700"/>
          <p14:tracePt t="54862" x="1435100" y="6235700"/>
          <p14:tracePt t="54955" x="1441450" y="6235700"/>
          <p14:tracePt t="55065" x="0" y="0"/>
        </p14:tracePtLst>
        <p14:tracePtLst>
          <p14:tracePt t="56773" x="11315700" y="3009900"/>
          <p14:tracePt t="56829" x="11322050" y="3054350"/>
          <p14:tracePt t="56880" x="11353800" y="3162300"/>
          <p14:tracePt t="56905" x="11404600" y="3321050"/>
          <p14:tracePt t="56954" x="11468100" y="3708400"/>
          <p14:tracePt t="57002" x="11474450" y="3962400"/>
          <p14:tracePt t="57050" x="11474450" y="4159250"/>
          <p14:tracePt t="57098" x="11474450" y="4394200"/>
          <p14:tracePt t="57124" x="11474450" y="4508500"/>
          <p14:tracePt t="57143" x="11474450" y="4660900"/>
          <p14:tracePt t="57181" x="11474450" y="4921250"/>
          <p14:tracePt t="57182" x="11474450" y="5035550"/>
          <p14:tracePt t="57201" x="11474450" y="5124450"/>
          <p14:tracePt t="57232" x="11480800" y="5372100"/>
          <p14:tracePt t="57282" x="11480800" y="5600700"/>
          <p14:tracePt t="57300" x="11480800" y="5721350"/>
          <p14:tracePt t="57302" x="11480800" y="5765800"/>
          <p14:tracePt t="57333" x="11480800" y="5905500"/>
          <p14:tracePt t="57335" x="11480800" y="5943600"/>
          <p14:tracePt t="57359" x="11474450" y="6019800"/>
          <p14:tracePt t="57379" x="11468100" y="6089650"/>
          <p14:tracePt t="57418" x="11461750" y="6165850"/>
          <p14:tracePt t="57438" x="11461750" y="6261100"/>
          <p14:tracePt t="57475" x="11461750" y="6369050"/>
          <p14:tracePt t="57524" x="11461750" y="6381750"/>
          <p14:tracePt t="57550" x="11468100" y="6394450"/>
          <p14:tracePt t="57570" x="11474450" y="6400800"/>
          <p14:tracePt t="57644" x="11474450" y="6394450"/>
          <p14:tracePt t="57737" x="11474450" y="6375400"/>
          <p14:tracePt t="57738" x="11474450" y="6369050"/>
          <p14:tracePt t="57757" x="11474450" y="6324600"/>
          <p14:tracePt t="57787" x="11474450" y="6203950"/>
          <p14:tracePt t="57807" x="11474450" y="6146800"/>
          <p14:tracePt t="57837" x="11474450" y="6083300"/>
          <p14:tracePt t="57858" x="11474450" y="6057900"/>
          <p14:tracePt t="57891" x="11474450" y="5905500"/>
          <p14:tracePt t="57940" x="11474450" y="5480050"/>
          <p14:tracePt t="57959" x="11474450" y="5334000"/>
          <p14:tracePt t="57990" x="11442700" y="5016500"/>
          <p14:tracePt t="58017" x="11430000" y="4851400"/>
          <p14:tracePt t="58037" x="11423650" y="4711700"/>
          <p14:tracePt t="58076" x="11410950" y="4540250"/>
          <p14:tracePt t="58077" x="11404600" y="4521200"/>
          <p14:tracePt t="58096" x="11404600" y="4464050"/>
          <p14:tracePt t="58133" x="11385550" y="4305300"/>
          <p14:tracePt t="58159" x="11385550" y="4152900"/>
          <p14:tracePt t="58188" x="11391900" y="3962400"/>
          <p14:tracePt t="58238" x="11430000" y="3708400"/>
          <p14:tracePt t="58258" x="11436350" y="3632200"/>
          <p14:tracePt t="58292" x="11442700" y="3422650"/>
          <p14:tracePt t="58311" x="11442700" y="3340100"/>
          <p14:tracePt t="58349" x="11442700" y="3295650"/>
          <p14:tracePt t="58368" x="11436350" y="3276600"/>
          <p14:tracePt t="58401" x="11436350" y="3257550"/>
          <p14:tracePt t="58524" x="11436350" y="3251200"/>
          <p14:tracePt t="58612" x="11436350" y="3321050"/>
          <p14:tracePt t="58632" x="11436350" y="3492500"/>
          <p14:tracePt t="58640" x="11436350" y="3587750"/>
          <p14:tracePt t="58658" x="11442700" y="3759200"/>
          <p14:tracePt t="58697" x="11449050" y="4114800"/>
          <p14:tracePt t="58716" x="11449050" y="4241800"/>
          <p14:tracePt t="58747" x="11461750" y="4483100"/>
          <p14:tracePt t="58797" x="11493500" y="4857750"/>
          <p14:tracePt t="58801" x="11499850" y="4921250"/>
          <p14:tracePt t="58820" x="11506200" y="5060950"/>
          <p14:tracePt t="58851" x="11512550" y="5283200"/>
          <p14:tracePt t="58879" x="11512550" y="5391150"/>
          <p14:tracePt t="58905" x="11512550" y="5435600"/>
          <p14:tracePt t="58924" x="11525250" y="5537200"/>
          <p14:tracePt t="58962" x="11525250" y="5670550"/>
          <p14:tracePt t="58982" x="11525250" y="5683250"/>
          <p14:tracePt t="59013" x="11537950" y="5753100"/>
          <p14:tracePt t="59062" x="11550650" y="5969000"/>
          <p14:tracePt t="59082" x="11550650" y="5975350"/>
          <p14:tracePt t="59188" x="11550650" y="5988050"/>
          <p14:tracePt t="59238" x="11550650" y="6007100"/>
          <p14:tracePt t="59259" x="11557000" y="6007100"/>
          <p14:tracePt t="59290" x="11557000" y="6026150"/>
          <p14:tracePt t="59312" x="11557000" y="6032500"/>
          <p14:tracePt t="59557" x="0" y="0"/>
        </p14:tracePtLst>
        <p14:tracePtLst>
          <p14:tracePt t="68410" x="9099550" y="3606800"/>
          <p14:tracePt t="68548" x="9105900" y="3600450"/>
          <p14:tracePt t="68566" x="9124950" y="3600450"/>
          <p14:tracePt t="68605" x="9264650" y="3594100"/>
          <p14:tracePt t="68654" x="9531350" y="3587750"/>
          <p14:tracePt t="68674" x="9569450" y="3587750"/>
          <p14:tracePt t="68675" x="9582150" y="3587750"/>
          <p14:tracePt t="68706" x="9594850" y="3587750"/>
          <p14:tracePt t="68741" x="9601200" y="3587750"/>
          <p14:tracePt t="68765" x="9632950" y="3587750"/>
          <p14:tracePt t="68815" x="9759950" y="3587750"/>
          <p14:tracePt t="68835" x="9848850" y="3587750"/>
          <p14:tracePt t="68837" x="9867900" y="3587750"/>
          <p14:tracePt t="68844" x="9906000" y="3587750"/>
          <p14:tracePt t="68863" x="9969500" y="3587750"/>
          <p14:tracePt t="68895" x="10096500" y="3587750"/>
          <p14:tracePt t="68943" x="10223500" y="3587750"/>
          <p14:tracePt t="68964" x="10248900" y="3587750"/>
          <p14:tracePt t="68995" x="10318750" y="3587750"/>
          <p14:tracePt t="68997" x="10331450" y="3587750"/>
          <p14:tracePt t="69016" x="10388600" y="3587750"/>
          <p14:tracePt t="69055" x="10483850" y="3587750"/>
          <p14:tracePt t="69075" x="10509250" y="3587750"/>
          <p14:tracePt t="69106" x="10553700" y="3587750"/>
          <p14:tracePt t="69126" x="10560050" y="3587750"/>
          <p14:tracePt t="69128" x="10566400" y="3587750"/>
          <p14:tracePt t="69410" x="10439400" y="3587750"/>
          <p14:tracePt t="69429" x="10363200" y="3594100"/>
          <p14:tracePt t="69461" x="10160000" y="3606800"/>
          <p14:tracePt t="69489" x="9994900" y="3606800"/>
          <p14:tracePt t="69490" x="9963150" y="3613150"/>
          <p14:tracePt t="69516" x="9848850" y="3613150"/>
          <p14:tracePt t="69536" x="9804400" y="3613150"/>
          <p14:tracePt t="69537" x="9759950" y="3613150"/>
          <p14:tracePt t="69567" x="9632950" y="3613150"/>
          <p14:tracePt t="69569" x="9601200" y="3613150"/>
          <p14:tracePt t="69589" x="9499600" y="3619500"/>
          <p14:tracePt t="69619" x="9359900" y="3619500"/>
          <p14:tracePt t="69645" x="9302750" y="3619500"/>
          <p14:tracePt t="69665" x="9277350" y="3619500"/>
          <p14:tracePt t="69696" x="9239250" y="3619500"/>
          <p14:tracePt t="69723" x="9194800" y="3619500"/>
          <p14:tracePt t="69750" x="9175750" y="3619500"/>
          <p14:tracePt t="69916" x="9201150" y="3619500"/>
          <p14:tracePt t="69934" x="9232900" y="3619500"/>
          <p14:tracePt t="69965" x="9398000" y="3613150"/>
          <p14:tracePt t="69985" x="9461500" y="3613150"/>
          <p14:tracePt t="70022" x="9664700" y="3606800"/>
          <p14:tracePt t="70048" x="9785350" y="3606800"/>
          <p14:tracePt t="70099" x="9925050" y="3600450"/>
          <p14:tracePt t="70119" x="10013950" y="3600450"/>
          <p14:tracePt t="70151" x="10160000" y="3600450"/>
          <p14:tracePt t="70170" x="10223500" y="3600450"/>
          <p14:tracePt t="70200" x="10337800" y="3600450"/>
          <p14:tracePt t="70221" x="10420350" y="3594100"/>
          <p14:tracePt t="70258" x="10515600" y="3594100"/>
          <p14:tracePt t="70296" x="10553700" y="3594100"/>
          <p14:tracePt t="70722" x="0" y="0"/>
        </p14:tracePtLst>
        <p14:tracePtLst>
          <p14:tracePt t="71282" x="9226550" y="4540250"/>
          <p14:tracePt t="71425" x="9290050" y="4540250"/>
          <p14:tracePt t="71444" x="9321800" y="4540250"/>
          <p14:tracePt t="71477" x="9448800" y="4540250"/>
          <p14:tracePt t="71479" x="9493250" y="4540250"/>
          <p14:tracePt t="71498" x="9569450" y="4540250"/>
          <p14:tracePt t="71523" x="9658350" y="4533900"/>
          <p14:tracePt t="71542" x="9696450" y="4533900"/>
          <p14:tracePt t="71544" x="9702800" y="4533900"/>
          <p14:tracePt t="71582" x="9740900" y="4533900"/>
          <p14:tracePt t="71583" x="9747250" y="4533900"/>
          <p14:tracePt t="71623" x="9804400" y="4533900"/>
          <p14:tracePt t="71626" x="9823450" y="4533900"/>
          <p14:tracePt t="71645" x="9874250" y="4533900"/>
          <p14:tracePt t="71682" x="10013950" y="4533900"/>
          <p14:tracePt t="71723" x="10128250" y="4533900"/>
          <p14:tracePt t="71742" x="10153650" y="4533900"/>
          <p14:tracePt t="71776" x="10172700" y="4533900"/>
          <p14:tracePt t="71826" x="10223500" y="4533900"/>
          <p14:tracePt t="71847" x="10248900" y="4533900"/>
          <p14:tracePt t="71877" x="10318750" y="4533900"/>
          <p14:tracePt t="71927" x="10496550" y="4533900"/>
          <p14:tracePt t="71948" x="10528300" y="4527550"/>
          <p14:tracePt t="71984" x="10534650" y="4521200"/>
          <p14:tracePt t="72002" x="10541000" y="4521200"/>
          <p14:tracePt t="72033" x="10566400" y="4521200"/>
          <p14:tracePt t="72084" x="10591800" y="4514850"/>
          <p14:tracePt t="72306" x="10585450" y="4502150"/>
          <p14:tracePt t="72330" x="10541000" y="4502150"/>
          <p14:tracePt t="72382" x="10363200" y="4502150"/>
          <p14:tracePt t="72403" x="10306050" y="4508500"/>
          <p14:tracePt t="72434" x="10198100" y="4508500"/>
          <p14:tracePt t="72483" x="10077450" y="4508500"/>
          <p14:tracePt t="72503" x="9982200" y="4508500"/>
          <p14:tracePt t="72541" x="9874250" y="4514850"/>
          <p14:tracePt t="72560" x="9779000" y="4514850"/>
          <p14:tracePt t="72595" x="9645650" y="4521200"/>
          <p14:tracePt t="72646" x="9467850" y="4521200"/>
          <p14:tracePt t="72667" x="9398000" y="4521200"/>
          <p14:tracePt t="72699" x="9353550" y="4521200"/>
          <p14:tracePt t="72748" x="9296400" y="4527550"/>
          <p14:tracePt t="72769" x="9283700" y="4527550"/>
          <p14:tracePt t="72807" x="9277350" y="4527550"/>
          <p14:tracePt t="73007" x="9277350" y="4533900"/>
          <p14:tracePt t="73026" x="9334500" y="4533900"/>
          <p14:tracePt t="73065" x="9436100" y="4533900"/>
          <p14:tracePt t="73117" x="9683750" y="4533900"/>
          <p14:tracePt t="73145" x="9791700" y="4533900"/>
          <p14:tracePt t="73170" x="9912350" y="4533900"/>
          <p14:tracePt t="73180" x="10007600" y="4533900"/>
          <p14:tracePt t="73204" x="10121900" y="4521200"/>
          <p14:tracePt t="73238" x="10306050" y="4508500"/>
          <p14:tracePt t="73259" x="10414000" y="4502150"/>
          <p14:tracePt t="73296" x="10553700" y="4489450"/>
          <p14:tracePt t="73345" x="10623550" y="4489450"/>
          <p14:tracePt t="73608" x="0" y="0"/>
        </p14:tracePtLst>
        <p14:tracePtLst>
          <p14:tracePt t="75349" x="9232900" y="5441950"/>
          <p14:tracePt t="75405" x="9245600" y="5441950"/>
          <p14:tracePt t="75460" x="9264650" y="5441950"/>
          <p14:tracePt t="75481" x="9309100" y="5441950"/>
          <p14:tracePt t="75513" x="9385300" y="5441950"/>
          <p14:tracePt t="75534" x="9461500" y="5441950"/>
          <p14:tracePt t="75565" x="9613900" y="5448300"/>
          <p14:tracePt t="75615" x="9810750" y="5448300"/>
          <p14:tracePt t="75617" x="9829800" y="5448300"/>
          <p14:tracePt t="75637" x="9848850" y="5448300"/>
          <p14:tracePt t="75668" x="9899650" y="5448300"/>
          <p14:tracePt t="75718" x="9994900" y="5448300"/>
          <p14:tracePt t="75739" x="10045700" y="5448300"/>
          <p14:tracePt t="75776" x="10134600" y="5448300"/>
          <p14:tracePt t="75777" x="10166350" y="5448300"/>
          <p14:tracePt t="75797" x="10210800" y="5448300"/>
          <p14:tracePt t="75834" x="10312400" y="5448300"/>
          <p14:tracePt t="75859" x="10375900" y="5448300"/>
          <p14:tracePt t="75908" x="10483850" y="5448300"/>
          <p14:tracePt t="75929" x="10515600" y="5448300"/>
          <p14:tracePt t="75963" x="10560050" y="5448300"/>
          <p14:tracePt t="76023" x="10566400" y="5448300"/>
          <p14:tracePt t="76048" x="10579100" y="5448300"/>
          <p14:tracePt t="76068" x="10591800" y="5448300"/>
          <p14:tracePt t="76099" x="10598150" y="5448300"/>
          <p14:tracePt t="76297" x="10483850" y="5448300"/>
          <p14:tracePt t="76348" x="10236200" y="5454650"/>
          <p14:tracePt t="76350" x="10185400" y="5454650"/>
          <p14:tracePt t="76370" x="10140950" y="5454650"/>
          <p14:tracePt t="76402" x="10077450" y="5454650"/>
          <p14:tracePt t="76424" x="10039350" y="5461000"/>
          <p14:tracePt t="76456" x="9963150" y="5473700"/>
          <p14:tracePt t="76506" x="9747250" y="5486400"/>
          <p14:tracePt t="76527" x="9620250" y="5492750"/>
          <p14:tracePt t="76560" x="9512300" y="5499100"/>
          <p14:tracePt t="76613" x="9429750" y="5505450"/>
          <p14:tracePt t="76615" x="9423400" y="5505450"/>
          <p14:tracePt t="76635" x="9410700" y="5511800"/>
          <p14:tracePt t="76667" x="9391650" y="5511800"/>
          <p14:tracePt t="76724" x="9372600" y="5511800"/>
          <p14:tracePt t="76752" x="9334500" y="5518150"/>
          <p14:tracePt t="76782" x="9315450" y="5518150"/>
          <p14:tracePt t="76971" x="9385300" y="5518150"/>
          <p14:tracePt t="76992" x="9455150" y="5518150"/>
          <p14:tracePt t="77024" x="9645650" y="5518150"/>
          <p14:tracePt t="77026" x="9709150" y="5518150"/>
          <p14:tracePt t="77051" x="9893300" y="5518150"/>
          <p14:tracePt t="77079" x="10071100" y="5518150"/>
          <p14:tracePt t="77128" x="10325100" y="5511800"/>
          <p14:tracePt t="77148" x="10414000" y="5505450"/>
          <p14:tracePt t="77189" x="10534650" y="5499100"/>
          <p14:tracePt t="77238" x="10572750" y="5492750"/>
          <p14:tracePt t="77566" x="10477500" y="5473700"/>
          <p14:tracePt t="77567" x="0" y="0"/>
        </p14:tracePtLst>
        <p14:tracePtLst>
          <p14:tracePt t="78252" x="1384300" y="6000750"/>
          <p14:tracePt t="78281" x="1384300" y="5988050"/>
          <p14:tracePt t="78320" x="1339850" y="5962650"/>
          <p14:tracePt t="78340" x="1250950" y="5943600"/>
          <p14:tracePt t="78376" x="1143000" y="5937250"/>
          <p14:tracePt t="78425" x="1060450" y="5943600"/>
          <p14:tracePt t="78445" x="996950" y="5969000"/>
          <p14:tracePt t="78483" x="927100" y="6000750"/>
          <p14:tracePt t="78502" x="895350" y="6026150"/>
          <p14:tracePt t="78536" x="889000" y="6045200"/>
          <p14:tracePt t="78562" x="889000" y="6064250"/>
          <p14:tracePt t="78582" x="889000" y="6089650"/>
          <p14:tracePt t="78621" x="901700" y="6140450"/>
          <p14:tracePt t="78622" x="914400" y="6153150"/>
          <p14:tracePt t="78642" x="933450" y="6178550"/>
          <p14:tracePt t="78680" x="1047750" y="6248400"/>
          <p14:tracePt t="78699" x="1136650" y="6267450"/>
          <p14:tracePt t="78731" x="1327150" y="6286500"/>
          <p14:tracePt t="78780" x="1460500" y="6286500"/>
          <p14:tracePt t="78801" x="1479550" y="6280150"/>
          <p14:tracePt t="78833" x="1543050" y="6267450"/>
          <p14:tracePt t="78865" x="1689100" y="6235700"/>
          <p14:tracePt t="78891" x="1771650" y="6223000"/>
          <p14:tracePt t="78911" x="1797050" y="6216650"/>
          <p14:tracePt t="78943" x="1797050" y="6210300"/>
          <p14:tracePt t="78962" x="1803400" y="6184900"/>
          <p14:tracePt t="78994" x="1803400" y="6127750"/>
          <p14:tracePt t="79019" x="1797050" y="6089650"/>
          <p14:tracePt t="79040" x="1790700" y="6051550"/>
          <p14:tracePt t="79071" x="1739900" y="5981700"/>
          <p14:tracePt t="79098" x="1657350" y="5911850"/>
          <p14:tracePt t="79148" x="1511300" y="5861050"/>
          <p14:tracePt t="79167" x="1460500" y="5861050"/>
          <p14:tracePt t="79201" x="1282700" y="5867400"/>
          <p14:tracePt t="79251" x="1035050" y="5918200"/>
          <p14:tracePt t="79271" x="996950" y="5930900"/>
          <p14:tracePt t="79310" x="914400" y="5981700"/>
          <p14:tracePt t="79329" x="901700" y="5988050"/>
          <p14:tracePt t="79366" x="895350" y="6013450"/>
          <p14:tracePt t="79399" x="882650" y="6045200"/>
          <p14:tracePt t="79425" x="882650" y="6064250"/>
          <p14:tracePt t="79520" x="882650" y="6076950"/>
          <p14:tracePt t="79546" x="895350" y="6089650"/>
          <p14:tracePt t="79547" x="901700" y="6096000"/>
          <p14:tracePt t="79566" x="927100" y="6102350"/>
          <p14:tracePt t="79604" x="952500" y="6115050"/>
          <p14:tracePt t="79621" x="958850" y="6115050"/>
          <p14:tracePt t="79621" x="0" y="0"/>
        </p14:tracePtLst>
        <p14:tracePtLst>
          <p14:tracePt t="82261" x="9283700" y="6419850"/>
          <p14:tracePt t="82456" x="9315450" y="6407150"/>
          <p14:tracePt t="82458" x="9328150" y="6407150"/>
          <p14:tracePt t="82477" x="9334500" y="6400800"/>
          <p14:tracePt t="82508" x="9347200" y="6400800"/>
          <p14:tracePt t="82681" x="9359900" y="6400800"/>
          <p14:tracePt t="82699" x="9378950" y="6394450"/>
          <p14:tracePt t="82730" x="9493250" y="6388100"/>
          <p14:tracePt t="82757" x="9613900" y="6375400"/>
          <p14:tracePt t="82775" x="9671050" y="6362700"/>
          <p14:tracePt t="82807" x="9772650" y="6343650"/>
          <p14:tracePt t="82828" x="9791700" y="6343650"/>
          <p14:tracePt t="82918" x="9817100" y="6343650"/>
          <p14:tracePt t="82939" x="9861550" y="6343650"/>
          <p14:tracePt t="82939" x="9880600" y="6343650"/>
          <p14:tracePt t="82966" x="9950450" y="6343650"/>
          <p14:tracePt t="82999" x="10020300" y="6343650"/>
          <p14:tracePt t="83049" x="10064750" y="6343650"/>
          <p14:tracePt t="83070" x="10077450" y="6343650"/>
          <p14:tracePt t="83111" x="10121900" y="6337300"/>
          <p14:tracePt t="83130" x="10147300" y="6337300"/>
          <p14:tracePt t="83161" x="10191750" y="6337300"/>
          <p14:tracePt t="83191" x="10236200" y="6337300"/>
          <p14:tracePt t="83241" x="10287000" y="6337300"/>
          <p14:tracePt t="83261" x="10293350" y="6337300"/>
          <p14:tracePt t="83293" x="10337800" y="6337300"/>
          <p14:tracePt t="83344" x="10394950" y="6337300"/>
          <p14:tracePt t="83401" x="10414000" y="6343650"/>
          <p14:tracePt t="83438" x="10464800" y="6350000"/>
          <p14:tracePt t="83456" x="10477500" y="6350000"/>
          <p14:tracePt t="83693" x="10401300" y="6343650"/>
          <p14:tracePt t="83745" x="10052050" y="6356350"/>
          <p14:tracePt t="83747" x="10007600" y="6362700"/>
          <p14:tracePt t="83767" x="9886950" y="6369050"/>
          <p14:tracePt t="83798" x="9772650" y="6375400"/>
          <p14:tracePt t="83818" x="9734550" y="6375400"/>
          <p14:tracePt t="83853" x="9664700" y="6381750"/>
          <p14:tracePt t="83879" x="9582150" y="6381750"/>
          <p14:tracePt t="83898" x="9455150" y="6381750"/>
          <p14:tracePt t="83934" x="9105900" y="6388100"/>
          <p14:tracePt t="83954" x="8972550" y="6394450"/>
          <p14:tracePt t="83992" x="8737600" y="6400800"/>
          <p14:tracePt t="84017" x="8629650" y="6407150"/>
          <p14:tracePt t="84067" x="8547100" y="6419850"/>
          <p14:tracePt t="84088" x="8534400" y="6419850"/>
          <p14:tracePt t="84127" x="8521700" y="6419850"/>
          <p14:tracePt t="84182" x="8483600" y="6419850"/>
          <p14:tracePt t="84234" x="8477250" y="6419850"/>
          <p14:tracePt t="84417" x="8559800" y="6432550"/>
          <p14:tracePt t="84442" x="8655050" y="6432550"/>
          <p14:tracePt t="84468" x="8724900" y="6432550"/>
          <p14:tracePt t="84487" x="8763000" y="6432550"/>
          <p14:tracePt t="84488" x="8769350" y="6432550"/>
          <p14:tracePt t="84520" x="8801100" y="6432550"/>
          <p14:tracePt t="84547" x="8820150" y="6432550"/>
          <p14:tracePt t="84597" x="8890000" y="6432550"/>
          <p14:tracePt t="84616" x="8947150" y="6432550"/>
          <p14:tracePt t="84648" x="9048750" y="6432550"/>
          <p14:tracePt t="84668" x="9086850" y="6432550"/>
          <p14:tracePt t="84689" x="9112250" y="6426200"/>
          <p14:tracePt t="84690" x="9124950" y="6419850"/>
          <p14:tracePt t="84709" x="9137650" y="6419850"/>
          <p14:tracePt t="84739" x="9156700" y="6419850"/>
          <p14:tracePt t="84787" x="9213850" y="6413500"/>
          <p14:tracePt t="84807" x="9239250" y="6413500"/>
          <p14:tracePt t="84837" x="9290050" y="6407150"/>
          <p14:tracePt t="84856" x="9309100" y="6407150"/>
          <p14:tracePt t="84888" x="9347200" y="6407150"/>
          <p14:tracePt t="84890" x="9359900" y="6407150"/>
          <p14:tracePt t="84909" x="9372600" y="6407150"/>
          <p14:tracePt t="84940" x="9410700" y="6407150"/>
          <p14:tracePt t="84990" x="9505950" y="6407150"/>
          <p14:tracePt t="85010" x="9537700" y="6407150"/>
          <p14:tracePt t="85041" x="9601200" y="6407150"/>
          <p14:tracePt t="85067" x="9664700" y="6407150"/>
          <p14:tracePt t="85085" x="9690100" y="6407150"/>
          <p14:tracePt t="85118" x="9734550" y="6407150"/>
          <p14:tracePt t="85138" x="9753600" y="6407150"/>
          <p14:tracePt t="85169" x="9798050" y="6407150"/>
          <p14:tracePt t="85191" x="9823450" y="6407150"/>
          <p14:tracePt t="85229" x="9855200" y="6407150"/>
          <p14:tracePt t="85248" x="9886950" y="6407150"/>
          <p14:tracePt t="85280" x="9937750" y="6407150"/>
          <p14:tracePt t="85345" x="10020300" y="6407150"/>
          <p14:tracePt t="85394" x="10109200" y="6407150"/>
          <p14:tracePt t="85415" x="10140950" y="6407150"/>
          <p14:tracePt t="85447" x="10166350" y="6407150"/>
          <p14:tracePt t="85467" x="10179050" y="6407150"/>
          <p14:tracePt t="85498" x="10242550" y="6407150"/>
          <p14:tracePt t="85551" x="10299700" y="6407150"/>
          <p14:tracePt t="85571" x="10318750" y="6400800"/>
          <p14:tracePt t="85603" x="10407650" y="6400800"/>
          <p14:tracePt t="85629" x="10477500" y="6400800"/>
          <p14:tracePt t="85648" x="10490200" y="6400800"/>
          <p14:tracePt t="85987" x="10426700" y="6381750"/>
          <p14:tracePt t="86005" x="10306050" y="6369050"/>
          <p14:tracePt t="86043" x="9823450" y="6369050"/>
          <p14:tracePt t="86063" x="9671050" y="6375400"/>
          <p14:tracePt t="86101" x="9366250" y="6407150"/>
          <p14:tracePt t="86127" x="9302750" y="6413500"/>
          <p14:tracePt t="86178" x="9207500" y="6426200"/>
          <p14:tracePt t="86181" x="9188450" y="6426200"/>
          <p14:tracePt t="86200" x="9144000" y="6432550"/>
          <p14:tracePt t="86232" x="9036050" y="6438900"/>
          <p14:tracePt t="86283" x="8940800" y="6438900"/>
          <p14:tracePt t="86404" x="8940800" y="6445250"/>
          <p14:tracePt t="86453" x="8870950" y="6464300"/>
          <p14:tracePt t="86455" x="8864600" y="6464300"/>
          <p14:tracePt t="86506" x="8845550" y="6470650"/>
          <p14:tracePt t="86773" x="8826500" y="6470650"/>
          <p14:tracePt t="86932" x="8845550" y="6470650"/>
          <p14:tracePt t="86956" x="8928100" y="6470650"/>
          <p14:tracePt t="87004" x="9245600" y="6470650"/>
          <p14:tracePt t="87023" x="9340850" y="6470650"/>
          <p14:tracePt t="87057" x="9436100" y="6470650"/>
          <p14:tracePt t="87058" x="9448800" y="6470650"/>
          <p14:tracePt t="87109" x="9537700" y="6477000"/>
          <p14:tracePt t="87131" x="9588500" y="6477000"/>
          <p14:tracePt t="87169" x="9709150" y="6483350"/>
          <p14:tracePt t="87170" x="9747250" y="6483350"/>
          <p14:tracePt t="87194" x="9798050" y="6483350"/>
          <p14:tracePt t="87232" x="9836150" y="6496050"/>
          <p14:tracePt t="87253" x="9867900" y="6496050"/>
          <p14:tracePt t="87286" x="9931400" y="6496050"/>
          <p14:tracePt t="87326" x="10026650" y="6496050"/>
          <p14:tracePt t="87375" x="10064750" y="6489700"/>
          <p14:tracePt t="87397" x="10077450" y="6489700"/>
          <p14:tracePt t="87573" x="10090150" y="6489700"/>
          <p14:tracePt t="87592" x="10109200" y="6489700"/>
          <p14:tracePt t="87622" x="10140950" y="6489700"/>
          <p14:tracePt t="87671" x="10166350" y="6489700"/>
          <p14:tracePt t="87690" x="10185400" y="6489700"/>
          <p14:tracePt t="87720" x="10217150" y="6483350"/>
          <p14:tracePt t="87769" x="10236200" y="6477000"/>
          <p14:tracePt t="87790" x="10242550" y="6477000"/>
          <p14:tracePt t="87827" x="10255250" y="6470650"/>
          <p14:tracePt t="87847" x="10267950" y="6470650"/>
          <p14:tracePt t="87894" x="10274300" y="6470650"/>
          <p14:tracePt t="87911" x="10280650" y="6470650"/>
          <p14:tracePt t="87947" x="10299700" y="6470650"/>
          <p14:tracePt t="87973" x="10325100" y="6464300"/>
          <p14:tracePt t="87992" x="10350500" y="6464300"/>
          <p14:tracePt t="88028" x="10407650" y="6451600"/>
          <p14:tracePt t="88049" x="10420350" y="6451600"/>
          <p14:tracePt t="88086" x="10433050" y="6451600"/>
          <p14:tracePt t="88112" x="10439400" y="6451600"/>
          <p14:tracePt t="88582" x="10458450" y="6445250"/>
          <p14:tracePt t="88602" x="10464800" y="6445250"/>
          <p14:tracePt t="88633" x="10483850" y="6445250"/>
          <p14:tracePt t="88659" x="10521950" y="6445250"/>
          <p14:tracePt t="88679" x="10560050" y="6438900"/>
          <p14:tracePt t="88710" x="10566400" y="6438900"/>
          <p14:tracePt t="89585" x="0" y="0"/>
        </p14:tracePtLst>
        <p14:tracePtLst>
          <p14:tracePt t="98269" x="9023350" y="6464300"/>
          <p14:tracePt t="98296" x="9029700" y="6464300"/>
          <p14:tracePt t="98350" x="9055100" y="6464300"/>
          <p14:tracePt t="98351" x="9061450" y="6464300"/>
          <p14:tracePt t="98370" x="9074150" y="6464300"/>
          <p14:tracePt t="98405" x="9163050" y="6464300"/>
          <p14:tracePt t="98407" x="9175750" y="6464300"/>
          <p14:tracePt t="98427" x="9220200" y="6470650"/>
          <p14:tracePt t="98465" x="9296400" y="6470650"/>
          <p14:tracePt t="98489" x="9328150" y="6470650"/>
          <p14:tracePt t="98508" x="9359900" y="6470650"/>
          <p14:tracePt t="98546" x="9455150" y="6477000"/>
          <p14:tracePt t="98566" x="9512300" y="6483350"/>
          <p14:tracePt t="98605" x="9639300" y="6483350"/>
          <p14:tracePt t="98625" x="9766300" y="6483350"/>
          <p14:tracePt t="98678" x="10109200" y="6483350"/>
          <p14:tracePt t="98698" x="10229850" y="6477000"/>
          <p14:tracePt t="98731" x="10325100" y="6470650"/>
          <p14:tracePt t="98780" x="10490200" y="6470650"/>
          <p14:tracePt t="98802" x="10572750" y="6470650"/>
          <p14:tracePt t="98839" x="10668000" y="6457950"/>
          <p14:tracePt t="98858" x="10706100" y="6445250"/>
          <p14:tracePt t="98888" x="10807700" y="6419850"/>
          <p14:tracePt t="98936" x="10972800" y="6381750"/>
          <p14:tracePt t="98956" x="11042650" y="6350000"/>
          <p14:tracePt t="98988" x="11099800" y="6305550"/>
          <p14:tracePt t="99037" x="11163300" y="6235700"/>
          <p14:tracePt t="99057" x="11176000" y="6223000"/>
          <p14:tracePt t="99087" x="11195050" y="6165850"/>
          <p14:tracePt t="99113" x="11195050" y="6134100"/>
          <p14:tracePt t="99133" x="11195050" y="6070600"/>
          <p14:tracePt t="99172" x="11188700" y="6019800"/>
          <p14:tracePt t="99173" x="11188700" y="6013450"/>
          <p14:tracePt t="99194" x="11182350" y="5994400"/>
          <p14:tracePt t="99232" x="11118850" y="5911850"/>
          <p14:tracePt t="99253" x="11068050" y="5861050"/>
          <p14:tracePt t="99285" x="11010900" y="5816600"/>
          <p14:tracePt t="99334" x="10928350" y="5772150"/>
          <p14:tracePt t="99355" x="10890250" y="5759450"/>
          <p14:tracePt t="99386" x="10731500" y="5727700"/>
          <p14:tracePt t="99437" x="10458450" y="5702300"/>
          <p14:tracePt t="99439" x="10382250" y="5695950"/>
          <p14:tracePt t="99460" x="10325100" y="5689600"/>
          <p14:tracePt t="99498" x="10191750" y="5670550"/>
          <p14:tracePt t="99517" x="10090150" y="5664200"/>
          <p14:tracePt t="99547" x="9982200" y="5664200"/>
          <p14:tracePt t="99597" x="9810750" y="5664200"/>
          <p14:tracePt t="99600" x="9772650" y="5664200"/>
          <p14:tracePt t="99619" x="9721850" y="5664200"/>
          <p14:tracePt t="99652" x="9607550" y="5664200"/>
          <p14:tracePt t="99672" x="9537700" y="5664200"/>
          <p14:tracePt t="99702" x="9398000" y="5664200"/>
          <p14:tracePt t="99724" x="9302750" y="5676900"/>
          <p14:tracePt t="99762" x="9118600" y="5740400"/>
          <p14:tracePt t="99781" x="9048750" y="5772150"/>
          <p14:tracePt t="99812" x="8953500" y="5835650"/>
          <p14:tracePt t="99861" x="8896350" y="5892800"/>
          <p14:tracePt t="99881" x="8877300" y="5937250"/>
          <p14:tracePt t="99914" x="8870950" y="5981700"/>
          <p14:tracePt t="99939" x="8858250" y="6013450"/>
          <p14:tracePt t="99958" x="8851900" y="6045200"/>
          <p14:tracePt t="99996" x="8851900" y="6121400"/>
          <p14:tracePt t="100015" x="8858250" y="6165850"/>
          <p14:tracePt t="100046" x="8883650" y="6254750"/>
          <p14:tracePt t="100097" x="8915400" y="6299200"/>
          <p14:tracePt t="100099" x="8940800" y="6299200"/>
          <p14:tracePt t="100118" x="8978900" y="6318250"/>
          <p14:tracePt t="100150" x="9144000" y="6343650"/>
          <p14:tracePt t="100171" x="9277350" y="6356350"/>
          <p14:tracePt t="100209" x="9410700" y="6369050"/>
          <p14:tracePt t="100228" x="9544050" y="6381750"/>
          <p14:tracePt t="100261" x="9779000" y="6407150"/>
          <p14:tracePt t="100282" x="9855200" y="6407150"/>
          <p14:tracePt t="100322" x="10096500" y="6407150"/>
          <p14:tracePt t="100344" x="10210800" y="6407150"/>
          <p14:tracePt t="100375" x="10337800" y="6388100"/>
          <p14:tracePt t="100426" x="10458450" y="6356350"/>
          <p14:tracePt t="100446" x="10515600" y="6324600"/>
          <p14:tracePt t="100478" x="10585450" y="6273800"/>
          <p14:tracePt t="100505" x="10687050" y="6184900"/>
          <p14:tracePt t="100554" x="10814050" y="6064250"/>
          <p14:tracePt t="100574" x="10883900" y="5975350"/>
          <p14:tracePt t="100632" x="10934700" y="5892800"/>
          <p14:tracePt t="100651" x="10941050" y="5867400"/>
          <p14:tracePt t="100682" x="10947400" y="5829300"/>
          <p14:tracePt t="100704" x="10947400" y="5803900"/>
          <p14:tracePt t="100759" x="10896600" y="5721350"/>
          <p14:tracePt t="100780" x="10852150" y="5689600"/>
          <p14:tracePt t="100811" x="10763250" y="5645150"/>
          <p14:tracePt t="100864" x="10528300" y="5594350"/>
          <p14:tracePt t="100866" x="10496550" y="5594350"/>
          <p14:tracePt t="100885" x="10363200" y="5575300"/>
          <p14:tracePt t="100926" x="10185400" y="5568950"/>
          <p14:tracePt t="100946" x="10001250" y="5568950"/>
          <p14:tracePt t="100979" x="9855200" y="5568950"/>
          <p14:tracePt t="101006" x="9753600" y="5575300"/>
          <p14:tracePt t="101054" x="9607550" y="5607050"/>
          <p14:tracePt t="101074" x="9525000" y="5632450"/>
          <p14:tracePt t="101109" x="9359900" y="5670550"/>
          <p14:tracePt t="101157" x="9163050" y="5727700"/>
          <p14:tracePt t="101180" x="9105900" y="5753100"/>
          <p14:tracePt t="101212" x="9074150" y="5778500"/>
          <p14:tracePt t="101232" x="9067800" y="5784850"/>
          <p14:tracePt t="101262" x="9055100" y="5803900"/>
          <p14:tracePt t="101281" x="9055100" y="5822950"/>
          <p14:tracePt t="101312" x="9042400" y="5861050"/>
          <p14:tracePt t="101315" x="9042400" y="5867400"/>
          <p14:tracePt t="101333" x="9029700" y="5911850"/>
          <p14:tracePt t="101365" x="9023350" y="5962650"/>
          <p14:tracePt t="101415" x="9017000" y="6051550"/>
          <p14:tracePt t="101435" x="9023350" y="6089650"/>
          <p14:tracePt t="101437" x="9023350" y="6102350"/>
          <p14:tracePt t="101463" x="9042400" y="6146800"/>
          <p14:tracePt t="101495" x="9093200" y="6203950"/>
          <p14:tracePt t="101520" x="9182100" y="6254750"/>
          <p14:tracePt t="101541" x="9328150" y="6311900"/>
          <p14:tracePt t="101578" x="9467850" y="6343650"/>
          <p14:tracePt t="101600" x="9620250" y="6375400"/>
          <p14:tracePt t="101633" x="9861550" y="6419850"/>
          <p14:tracePt t="101659" x="9988550" y="6426200"/>
          <p14:tracePt t="101708" x="10337800" y="6426200"/>
          <p14:tracePt t="101728" x="10560050" y="6426200"/>
          <p14:tracePt t="101760" x="10731500" y="6413500"/>
          <p14:tracePt t="101787" x="10744200" y="6407150"/>
          <p14:tracePt t="101807" x="10756900" y="6394450"/>
          <p14:tracePt t="101816" x="10763250" y="6394450"/>
          <p14:tracePt t="101834" x="10775950" y="6375400"/>
          <p14:tracePt t="101872" x="10826750" y="6305550"/>
          <p14:tracePt t="101893" x="10845800" y="6261100"/>
          <p14:tracePt t="101931" x="10883900" y="6108700"/>
          <p14:tracePt t="101957" x="10883900" y="6057900"/>
          <p14:tracePt t="102006" x="10845800" y="5962650"/>
          <p14:tracePt t="102026" x="10814050" y="5930900"/>
          <p14:tracePt t="102058" x="10725150" y="5886450"/>
          <p14:tracePt t="102084" x="10591800" y="5848350"/>
          <p14:tracePt t="102103" x="10496550" y="5822950"/>
          <p14:tracePt t="102139" x="10331450" y="5778500"/>
          <p14:tracePt t="102159" x="10287000" y="5765800"/>
          <p14:tracePt t="102197" x="10134600" y="5746750"/>
          <p14:tracePt t="102222" x="10071100" y="5740400"/>
          <p14:tracePt t="102267" x="9912350" y="5740400"/>
          <p14:tracePt t="102290" x="9817100" y="5740400"/>
          <p14:tracePt t="102341" x="9556750" y="5759450"/>
          <p14:tracePt t="102363" x="9467850" y="5778500"/>
          <p14:tracePt t="102391" x="9385300" y="5797550"/>
          <p14:tracePt t="102433" x="9271000" y="5848350"/>
          <p14:tracePt t="102435" x="9264650" y="5854700"/>
          <p14:tracePt t="102461" x="9213850" y="5899150"/>
          <p14:tracePt t="102572" x="9074150" y="6051550"/>
          <p14:tracePt t="102573" x="9067800" y="6057900"/>
          <p14:tracePt t="102594" x="9067800" y="6083300"/>
          <p14:tracePt t="102621" x="9061450" y="6134100"/>
          <p14:tracePt t="102745" x="9194800" y="6330950"/>
          <p14:tracePt t="102749" x="9220200" y="6350000"/>
          <p14:tracePt t="102791" x="9353550" y="6400800"/>
          <p14:tracePt t="102817" x="9493250" y="6438900"/>
          <p14:tracePt t="102859" x="9836150" y="6464300"/>
          <p14:tracePt t="102862" x="9931400" y="6464300"/>
          <p14:tracePt t="102905" x="10160000" y="6483350"/>
          <p14:tracePt t="102924" x="10287000" y="6483350"/>
          <p14:tracePt t="102948" x="10452100" y="6451600"/>
          <p14:tracePt t="102973" x="10541000" y="6413500"/>
          <p14:tracePt t="102993" x="10585450" y="6388100"/>
          <p14:tracePt t="103018" x="10604500" y="6375400"/>
          <p14:tracePt t="103060" x="10610850" y="6369050"/>
          <p14:tracePt t="103226" x="0" y="0"/>
        </p14:tracePtLst>
      </p14:laserTraceLst>
    </p:ext>
    <p:ext uri="{E180D4A7-C9FB-4DFB-919C-405C955672EB}">
      <p14:showEvtLst xmlns:p14="http://schemas.microsoft.com/office/powerpoint/2010/main">
        <p14:playEvt time="124" objId="403"/>
        <p14:stopEvt time="102215" objId="403"/>
      </p14:showEvt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030516645"/>
      </p:ext>
    </p:ext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288" x="501650" y="2451100"/>
          <p14:tracePt t="12296" x="514350" y="2451100"/>
          <p14:tracePt t="12297" x="533400" y="2451100"/>
          <p14:tracePt t="12345" x="774700" y="2457450"/>
          <p14:tracePt t="12395" x="1308100" y="2432050"/>
          <p14:tracePt t="12422" x="1473200" y="2425700"/>
          <p14:tracePt t="12472" x="1727200" y="2419350"/>
          <p14:tracePt t="12491" x="1803400" y="2400300"/>
          <p14:tracePt t="12523" x="1828800" y="2362200"/>
          <p14:tracePt t="12549" x="1835150" y="2324100"/>
          <p14:tracePt t="12601" x="1841500" y="2247900"/>
          <p14:tracePt t="12621" x="1854200" y="2241550"/>
          <p14:tracePt t="12654" x="1854200" y="2235200"/>
          <p14:tracePt t="12708" x="1828800" y="2184400"/>
          <p14:tracePt t="12731" x="1797050" y="2146300"/>
          <p14:tracePt t="12748" x="1758950" y="2120900"/>
          <p14:tracePt t="12769" x="1676400" y="2095500"/>
          <p14:tracePt t="12801" x="1257300" y="2006600"/>
          <p14:tracePt t="12803" x="1123950" y="1987550"/>
          <p14:tracePt t="12822" x="927100" y="1981200"/>
          <p14:tracePt t="12855" x="762000" y="1981200"/>
          <p14:tracePt t="12914" x="762000" y="2006600"/>
          <p14:tracePt t="12934" x="762000" y="2012950"/>
          <p14:tracePt t="12967" x="768350" y="2019300"/>
          <p14:tracePt t="12989" x="768350" y="2032000"/>
          <p14:tracePt t="13023" x="768350" y="2044700"/>
          <p14:tracePt t="13102" x="774700" y="2070100"/>
          <p14:tracePt t="13121" x="781050" y="2095500"/>
          <p14:tracePt t="13154" x="806450" y="2171700"/>
          <p14:tracePt t="13207" x="825500" y="2438400"/>
          <p14:tracePt t="13208" x="838200" y="2520950"/>
          <p14:tracePt t="13229" x="850900" y="2635250"/>
          <p14:tracePt t="13260" x="857250" y="2667000"/>
          <p14:tracePt t="13281" x="857250" y="2679700"/>
          <p14:tracePt t="13314" x="869950" y="2736850"/>
          <p14:tracePt t="13365" x="895350" y="2832100"/>
          <p14:tracePt t="13367" x="901700" y="2851150"/>
          <p14:tracePt t="13390" x="914400" y="2882900"/>
          <p14:tracePt t="13421" x="914400" y="2940050"/>
          <p14:tracePt t="13474" x="920750" y="3041650"/>
          <p14:tracePt t="13544" x="927100" y="3035300"/>
          <p14:tracePt t="13649" x="939800" y="3073400"/>
          <p14:tracePt t="13676" x="958850" y="3149600"/>
          <p14:tracePt t="13712" x="984250" y="3238500"/>
          <p14:tracePt t="13738" x="990600" y="3289300"/>
          <p14:tracePt t="13760" x="1003300" y="3321050"/>
          <p14:tracePt t="13793" x="1022350" y="3378200"/>
          <p14:tracePt t="13813" x="1035050" y="3422650"/>
          <p14:tracePt t="13852" x="1060450" y="3441700"/>
          <p14:tracePt t="13878" x="1187450" y="3422650"/>
          <p14:tracePt t="13932" x="1416050" y="3409950"/>
          <p14:tracePt t="13934" x="1422400" y="3409950"/>
          <p14:tracePt t="14020" x="1454150" y="3409950"/>
          <p14:tracePt t="14021" x="1473200" y="3409950"/>
          <p14:tracePt t="14040" x="1498600" y="3409950"/>
          <p14:tracePt t="14069" x="1511300" y="3409950"/>
          <p14:tracePt t="14088" x="1517650" y="3409950"/>
          <p14:tracePt t="14255" x="0" y="0"/>
        </p14:tracePtLst>
        <p14:tracePtLst>
          <p14:tracePt t="14755" x="1041400" y="4375150"/>
          <p14:tracePt t="14816" x="1155700" y="4362450"/>
          <p14:tracePt t="14837" x="1301750" y="4362450"/>
          <p14:tracePt t="14871" x="1492250" y="4362450"/>
          <p14:tracePt t="14919" x="1511300" y="4362450"/>
          <p14:tracePt t="14976" x="1530350" y="4362450"/>
          <p14:tracePt t="15001" x="1536700" y="4362450"/>
          <p14:tracePt t="15049" x="1543050" y="4362450"/>
          <p14:tracePt t="15051" x="1549400" y="4362450"/>
          <p14:tracePt t="15107" x="0" y="0"/>
        </p14:tracePtLst>
        <p14:tracePtLst>
          <p14:tracePt t="15509" x="971550" y="5245100"/>
          <p14:tracePt t="15551" x="990600" y="5245100"/>
          <p14:tracePt t="15570" x="1003300" y="5245100"/>
          <p14:tracePt t="15608" x="1098550" y="5245100"/>
          <p14:tracePt t="15627" x="1333500" y="5251450"/>
          <p14:tracePt t="15658" x="1733550" y="5270500"/>
          <p14:tracePt t="15706" x="2032000" y="5308600"/>
          <p14:tracePt t="15833" x="0" y="0"/>
        </p14:tracePtLst>
        <p14:tracePtLst>
          <p14:tracePt t="16523" x="9334500" y="2501900"/>
          <p14:tracePt t="16615" x="9353550" y="2501900"/>
          <p14:tracePt t="16641" x="9480550" y="2514600"/>
          <p14:tracePt t="16662" x="9594850" y="2520950"/>
          <p14:tracePt t="16703" x="9855200" y="2527300"/>
          <p14:tracePt t="16704" x="9899650" y="2527300"/>
          <p14:tracePt t="16724" x="9969500" y="2527300"/>
          <p14:tracePt t="16763" x="10179050" y="2508250"/>
          <p14:tracePt t="16784" x="10280650" y="2495550"/>
          <p14:tracePt t="16785" x="10325100" y="2489200"/>
          <p14:tracePt t="16818" x="10490200" y="2482850"/>
          <p14:tracePt t="16845" x="10591800" y="2482850"/>
          <p14:tracePt t="16897" x="10629900" y="2482850"/>
          <p14:tracePt t="17004" x="10629900" y="2489200"/>
          <p14:tracePt t="17023" x="10629900" y="2495550"/>
          <p14:tracePt t="17038" x="10617200" y="2508250"/>
          <p14:tracePt t="17038" x="0" y="0"/>
        </p14:tracePtLst>
        <p14:tracePtLst>
          <p14:tracePt t="17570" x="9175750" y="3562350"/>
          <p14:tracePt t="17578" x="9188450" y="3562350"/>
          <p14:tracePt t="17627" x="9213850" y="3568700"/>
          <p14:tracePt t="17647" x="9245600" y="3568700"/>
          <p14:tracePt t="17686" x="9474200" y="3562350"/>
          <p14:tracePt t="17687" x="9588500" y="3556000"/>
          <p14:tracePt t="17706" x="9855200" y="3556000"/>
          <p14:tracePt t="17739" x="10394950" y="3556000"/>
          <p14:tracePt t="17767" x="10674350" y="3556000"/>
          <p14:tracePt t="17817" x="10687050" y="3556000"/>
          <p14:tracePt t="17997" x="0" y="0"/>
        </p14:tracePtLst>
        <p14:tracePtLst>
          <p14:tracePt t="18501" x="9264650" y="4521200"/>
          <p14:tracePt t="18509" x="9271000" y="4521200"/>
          <p14:tracePt t="18530" x="9277350" y="4521200"/>
          <p14:tracePt t="18563" x="9296400" y="4521200"/>
          <p14:tracePt t="18565" x="9302750" y="4521200"/>
          <p14:tracePt t="18617" x="9702800" y="4489450"/>
          <p14:tracePt t="18638" x="10096500" y="4470400"/>
          <p14:tracePt t="18673" x="10712450" y="4489450"/>
          <p14:tracePt t="18694" x="10928350" y="4521200"/>
          <p14:tracePt t="18727" x="10960100" y="4527550"/>
          <p14:tracePt t="18954" x="0" y="0"/>
        </p14:tracePtLst>
        <p14:tracePtLst>
          <p14:tracePt t="19483" x="9258300" y="5467350"/>
          <p14:tracePt t="19519" x="9264650" y="5467350"/>
          <p14:tracePt t="19570" x="9461500" y="5473700"/>
          <p14:tracePt t="19572" x="9525000" y="5473700"/>
          <p14:tracePt t="19592" x="9734550" y="5473700"/>
          <p14:tracePt t="19624" x="10102850" y="5492750"/>
          <p14:tracePt t="19676" x="10331450" y="5518150"/>
          <p14:tracePt t="19736" x="10344150" y="5518150"/>
          <p14:tracePt t="19755" x="10363200" y="5518150"/>
          <p14:tracePt t="19796" x="10394950" y="5518150"/>
          <p14:tracePt t="19815" x="10401300" y="5518150"/>
          <p14:tracePt t="19963" x="10407650" y="5518150"/>
          <p14:tracePt t="19981" x="0" y="0"/>
        </p14:tracePtLst>
        <p14:tracePtLst>
          <p14:tracePt t="20671" x="9385300" y="6375400"/>
          <p14:tracePt t="20745" x="9410700" y="6375400"/>
          <p14:tracePt t="20798" x="9639300" y="6369050"/>
          <p14:tracePt t="20822" x="9766300" y="6375400"/>
          <p14:tracePt t="20862" x="9956800" y="6394450"/>
          <p14:tracePt t="20884" x="10013950" y="6394450"/>
          <p14:tracePt t="20916" x="10160000" y="6394450"/>
          <p14:tracePt t="20917" x="10198100" y="6394450"/>
          <p14:tracePt t="20937" x="10274300" y="6394450"/>
          <p14:tracePt t="20970" x="10521950" y="6369050"/>
          <p14:tracePt t="21021" x="10839450" y="6292850"/>
          <p14:tracePt t="21024" x="10890250" y="6280150"/>
          <p14:tracePt t="21044" x="10947400" y="6261100"/>
          <p14:tracePt t="21077" x="10991850" y="6248400"/>
          <p14:tracePt t="21130" x="11010900" y="6197600"/>
          <p14:tracePt t="21152" x="11023600" y="6115050"/>
          <p14:tracePt t="21185" x="11023600" y="6013450"/>
          <p14:tracePt t="21207" x="11017250" y="5924550"/>
          <p14:tracePt t="21241" x="10960100" y="5829300"/>
          <p14:tracePt t="21269" x="10941050" y="5810250"/>
          <p14:tracePt t="21321" x="10795000" y="5715000"/>
          <p14:tracePt t="21343" x="10712450" y="5689600"/>
          <p14:tracePt t="21375" x="10560050" y="5651500"/>
          <p14:tracePt t="21426" x="10261600" y="5600700"/>
          <p14:tracePt t="21449" x="10217150" y="5594350"/>
          <p14:tracePt t="21480" x="10083800" y="5581650"/>
          <p14:tracePt t="21482" x="10039350" y="5581650"/>
          <p14:tracePt t="21502" x="9969500" y="5581650"/>
          <p14:tracePt t="21542" x="9766300" y="5607050"/>
          <p14:tracePt t="21568" x="9671050" y="5619750"/>
          <p14:tracePt t="21570" x="9607550" y="5632450"/>
          <p14:tracePt t="21597" x="9525000" y="5664200"/>
          <p14:tracePt t="21626" x="9467850" y="5689600"/>
          <p14:tracePt t="21645" x="9423400" y="5715000"/>
          <p14:tracePt t="21686" x="9340850" y="5759450"/>
          <p14:tracePt t="21706" x="9328150" y="5772150"/>
          <p14:tracePt t="21744" x="9290050" y="5829300"/>
          <p14:tracePt t="21765" x="9271000" y="5867400"/>
          <p14:tracePt t="21801" x="9271000" y="5918200"/>
          <p14:tracePt t="21849" x="9258300" y="6019800"/>
          <p14:tracePt t="21851" x="9251950" y="6064250"/>
          <p14:tracePt t="21871" x="9251950" y="6089650"/>
          <p14:tracePt t="21902" x="9258300" y="6172200"/>
          <p14:tracePt t="21928" x="9271000" y="6229350"/>
          <p14:tracePt t="21975" x="9315450" y="6305550"/>
          <p14:tracePt t="21995" x="9340850" y="6324600"/>
          <p14:tracePt t="22026" x="9417050" y="6356350"/>
          <p14:tracePt t="22052" x="9461500" y="6369050"/>
          <p14:tracePt t="22071" x="9563100" y="6381750"/>
          <p14:tracePt t="22104" x="9721850" y="6400800"/>
          <p14:tracePt t="22125" x="9867900" y="6419850"/>
          <p14:tracePt t="22156" x="10026650" y="6451600"/>
          <p14:tracePt t="22209" x="10318750" y="6502400"/>
          <p14:tracePt t="22230" x="10420350" y="6502400"/>
          <p14:tracePt t="22232" x="10452100" y="6502400"/>
          <p14:tracePt t="22240" x="10560050" y="6502400"/>
          <p14:tracePt t="22260" x="10648950" y="6489700"/>
          <p14:tracePt t="22293" x="10807700" y="6464300"/>
          <p14:tracePt t="22346" x="10909300" y="6426200"/>
          <p14:tracePt t="22368" x="10934700" y="6400800"/>
          <p14:tracePt t="22403" x="10972800" y="6324600"/>
          <p14:tracePt t="22427" x="10979150" y="6267450"/>
          <p14:tracePt t="22460" x="10985500" y="6197600"/>
          <p14:tracePt t="22488" x="10985500" y="6165850"/>
          <p14:tracePt t="22489" x="10985500" y="6146800"/>
          <p14:tracePt t="22518" x="10972800" y="6115050"/>
          <p14:tracePt t="22539" x="10947400" y="6070600"/>
          <p14:tracePt t="22571" x="10915650" y="6026150"/>
          <p14:tracePt t="22589" x="10896600" y="6000750"/>
          <p14:tracePt t="22621" x="10845800" y="5962650"/>
          <p14:tracePt t="22647" x="10795000" y="5924550"/>
          <p14:tracePt t="22667" x="10750550" y="5899150"/>
          <p14:tracePt t="22707" x="10629900" y="5835650"/>
          <p14:tracePt t="22728" x="10617200" y="5829300"/>
          <p14:tracePt t="22761" x="10579100" y="5810250"/>
          <p14:tracePt t="22783" x="10541000" y="5797550"/>
          <p14:tracePt t="22817" x="10452100" y="5765800"/>
          <p14:tracePt t="22868" x="10147300" y="5727700"/>
          <p14:tracePt t="22890" x="10052050" y="5721350"/>
          <p14:tracePt t="22924" x="9867900" y="5715000"/>
          <p14:tracePt t="22977" x="9658350" y="5727700"/>
          <p14:tracePt t="22999" x="9582150" y="5759450"/>
          <p14:tracePt t="23032" x="9474200" y="5829300"/>
          <p14:tracePt t="23054" x="9398000" y="5886450"/>
          <p14:tracePt t="23088" x="9290050" y="5956300"/>
          <p14:tracePt t="23142" x="9137650" y="6051550"/>
          <p14:tracePt t="23164" x="9112250" y="6083300"/>
          <p14:tracePt t="23204" x="9067800" y="6153150"/>
          <p14:tracePt t="23224" x="9048750" y="6216650"/>
          <p14:tracePt t="23264" x="9036050" y="6330950"/>
          <p14:tracePt t="23286" x="9074150" y="6407150"/>
          <p14:tracePt t="23329" x="9220200" y="6477000"/>
          <p14:tracePt t="23349" x="9315450" y="6496050"/>
          <p14:tracePt t="23382" x="9505950" y="6534150"/>
          <p14:tracePt t="23411" x="9652000" y="6572250"/>
          <p14:tracePt t="23440" x="9899650" y="6578600"/>
          <p14:tracePt t="23460" x="10033000" y="6578600"/>
          <p14:tracePt t="23500" x="10369550" y="6540500"/>
          <p14:tracePt t="23521" x="10439400" y="6521450"/>
          <p14:tracePt t="23560" x="10464800" y="6502400"/>
          <p14:tracePt t="23581" x="10477500" y="6496050"/>
          <p14:tracePt t="23614" x="10490200" y="6483350"/>
          <p14:tracePt t="23641" x="10496550" y="6483350"/>
          <p14:tracePt t="23763" x="0" y="0"/>
        </p14:tracePtLst>
      </p14:laserTraceLst>
    </p:ext>
    <p:ext uri="{E180D4A7-C9FB-4DFB-919C-405C955672EB}">
      <p14:showEvtLst xmlns:p14="http://schemas.microsoft.com/office/powerpoint/2010/main">
        <p14:playEvt time="198" objId="405"/>
        <p14:stopEvt time="23605" objId="40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1" y="942764"/>
            <a:ext cx="11230045" cy="5637024"/>
          </a:xfrm>
        </p:spPr>
        <p:txBody>
          <a:bodyPr/>
          <a:lstStyle/>
          <a:p>
            <a:pPr marL="325103" indent="-325103" algn="just" defTabSz="866943" fontAlgn="base">
              <a:lnSpc>
                <a:spcPct val="15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03" lvl="1" indent="-325103" algn="just" defTabSz="866943" fontAlgn="base">
              <a:spcBef>
                <a:spcPts val="569"/>
              </a:spcBef>
              <a:spcAft>
                <a:spcPts val="569"/>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03" indent="-325103" algn="just" defTabSz="866943" fontAlgn="base">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03" indent="-325103" algn="just" defTabSz="866943" fontAlgn="base">
              <a:lnSpc>
                <a:spcPct val="150000"/>
              </a:lnSpc>
              <a:spcBef>
                <a:spcPts val="569"/>
              </a:spcBef>
              <a:spcAft>
                <a:spcPts val="569"/>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extLst>
      <p:ext uri="{BB962C8B-B14F-4D97-AF65-F5344CB8AC3E}">
        <p14:creationId xmlns:p14="http://schemas.microsoft.com/office/powerpoint/2010/main" val="12772636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7"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403296196"/>
      </p:ext>
    </p:extLst>
  </p:cSld>
  <p:clrMapOvr>
    <a:masterClrMapping/>
  </p:clrMapOvr>
  <p:transition spd="slow" advTm="84420"/>
  <p:extLst mod="1">
    <p:ext uri="{3A86A75C-4F4B-4683-9AE1-C65F6400EC91}">
      <p14:laserTraceLst xmlns:p14="http://schemas.microsoft.com/office/powerpoint/2010/main">
        <p14:tracePtLst>
          <p14:tracePt t="16020" x="927100" y="3467100"/>
          <p14:tracePt t="16065" x="971550" y="3467100"/>
          <p14:tracePt t="16109" x="1206500" y="3479800"/>
          <p14:tracePt t="16156" x="1365250" y="3498850"/>
          <p14:tracePt t="16202" x="1473200" y="3492500"/>
          <p14:tracePt t="16204" x="1511300" y="3479800"/>
          <p14:tracePt t="16231" x="1600200" y="3473450"/>
          <p14:tracePt t="16244" x="1670050" y="3473450"/>
          <p14:tracePt t="16287" x="1746250" y="3454400"/>
          <p14:tracePt t="16320" x="1778000" y="3429000"/>
          <p14:tracePt t="16322" x="1778000" y="3422650"/>
          <p14:tracePt t="16356" x="1790700" y="3359150"/>
          <p14:tracePt t="16358" x="1790700" y="3340100"/>
          <p14:tracePt t="16376" x="1797050" y="3314700"/>
          <p14:tracePt t="16421" x="1809750" y="3238500"/>
          <p14:tracePt t="16466" x="1746250" y="3175000"/>
          <p14:tracePt t="16478" x="1733550" y="3162300"/>
          <p14:tracePt t="16518" x="1651000" y="3092450"/>
          <p14:tracePt t="16585" x="1282700" y="3041650"/>
          <p14:tracePt t="16619" x="1181100" y="3035300"/>
          <p14:tracePt t="16654" x="1098550" y="3028950"/>
          <p14:tracePt t="16656" x="1092200" y="3028950"/>
          <p14:tracePt t="16682" x="1009650" y="3028950"/>
          <p14:tracePt t="16716" x="857250" y="3041650"/>
          <p14:tracePt t="16737" x="793750" y="3054350"/>
          <p14:tracePt t="16782" x="704850" y="3111500"/>
          <p14:tracePt t="16783" x="685800" y="3124200"/>
          <p14:tracePt t="16828" x="596900" y="3206750"/>
          <p14:tracePt t="16854" x="590550" y="3276600"/>
          <p14:tracePt t="16888" x="615950" y="3378200"/>
          <p14:tracePt t="16890" x="628650" y="3384550"/>
          <p14:tracePt t="16916" x="679450" y="3435350"/>
          <p14:tracePt t="16949" x="793750" y="3530600"/>
          <p14:tracePt t="16983" x="971550" y="3613150"/>
          <p14:tracePt t="17016" x="1212850" y="3651250"/>
          <p14:tracePt t="17019" x="1289050" y="3651250"/>
          <p14:tracePt t="17037" x="1365250" y="3651250"/>
          <p14:tracePt t="17079" x="1784350" y="3511550"/>
          <p14:tracePt t="17124" x="1835150" y="3454400"/>
          <p14:tracePt t="17150" x="1841500" y="3429000"/>
          <p14:tracePt t="17152" x="1841500" y="3409950"/>
          <p14:tracePt t="17163" x="1841500" y="3403600"/>
          <p14:tracePt t="17192" x="1828800" y="3340100"/>
          <p14:tracePt t="17217" x="1790700" y="3282950"/>
          <p14:tracePt t="17252" x="1701800" y="3206750"/>
          <p14:tracePt t="17284" x="1536700" y="3086100"/>
          <p14:tracePt t="17303" x="1517650" y="3067050"/>
          <p14:tracePt t="17337" x="1435100" y="3041650"/>
          <p14:tracePt t="17371" x="1263650" y="3041650"/>
          <p14:tracePt t="17406" x="1155700" y="3054350"/>
          <p14:tracePt t="17450" x="1066800" y="3092450"/>
          <p14:tracePt t="17484" x="1035050" y="3111500"/>
          <p14:tracePt t="17606" x="0" y="0"/>
        </p14:tracePtLst>
        <p14:tracePtLst>
          <p14:tracePt t="21644" x="8642350" y="3543300"/>
          <p14:tracePt t="21825" x="8667750" y="3543300"/>
          <p14:tracePt t="21858" x="8750300" y="3543300"/>
          <p14:tracePt t="21860" x="8782050" y="3549650"/>
          <p14:tracePt t="21888" x="8839200" y="3549650"/>
          <p14:tracePt t="21923" x="8896350" y="3549650"/>
          <p14:tracePt t="21942" x="8915400" y="3549650"/>
          <p14:tracePt t="21977" x="8978900" y="3536950"/>
          <p14:tracePt t="22011" x="9080500" y="3505200"/>
          <p14:tracePt t="22046" x="9258300" y="3467100"/>
          <p14:tracePt t="22090" x="9277350" y="3448050"/>
          <p14:tracePt t="22124" x="9302750" y="3378200"/>
          <p14:tracePt t="22127" x="9321800" y="3340100"/>
          <p14:tracePt t="22155" x="9359900" y="3263900"/>
          <p14:tracePt t="22189" x="9398000" y="3162300"/>
          <p14:tracePt t="22208" x="9404350" y="3124200"/>
          <p14:tracePt t="22243" x="9404350" y="3060700"/>
          <p14:tracePt t="22277" x="9404350" y="3022600"/>
          <p14:tracePt t="22290" x="9404350" y="2997200"/>
          <p14:tracePt t="22314" x="9398000" y="2952750"/>
          <p14:tracePt t="22357" x="9340850" y="2870200"/>
          <p14:tracePt t="22370" x="9315450" y="2851150"/>
          <p14:tracePt t="22403" x="9271000" y="2825750"/>
          <p14:tracePt t="22436" x="9220200" y="2813050"/>
          <p14:tracePt t="22456" x="9144000" y="2800350"/>
          <p14:tracePt t="22472" x="9061450" y="2787650"/>
          <p14:tracePt t="22516" x="8928100" y="2781300"/>
          <p14:tracePt t="22536" x="8883650" y="2781300"/>
          <p14:tracePt t="22579" x="8782050" y="2787650"/>
          <p14:tracePt t="22599" x="8775700" y="2787650"/>
          <p14:tracePt t="22635" x="8750300" y="2813050"/>
          <p14:tracePt t="22670" x="8712200" y="2857500"/>
          <p14:tracePt t="22690" x="8661400" y="2901950"/>
          <p14:tracePt t="22723" x="8623300" y="2946400"/>
          <p14:tracePt t="22756" x="8604250" y="2978150"/>
          <p14:tracePt t="22769" x="8597900" y="3003550"/>
          <p14:tracePt t="22810" x="8597900" y="3105150"/>
          <p14:tracePt t="22844" x="8597900" y="3143250"/>
          <p14:tracePt t="22863" x="8597900" y="3162300"/>
          <p14:tracePt t="22907" x="8616950" y="3289300"/>
          <p14:tracePt t="22908" x="8616950" y="3308350"/>
          <p14:tracePt t="22952" x="8642350" y="3371850"/>
          <p14:tracePt t="22965" x="8648700" y="3384550"/>
          <p14:tracePt t="22998" x="8674100" y="3422650"/>
          <p14:tracePt t="23033" x="8718550" y="3479800"/>
          <p14:tracePt t="23036" x="8731250" y="3492500"/>
          <p14:tracePt t="23071" x="8782050" y="3543300"/>
          <p14:tracePt t="23107" x="8832850" y="3568700"/>
          <p14:tracePt t="23140" x="8928100" y="3581400"/>
          <p14:tracePt t="23184" x="9112250" y="3581400"/>
          <p14:tracePt t="23199" x="9150350" y="3581400"/>
          <p14:tracePt t="23236" x="9175750" y="3562350"/>
          <p14:tracePt t="23280" x="9239250" y="3479800"/>
          <p14:tracePt t="23307" x="9271000" y="3422650"/>
          <p14:tracePt t="23340" x="9302750" y="3321050"/>
          <p14:tracePt t="23342" x="9309100" y="3308350"/>
          <p14:tracePt t="23376" x="9309100" y="3219450"/>
          <p14:tracePt t="23407" x="9309100" y="3149600"/>
          <p14:tracePt t="23425" x="9290050" y="3105150"/>
          <p14:tracePt t="23469" x="9251950" y="3041650"/>
          <p14:tracePt t="23513" x="9194800" y="2965450"/>
          <p14:tracePt t="23526" x="9182100" y="2952750"/>
          <p14:tracePt t="23564" x="9150350" y="2895600"/>
          <p14:tracePt t="23610" x="9118600" y="2857500"/>
          <p14:tracePt t="23641" x="9086850" y="2838450"/>
          <p14:tracePt t="23674" x="9055100" y="2825750"/>
          <p14:tracePt t="23707" x="9042400" y="2825750"/>
          <p14:tracePt t="23741" x="9036050" y="2819400"/>
          <p14:tracePt t="23774" x="9023350" y="2813050"/>
          <p14:tracePt t="23808" x="8991600" y="2800350"/>
          <p14:tracePt t="23822" x="8985250" y="2794000"/>
          <p14:tracePt t="23860" x="8953500" y="2787650"/>
          <p14:tracePt t="23905" x="8934450" y="2787650"/>
          <p14:tracePt t="23906" x="8915400" y="2800350"/>
          <p14:tracePt t="23941" x="8820150" y="2882900"/>
          <p14:tracePt t="23974" x="8763000" y="2946400"/>
          <p14:tracePt t="23989" x="8756650" y="2959100"/>
          <p14:tracePt t="24028" x="8750300" y="2984500"/>
          <p14:tracePt t="24062" x="8750300" y="3016250"/>
          <p14:tracePt t="24107" x="8750300" y="3105150"/>
          <p14:tracePt t="24109" x="8750300" y="3111500"/>
          <p14:tracePt t="24141" x="8769350" y="3194050"/>
          <p14:tracePt t="24154" x="8769350" y="3206750"/>
          <p14:tracePt t="24188" x="8782050" y="3263900"/>
          <p14:tracePt t="24232" x="8794750" y="3314700"/>
          <p14:tracePt t="24267" x="8807450" y="3352800"/>
          <p14:tracePt t="24270" x="8813800" y="3359150"/>
          <p14:tracePt t="24287" x="8813800" y="3365500"/>
          <p14:tracePt t="24321" x="8839200" y="3409950"/>
          <p14:tracePt t="24357" x="8864600" y="3454400"/>
          <p14:tracePt t="24358" x="8877300" y="3460750"/>
          <p14:tracePt t="24406" x="8896350" y="3479800"/>
          <p14:tracePt t="24450" x="8909050" y="3479800"/>
          <p14:tracePt t="24486" x="8940800" y="3479800"/>
          <p14:tracePt t="24556" x="8953500" y="3479800"/>
          <p14:tracePt t="24595" x="8966200" y="3479800"/>
          <p14:tracePt t="24642" x="8966200" y="3486150"/>
          <p14:tracePt t="24675" x="8972550" y="3486150"/>
          <p14:tracePt t="24862" x="8991600" y="3486150"/>
          <p14:tracePt t="24892" x="9010650" y="3486150"/>
          <p14:tracePt t="24910" x="9048750" y="3486150"/>
          <p14:tracePt t="24954" x="9067800" y="3486150"/>
          <p14:tracePt t="25003" x="9080500" y="3486150"/>
          <p14:tracePt t="25027" x="9131300" y="3441700"/>
          <p14:tracePt t="25066" x="9207500" y="3384550"/>
          <p14:tracePt t="25092" x="9220200" y="3365500"/>
          <p14:tracePt t="25127" x="9239250" y="3327400"/>
          <p14:tracePt t="25129" x="9239250" y="3308350"/>
          <p14:tracePt t="25159" x="9258300" y="3244850"/>
          <p14:tracePt t="25160" x="9264650" y="3232150"/>
          <p14:tracePt t="25192" x="9264650" y="3181350"/>
          <p14:tracePt t="25210" x="9264650" y="3162300"/>
          <p14:tracePt t="25244" x="9271000" y="3105150"/>
          <p14:tracePt t="25281" x="9271000" y="3048000"/>
          <p14:tracePt t="25300" x="9271000" y="3022600"/>
          <p14:tracePt t="25326" x="9258300" y="2997200"/>
          <p14:tracePt t="25339" x="9258300" y="2990850"/>
          <p14:tracePt t="25361" x="9251950" y="2971800"/>
          <p14:tracePt t="25393" x="9239250" y="2933700"/>
          <p14:tracePt t="25462" x="9169400" y="2774950"/>
          <p14:tracePt t="25474" x="9169400" y="2768600"/>
          <p14:tracePt t="25511" x="9144000" y="2736850"/>
          <p14:tracePt t="25544" x="9137650" y="2730500"/>
          <p14:tracePt t="25579" x="9131300" y="2717800"/>
          <p14:tracePt t="25622" x="9099550" y="2692400"/>
          <p14:tracePt t="25655" x="9080500" y="2667000"/>
          <p14:tracePt t="25657" x="9074150" y="2660650"/>
          <p14:tracePt t="25682" x="9067800" y="2660650"/>
          <p14:tracePt t="25722" x="9061450" y="2647950"/>
          <p14:tracePt t="25747" x="9048750" y="2641600"/>
          <p14:tracePt t="26009" x="0" y="0"/>
        </p14:tracePtLst>
        <p14:tracePtLst>
          <p14:tracePt t="26344" x="8750300" y="2908300"/>
          <p14:tracePt t="26364" x="8756650" y="2914650"/>
          <p14:tracePt t="26404" x="8788400" y="2933700"/>
          <p14:tracePt t="26438" x="8858250" y="2965450"/>
          <p14:tracePt t="26441" x="8909050" y="2971800"/>
          <p14:tracePt t="26485" x="9004300" y="2978150"/>
          <p14:tracePt t="26511" x="9023350" y="2978150"/>
          <p14:tracePt t="26550" x="9042400" y="2978150"/>
          <p14:tracePt t="26578" x="9086850" y="2965450"/>
          <p14:tracePt t="26611" x="9131300" y="2952750"/>
          <p14:tracePt t="26645" x="9150350" y="2946400"/>
          <p14:tracePt t="26662" x="9150350" y="2933700"/>
          <p14:tracePt t="26697" x="9169400" y="2908300"/>
          <p14:tracePt t="26699" x="9169400" y="2901950"/>
          <p14:tracePt t="26734" x="9182100" y="2863850"/>
          <p14:tracePt t="26781" x="9175750" y="2813050"/>
          <p14:tracePt t="26811" x="9163050" y="2781300"/>
          <p14:tracePt t="26812" x="9163050" y="2774950"/>
          <p14:tracePt t="26845" x="9137650" y="2743200"/>
          <p14:tracePt t="26858" x="9124950" y="2743200"/>
          <p14:tracePt t="26890" x="9099550" y="2730500"/>
          <p14:tracePt t="26892" x="9086850" y="2730500"/>
          <p14:tracePt t="26936" x="8991600" y="2717800"/>
          <p14:tracePt t="26970" x="8909050" y="2717800"/>
          <p14:tracePt t="27014" x="8845550" y="2724150"/>
          <p14:tracePt t="27027" x="8839200" y="2724150"/>
          <p14:tracePt t="27061" x="8807450" y="2743200"/>
          <p14:tracePt t="27063" x="8801100" y="2749550"/>
          <p14:tracePt t="27107" x="8756650" y="2800350"/>
          <p14:tracePt t="27120" x="8743950" y="2813050"/>
          <p14:tracePt t="27152" x="8737600" y="2832100"/>
          <p14:tracePt t="27187" x="8731250" y="2851150"/>
          <p14:tracePt t="27232" x="8731250" y="2889250"/>
          <p14:tracePt t="27266" x="8750300" y="2933700"/>
          <p14:tracePt t="27295" x="8782050" y="2965450"/>
          <p14:tracePt t="27330" x="8851900" y="3016250"/>
          <p14:tracePt t="27374" x="8902700" y="3035300"/>
          <p14:tracePt t="27400" x="8928100" y="3035300"/>
          <p14:tracePt t="27434" x="9036050" y="3028950"/>
          <p14:tracePt t="27436" x="9080500" y="3022600"/>
          <p14:tracePt t="27470" x="9163050" y="3016250"/>
          <p14:tracePt t="27495" x="9188450" y="3016250"/>
          <p14:tracePt t="27566" x="9226550" y="2978150"/>
          <p14:tracePt t="27596" x="9258300" y="2940050"/>
          <p14:tracePt t="27640" x="9271000" y="2889250"/>
          <p14:tracePt t="27667" x="9271000" y="2857500"/>
          <p14:tracePt t="27701" x="9258300" y="2819400"/>
          <p14:tracePt t="27703" x="9258300" y="2813050"/>
          <p14:tracePt t="27735" x="9251950" y="2800350"/>
          <p14:tracePt t="27762" x="9245600" y="2787650"/>
          <p14:tracePt t="27775" x="9226550" y="2781300"/>
          <p14:tracePt t="27805" x="9194800" y="2768600"/>
          <p14:tracePt t="27806" x="9182100" y="2768600"/>
          <p14:tracePt t="27818" x="9175750" y="2762250"/>
          <p14:tracePt t="27856" x="9093200" y="2743200"/>
          <p14:tracePt t="27890" x="9055100" y="2743200"/>
          <p14:tracePt t="27934" x="9017000" y="2743200"/>
          <p14:tracePt t="27936" x="9004300" y="2743200"/>
          <p14:tracePt t="27947" x="8991600" y="2743200"/>
          <p14:tracePt t="27971" x="8934450" y="2749550"/>
          <p14:tracePt t="27996" x="8883650" y="2755900"/>
          <p14:tracePt t="28029" x="8851900" y="2762250"/>
          <p14:tracePt t="28069" x="8839200" y="2762250"/>
          <p14:tracePt t="28082" x="8832850" y="2774950"/>
          <p14:tracePt t="28121" x="8801100" y="2800350"/>
          <p14:tracePt t="28154" x="8769350" y="2832100"/>
          <p14:tracePt t="28188" x="8756650" y="2851150"/>
          <p14:tracePt t="28233" x="8750300" y="2876550"/>
          <p14:tracePt t="28235" x="8743950" y="2882900"/>
          <p14:tracePt t="28263" x="8743950" y="2914650"/>
          <p14:tracePt t="28276" x="8743950" y="2921000"/>
          <p14:tracePt t="28309" x="8743950" y="2959100"/>
          <p14:tracePt t="28344" x="8756650" y="2978150"/>
          <p14:tracePt t="28387" x="8807450" y="3022600"/>
          <p14:tracePt t="28423" x="8858250" y="3035300"/>
          <p14:tracePt t="28442" x="8896350" y="3035300"/>
          <p14:tracePt t="28477" x="9023350" y="3016250"/>
          <p14:tracePt t="28511" x="9118600" y="3003550"/>
          <p14:tracePt t="28546" x="9175750" y="2990850"/>
          <p14:tracePt t="28548" x="9182100" y="2984500"/>
          <p14:tracePt t="28591" x="9194800" y="2984500"/>
          <p14:tracePt t="28624" x="9213850" y="2971800"/>
          <p14:tracePt t="28643" x="9226550" y="2959100"/>
          <p14:tracePt t="28662" x="9239250" y="2946400"/>
          <p14:tracePt t="28686" x="9251950" y="2927350"/>
          <p14:tracePt t="28719" x="9258300" y="2889250"/>
          <p14:tracePt t="28738" x="9258300" y="2870200"/>
          <p14:tracePt t="28774" x="9258300" y="2813050"/>
          <p14:tracePt t="28810" x="9251950" y="2781300"/>
          <p14:tracePt t="28844" x="9245600" y="2768600"/>
          <p14:tracePt t="28889" x="9226550" y="2755900"/>
          <p14:tracePt t="28923" x="9175750" y="2736850"/>
          <p14:tracePt t="28942" x="9124950" y="2724150"/>
          <p14:tracePt t="28959" x="9080500" y="2717800"/>
          <p14:tracePt t="28972" x="9055100" y="2717800"/>
          <p14:tracePt t="29011" x="8985250" y="2717800"/>
          <p14:tracePt t="29045" x="8966200" y="2717800"/>
          <p14:tracePt t="29078" x="8928100" y="2717800"/>
          <p14:tracePt t="29122" x="8883650" y="2749550"/>
          <p14:tracePt t="29124" x="8870950" y="2755900"/>
          <p14:tracePt t="29135" x="8870950" y="2768600"/>
          <p14:tracePt t="29169" x="8832850" y="2806700"/>
          <p14:tracePt t="29203" x="8813800" y="2825750"/>
          <p14:tracePt t="29247" x="8807450" y="2914650"/>
          <p14:tracePt t="29248" x="8807450" y="2921000"/>
          <p14:tracePt t="29282" x="8807450" y="2940050"/>
          <p14:tracePt t="29301" x="8813800" y="2952750"/>
          <p14:tracePt t="29343" x="8832850" y="2978150"/>
          <p14:tracePt t="29387" x="8858250" y="2997200"/>
          <p14:tracePt t="29400" x="8864600" y="3003550"/>
          <p14:tracePt t="29436" x="8883650" y="3003550"/>
          <p14:tracePt t="29470" x="8890000" y="3003550"/>
          <p14:tracePt t="29550" x="0" y="0"/>
        </p14:tracePtLst>
        <p14:tracePtLst>
          <p14:tracePt t="53785" x="9207500" y="3556000"/>
          <p14:tracePt t="55069" x="9232900" y="3556000"/>
          <p14:tracePt t="55088" x="9321800" y="3562350"/>
          <p14:tracePt t="55122" x="9518650" y="3581400"/>
          <p14:tracePt t="55157" x="9652000" y="3594100"/>
          <p14:tracePt t="55190" x="9715500" y="3594100"/>
          <p14:tracePt t="55236" x="9785350" y="3594100"/>
          <p14:tracePt t="55263" x="9842500" y="3587750"/>
          <p14:tracePt t="55274" x="9867900" y="3587750"/>
          <p14:tracePt t="55303" x="9982200" y="3581400"/>
          <p14:tracePt t="55329" x="10071100" y="3581400"/>
          <p14:tracePt t="55348" x="10134600" y="3575050"/>
          <p14:tracePt t="55391" x="10236200" y="3549650"/>
          <p14:tracePt t="55410" x="10274300" y="3543300"/>
          <p14:tracePt t="55434" x="10375900" y="3517900"/>
          <p14:tracePt t="55467" x="10483850" y="3486150"/>
          <p14:tracePt t="55500" x="10547350" y="3460750"/>
          <p14:tracePt t="55502" x="10553700" y="3454400"/>
          <p14:tracePt t="55530" x="10579100" y="3441700"/>
          <p14:tracePt t="55563" x="10604500" y="3422650"/>
          <p14:tracePt t="55604" x="10629900" y="3390900"/>
          <p14:tracePt t="55616" x="10636250" y="3384550"/>
          <p14:tracePt t="55654" x="10661650" y="3352800"/>
          <p14:tracePt t="55689" x="10687050" y="3321050"/>
          <p14:tracePt t="55733" x="10712450" y="3289300"/>
          <p14:tracePt t="55745" x="10712450" y="3282950"/>
          <p14:tracePt t="55747" x="10718800" y="3276600"/>
          <p14:tracePt t="55779" x="10725150" y="3225800"/>
          <p14:tracePt t="55814" x="10731500" y="3155950"/>
          <p14:tracePt t="55816" x="10731500" y="3136900"/>
          <p14:tracePt t="55862" x="10731500" y="3098800"/>
          <p14:tracePt t="55863" x="10725150" y="3079750"/>
          <p14:tracePt t="55897" x="10706100" y="3048000"/>
          <p14:tracePt t="55930" x="10693400" y="3028950"/>
          <p14:tracePt t="55942" x="10680700" y="3022600"/>
          <p14:tracePt t="55980" x="10648950" y="2997200"/>
          <p14:tracePt t="56014" x="10585450" y="2965450"/>
          <p14:tracePt t="56050" x="10426700" y="2927350"/>
          <p14:tracePt t="56095" x="10248900" y="2895600"/>
          <p14:tracePt t="56130" x="10160000" y="2889250"/>
          <p14:tracePt t="56164" x="10083800" y="2882900"/>
          <p14:tracePt t="56197" x="10013950" y="2882900"/>
          <p14:tracePt t="56211" x="9969500" y="2882900"/>
          <p14:tracePt t="56252" x="9836150" y="2882900"/>
          <p14:tracePt t="56296" x="9728200" y="2882900"/>
          <p14:tracePt t="56310" x="9709150" y="2882900"/>
          <p14:tracePt t="56344" x="9664700" y="2889250"/>
          <p14:tracePt t="56378" x="9607550" y="2901950"/>
          <p14:tracePt t="56380" x="9588500" y="2908300"/>
          <p14:tracePt t="56424" x="9499600" y="2946400"/>
          <p14:tracePt t="56452" x="9474200" y="2959100"/>
          <p14:tracePt t="56485" x="9461500" y="2971800"/>
          <p14:tracePt t="56514" x="9448800" y="2978150"/>
          <p14:tracePt t="56548" x="9429750" y="2997200"/>
          <p14:tracePt t="56549" x="9429750" y="3003550"/>
          <p14:tracePt t="56595" x="9398000" y="3035300"/>
          <p14:tracePt t="56608" x="9385300" y="3041650"/>
          <p14:tracePt t="56641" x="9372600" y="3060700"/>
          <p14:tracePt t="56675" x="9353550" y="3079750"/>
          <p14:tracePt t="56720" x="9340850" y="3098800"/>
          <p14:tracePt t="56748" x="9328150" y="3117850"/>
          <p14:tracePt t="56781" x="9321800" y="3143250"/>
          <p14:tracePt t="56802" x="9309100" y="3155950"/>
          <p14:tracePt t="56846" x="9302750" y="3175000"/>
          <p14:tracePt t="56891" x="9302750" y="3187700"/>
          <p14:tracePt t="56944" x="9296400" y="3206750"/>
          <p14:tracePt t="56987" x="9290050" y="3219450"/>
          <p14:tracePt t="57005" x="9290050" y="3232150"/>
          <p14:tracePt t="57048" x="9283700" y="3270250"/>
          <p14:tracePt t="57082" x="9283700" y="3302000"/>
          <p14:tracePt t="57100" x="9283700" y="3308350"/>
          <p14:tracePt t="57144" x="9283700" y="3327400"/>
          <p14:tracePt t="57164" x="9283700" y="3333750"/>
          <p14:tracePt t="57198" x="9283700" y="3340100"/>
          <p14:tracePt t="57232" x="9290050" y="3346450"/>
          <p14:tracePt t="57267" x="9296400" y="3359150"/>
          <p14:tracePt t="57299" x="9309100" y="3371850"/>
          <p14:tracePt t="57318" x="9328150" y="3390900"/>
          <p14:tracePt t="57335" x="9340850" y="3397250"/>
          <p14:tracePt t="57370" x="9372600" y="3435350"/>
          <p14:tracePt t="57411" x="9398000" y="3454400"/>
          <p14:tracePt t="57429" x="9404350" y="3454400"/>
          <p14:tracePt t="57463" x="9429750" y="3460750"/>
          <p14:tracePt t="57498" x="9467850" y="3479800"/>
          <p14:tracePt t="57532" x="9531350" y="3486150"/>
          <p14:tracePt t="57551" x="9563100" y="3498850"/>
          <p14:tracePt t="57582" x="9620250" y="3498850"/>
          <p14:tracePt t="57584" x="9632950" y="3505200"/>
          <p14:tracePt t="57616" x="9677400" y="3511550"/>
          <p14:tracePt t="57649" x="9721850" y="3511550"/>
          <p14:tracePt t="57663" x="9740900" y="3511550"/>
          <p14:tracePt t="57702" x="9861550" y="3511550"/>
          <p14:tracePt t="57738" x="9950450" y="3511550"/>
          <p14:tracePt t="57759" x="9982200" y="3511550"/>
          <p14:tracePt t="57795" x="10071100" y="3511550"/>
          <p14:tracePt t="57833" x="10140950" y="3511550"/>
          <p14:tracePt t="57872" x="10229850" y="3511550"/>
          <p14:tracePt t="57874" x="10248900" y="3505200"/>
          <p14:tracePt t="57895" x="10280650" y="3505200"/>
          <p14:tracePt t="57943" x="10356850" y="3486150"/>
          <p14:tracePt t="57969" x="10382250" y="3473450"/>
          <p14:tracePt t="58002" x="10414000" y="3441700"/>
          <p14:tracePt t="58033" x="10452100" y="3416300"/>
          <p14:tracePt t="58077" x="10521950" y="3371850"/>
          <p14:tracePt t="58090" x="10528300" y="3371850"/>
          <p14:tracePt t="58128" x="10553700" y="3346450"/>
          <p14:tracePt t="58172" x="10572750" y="3321050"/>
          <p14:tracePt t="58211" x="10579100" y="3314700"/>
          <p14:tracePt t="58267" x="10585450" y="3302000"/>
          <p14:tracePt t="58279" x="10598150" y="3289300"/>
          <p14:tracePt t="58301" x="10598150" y="3276600"/>
          <p14:tracePt t="58302" x="10610850" y="3263900"/>
          <p14:tracePt t="58319" x="10610850" y="3251200"/>
          <p14:tracePt t="58355" x="10623550" y="3206750"/>
          <p14:tracePt t="58390" x="10623550" y="3155950"/>
          <p14:tracePt t="58425" x="10623550" y="3117850"/>
          <p14:tracePt t="58471" x="10617200" y="3086100"/>
          <p14:tracePt t="58500" x="10610850" y="3073400"/>
          <p14:tracePt t="58533" x="10598150" y="3060700"/>
          <p14:tracePt t="58536" x="10598150" y="3054350"/>
          <p14:tracePt t="58567" x="10585450" y="3041650"/>
          <p14:tracePt t="58568" x="10579100" y="3035300"/>
          <p14:tracePt t="58600" x="10560050" y="3016250"/>
          <p14:tracePt t="58619" x="10541000" y="3003550"/>
          <p14:tracePt t="58655" x="10483850" y="2978150"/>
          <p14:tracePt t="58655" x="10452100" y="2965450"/>
          <p14:tracePt t="58690" x="10356850" y="2933700"/>
          <p14:tracePt t="58735" x="10217150" y="2901950"/>
          <p14:tracePt t="58737" x="10198100" y="2895600"/>
          <p14:tracePt t="58767" x="10096500" y="2882900"/>
          <p14:tracePt t="58801" x="10045700" y="2870200"/>
          <p14:tracePt t="58802" x="10033000" y="2870200"/>
          <p14:tracePt t="58834" x="9982200" y="2863850"/>
          <p14:tracePt t="58868" x="9931400" y="2863850"/>
          <p14:tracePt t="58881" x="9918700" y="2863850"/>
          <p14:tracePt t="58919" x="9798050" y="2863850"/>
          <p14:tracePt t="58955" x="9696450" y="2876550"/>
          <p14:tracePt t="59000" x="9626600" y="2882900"/>
          <p14:tracePt t="59002" x="9613900" y="2882900"/>
          <p14:tracePt t="59034" x="9594850" y="2895600"/>
          <p14:tracePt t="59047" x="9582150" y="2895600"/>
          <p14:tracePt t="59079" x="9556750" y="2908300"/>
          <p14:tracePt t="59112" x="9525000" y="2921000"/>
          <p14:tracePt t="59157" x="9467850" y="2940050"/>
          <p14:tracePt t="59191" x="9436100" y="2952750"/>
          <p14:tracePt t="59211" x="9429750" y="2959100"/>
          <p14:tracePt t="59223" x="9417050" y="2965450"/>
          <p14:tracePt t="59247" x="9404350" y="2971800"/>
          <p14:tracePt t="59281" x="9385300" y="2984500"/>
          <p14:tracePt t="59315" x="9366250" y="3003550"/>
          <p14:tracePt t="59359" x="9334500" y="3041650"/>
          <p14:tracePt t="59393" x="9321800" y="3054350"/>
          <p14:tracePt t="59418" x="9315450" y="3067050"/>
          <p14:tracePt t="59451" x="9290050" y="3098800"/>
          <p14:tracePt t="59485" x="9283700" y="3117850"/>
          <p14:tracePt t="59487" x="9283700" y="3130550"/>
          <p14:tracePt t="59506" x="9283700" y="3136900"/>
          <p14:tracePt t="59548" x="9271000" y="3168650"/>
          <p14:tracePt t="59551" x="9271000" y="3181350"/>
          <p14:tracePt t="59593" x="9264650" y="3251200"/>
          <p14:tracePt t="59607" x="9264650" y="3263900"/>
          <p14:tracePt t="59646" x="9264650" y="3308350"/>
          <p14:tracePt t="59689" x="9264650" y="3346450"/>
          <p14:tracePt t="59718" x="9264650" y="3378200"/>
          <p14:tracePt t="59720" x="9264650" y="3384550"/>
          <p14:tracePt t="59731" x="9271000" y="3397250"/>
          <p14:tracePt t="59752" x="9277350" y="3422650"/>
          <p14:tracePt t="59785" x="9302750" y="3467100"/>
          <p14:tracePt t="59804" x="9315450" y="3486150"/>
          <p14:tracePt t="59848" x="9378950" y="3530600"/>
          <p14:tracePt t="59892" x="9423400" y="3549650"/>
          <p14:tracePt t="59905" x="9436100" y="3556000"/>
          <p14:tracePt t="59938" x="9442450" y="3556000"/>
          <p14:tracePt t="59973" x="9461500" y="3568700"/>
          <p14:tracePt t="60019" x="9505950" y="3575050"/>
          <p14:tracePt t="60052" x="9563100" y="3581400"/>
          <p14:tracePt t="60086" x="9639300" y="3587750"/>
          <p14:tracePt t="60128" x="9740900" y="3606800"/>
          <p14:tracePt t="60130" x="9759950" y="3606800"/>
          <p14:tracePt t="60154" x="9836150" y="3613150"/>
          <p14:tracePt t="60166" x="9848850" y="3613150"/>
          <p14:tracePt t="60204" x="9956800" y="3613150"/>
          <p14:tracePt t="60245" x="10134600" y="3606800"/>
          <p14:tracePt t="60278" x="10217150" y="3594100"/>
          <p14:tracePt t="60312" x="10261600" y="3587750"/>
          <p14:tracePt t="60346" x="10306050" y="3568700"/>
          <p14:tracePt t="60348" x="10325100" y="3562350"/>
          <p14:tracePt t="60366" x="10356850" y="3556000"/>
          <p14:tracePt t="60409" x="10452100" y="3530600"/>
          <p14:tracePt t="60454" x="10547350" y="3473450"/>
          <p14:tracePt t="60468" x="10566400" y="3460750"/>
          <p14:tracePt t="60476" x="10579100" y="3454400"/>
          <p14:tracePt t="60493" x="10591800" y="3441700"/>
          <p14:tracePt t="60551" x="10610850" y="3403600"/>
          <p14:tracePt t="60576" x="10610850" y="3378200"/>
          <p14:tracePt t="60610" x="10610850" y="3333750"/>
          <p14:tracePt t="60645" x="10610850" y="3276600"/>
          <p14:tracePt t="60647" x="10610850" y="3270250"/>
          <p14:tracePt t="60672" x="10610850" y="3219450"/>
          <p14:tracePt t="60707" x="10604500" y="3175000"/>
          <p14:tracePt t="60751" x="10591800" y="3136900"/>
          <p14:tracePt t="60764" x="10591800" y="3130550"/>
          <p14:tracePt t="60797" x="10579100" y="3092450"/>
          <p14:tracePt t="60832" x="10541000" y="3028950"/>
          <p14:tracePt t="60877" x="10483850" y="2965450"/>
          <p14:tracePt t="60903" x="10458450" y="2946400"/>
          <p14:tracePt t="60904" x="10452100" y="2946400"/>
          <p14:tracePt t="60937" x="10414000" y="2927350"/>
          <p14:tracePt t="60974" x="10325100" y="2908300"/>
          <p14:tracePt t="60976" x="10299700" y="2901950"/>
          <p14:tracePt t="61011" x="10172700" y="2882900"/>
          <p14:tracePt t="61024" x="10115550" y="2876550"/>
          <p14:tracePt t="61063" x="9944100" y="2870200"/>
          <p14:tracePt t="61064" x="9918700" y="2863850"/>
          <p14:tracePt t="61103" x="9753600" y="2863850"/>
          <p14:tracePt t="61137" x="9683750" y="2863850"/>
          <p14:tracePt t="61171" x="9601200" y="2889250"/>
          <p14:tracePt t="61205" x="9537700" y="2914650"/>
          <p14:tracePt t="61207" x="9518650" y="2921000"/>
          <p14:tracePt t="61237" x="9474200" y="2940050"/>
          <p14:tracePt t="61238" x="9461500" y="2940050"/>
          <p14:tracePt t="61257" x="9429750" y="2959100"/>
          <p14:tracePt t="61301" x="9378950" y="2978150"/>
          <p14:tracePt t="61304" x="9372600" y="2984500"/>
          <p14:tracePt t="61323" x="9366250" y="2990850"/>
          <p14:tracePt t="61357" x="9353550" y="3003550"/>
          <p14:tracePt t="61360" x="9347200" y="3009900"/>
          <p14:tracePt t="61398" x="9340850" y="3022600"/>
          <p14:tracePt t="61433" x="9321800" y="3048000"/>
          <p14:tracePt t="61469" x="9309100" y="3067050"/>
          <p14:tracePt t="61504" x="9283700" y="3111500"/>
          <p14:tracePt t="61537" x="9271000" y="3143250"/>
          <p14:tracePt t="61556" x="9271000" y="3162300"/>
          <p14:tracePt t="61592" x="9264650" y="3194050"/>
          <p14:tracePt t="61626" x="9258300" y="3219450"/>
          <p14:tracePt t="61666" x="9258300" y="3251200"/>
          <p14:tracePt t="61701" x="9258300" y="3282950"/>
          <p14:tracePt t="61734" x="9258300" y="3314700"/>
          <p14:tracePt t="61768" x="9264650" y="3340100"/>
          <p14:tracePt t="61771" x="9264650" y="3352800"/>
          <p14:tracePt t="61804" x="9277350" y="3365500"/>
          <p14:tracePt t="61818" x="9290050" y="3384550"/>
          <p14:tracePt t="61859" x="9328150" y="3416300"/>
          <p14:tracePt t="61893" x="9378950" y="3435350"/>
          <p14:tracePt t="61938" x="9474200" y="3460750"/>
          <p14:tracePt t="61951" x="9493250" y="3467100"/>
          <p14:tracePt t="61984" x="9588500" y="3473450"/>
          <p14:tracePt t="62019" x="9696450" y="3479800"/>
          <p14:tracePt t="62021" x="9728200" y="3479800"/>
          <p14:tracePt t="62065" x="9886950" y="3479800"/>
          <p14:tracePt t="62091" x="9982200" y="3492500"/>
          <p14:tracePt t="62123" x="10083800" y="3511550"/>
          <p14:tracePt t="62125" x="10121900" y="3517900"/>
          <p14:tracePt t="62159" x="10217150" y="3517900"/>
          <p14:tracePt t="62204" x="10331450" y="3517900"/>
          <p14:tracePt t="62218" x="10356850" y="3517900"/>
          <p14:tracePt t="62250" x="10426700" y="3517900"/>
          <p14:tracePt t="62284" x="10477500" y="3511550"/>
          <p14:tracePt t="62286" x="10490200" y="3511550"/>
          <p14:tracePt t="62329" x="10553700" y="3492500"/>
          <p14:tracePt t="62369" x="10629900" y="3460750"/>
          <p14:tracePt t="62381" x="10655300" y="3454400"/>
          <p14:tracePt t="62420" x="10693400" y="3429000"/>
          <p14:tracePt t="62422" x="10699750" y="3422650"/>
          <p14:tracePt t="62455" x="10706100" y="3397250"/>
          <p14:tracePt t="62498" x="10712450" y="3359150"/>
          <p14:tracePt t="62511" x="10718800" y="3333750"/>
          <p14:tracePt t="62549" x="10725150" y="3263900"/>
          <p14:tracePt t="62594" x="10725150" y="3206750"/>
          <p14:tracePt t="62628" x="10725150" y="3168650"/>
          <p14:tracePt t="62632" x="10718800" y="3155950"/>
          <p14:tracePt t="62658" x="10706100" y="3124200"/>
          <p14:tracePt t="62691" x="10680700" y="3067050"/>
          <p14:tracePt t="62722" x="10668000" y="3048000"/>
          <p14:tracePt t="62766" x="10636250" y="3028950"/>
          <p14:tracePt t="62780" x="10623550" y="3016250"/>
          <p14:tracePt t="62819" x="10572750" y="2990850"/>
          <p14:tracePt t="62854" x="10502900" y="2971800"/>
          <p14:tracePt t="62889" x="10420350" y="2965450"/>
          <p14:tracePt t="62891" x="10388600" y="2959100"/>
          <p14:tracePt t="62925" x="10255250" y="2952750"/>
          <p14:tracePt t="62956" x="10083800" y="2952750"/>
          <p14:tracePt t="62989" x="9988550" y="2952750"/>
          <p14:tracePt t="63011" x="9944100" y="2952750"/>
          <p14:tracePt t="63046" x="9886950" y="2952750"/>
          <p14:tracePt t="63080" x="9836150" y="2952750"/>
          <p14:tracePt t="63125" x="9759950" y="2952750"/>
          <p14:tracePt t="63138" x="9696450" y="2952750"/>
          <p14:tracePt t="63172" x="9575800" y="2952750"/>
          <p14:tracePt t="63206" x="9474200" y="2952750"/>
          <p14:tracePt t="63209" x="9461500" y="2952750"/>
          <p14:tracePt t="63253" x="9417050" y="2952750"/>
          <p14:tracePt t="63256" x="9410700" y="2952750"/>
          <p14:tracePt t="63274" x="9404350" y="2959100"/>
          <p14:tracePt t="63307" x="9391650" y="2965450"/>
          <p14:tracePt t="63342" x="9359900" y="2978150"/>
          <p14:tracePt t="63377" x="9340850" y="2997200"/>
          <p14:tracePt t="63380" x="9334500" y="2997200"/>
          <p14:tracePt t="63423" x="9283700" y="3048000"/>
          <p14:tracePt t="63436" x="9271000" y="3060700"/>
          <p14:tracePt t="63470" x="9245600" y="3079750"/>
          <p14:tracePt t="63511" x="9226550" y="3105150"/>
          <p14:tracePt t="63544" x="9207500" y="3136900"/>
          <p14:tracePt t="63546" x="9201150" y="3136900"/>
          <p14:tracePt t="63580" x="9188450" y="3162300"/>
          <p14:tracePt t="63606" x="9175750" y="3187700"/>
          <p14:tracePt t="63640" x="9169400" y="3206750"/>
          <p14:tracePt t="63674" x="9169400" y="3219450"/>
          <p14:tracePt t="63693" x="9156700" y="3238500"/>
          <p14:tracePt t="63724" x="9156700" y="3289300"/>
          <p14:tracePt t="63757" x="9156700" y="3314700"/>
          <p14:tracePt t="63790" x="9156700" y="3340100"/>
          <p14:tracePt t="63842" x="9156700" y="3359150"/>
          <p14:tracePt t="63877" x="9175750" y="3378200"/>
          <p14:tracePt t="63895" x="9182100" y="3390900"/>
          <p14:tracePt t="63937" x="9194800" y="3397250"/>
          <p14:tracePt t="63971" x="9194800" y="3403600"/>
          <p14:tracePt t="64656" x="9201150" y="3403600"/>
          <p14:tracePt t="64691" x="9258300" y="3429000"/>
          <p14:tracePt t="64746" x="9340850" y="3460750"/>
          <p14:tracePt t="64765" x="9353550" y="3460750"/>
          <p14:tracePt t="64788" x="9372600" y="3467100"/>
          <p14:tracePt t="64836" x="9448800" y="3479800"/>
          <p14:tracePt t="64853" x="9480550" y="3479800"/>
          <p14:tracePt t="64882" x="9525000" y="3479800"/>
          <p14:tracePt t="64908" x="9563100" y="3479800"/>
          <p14:tracePt t="64941" x="9594850" y="3479800"/>
          <p14:tracePt t="64975" x="9652000" y="3479800"/>
          <p14:tracePt t="64993" x="9683750" y="3479800"/>
          <p14:tracePt t="65068" x="9861550" y="3479800"/>
          <p14:tracePt t="65086" x="9906000" y="3479800"/>
          <p14:tracePt t="65120" x="10020300" y="3479800"/>
          <p14:tracePt t="65158" x="10083800" y="3479800"/>
          <p14:tracePt t="65192" x="10134600" y="3479800"/>
          <p14:tracePt t="65237" x="10267950" y="3473450"/>
          <p14:tracePt t="65289" x="10382250" y="3460750"/>
          <p14:tracePt t="65290" x="10388600" y="3460750"/>
          <p14:tracePt t="65329" x="10445750" y="3460750"/>
          <p14:tracePt t="65331" x="10452100" y="3454400"/>
          <p14:tracePt t="65358" x="10483850" y="3448050"/>
          <p14:tracePt t="65394" x="10515600" y="3435350"/>
          <p14:tracePt t="65414" x="10534650" y="3422650"/>
          <p14:tracePt t="65450" x="10566400" y="3397250"/>
          <p14:tracePt t="65485" x="10604500" y="3365500"/>
          <p14:tracePt t="65519" x="10617200" y="3359150"/>
          <p14:tracePt t="65561" x="10636250" y="3340100"/>
          <p14:tracePt t="65594" x="10642600" y="3333750"/>
          <p14:tracePt t="65596" x="10648950" y="3333750"/>
          <p14:tracePt t="65636" x="10655300" y="3327400"/>
          <p14:tracePt t="65686" x="10655300" y="3321050"/>
          <p14:tracePt t="65719" x="10655300" y="3314700"/>
          <p14:tracePt t="65758" x="10661650" y="3314700"/>
          <p14:tracePt t="65993" x="10668000" y="3308350"/>
          <p14:tracePt t="66200" x="10668000" y="3302000"/>
          <p14:tracePt t="66309" x="10668000" y="3295650"/>
          <p14:tracePt t="66344" x="10674350" y="3289300"/>
          <p14:tracePt t="66394" x="10674350" y="3282950"/>
          <p14:tracePt t="66439" x="10680700" y="3270250"/>
          <p14:tracePt t="66473" x="10680700" y="3257550"/>
          <p14:tracePt t="66518" x="10687050" y="3251200"/>
          <p14:tracePt t="66536" x="10687050" y="3238500"/>
          <p14:tracePt t="66585" x="10687050" y="3232150"/>
          <p14:tracePt t="66626" x="10693400" y="3225800"/>
          <p14:tracePt t="66670" x="10693400" y="3219450"/>
          <p14:tracePt t="66703" x="10693400" y="3213100"/>
          <p14:tracePt t="66812" x="10693400" y="3206750"/>
          <p14:tracePt t="66845" x="10693400" y="3200400"/>
          <p14:tracePt t="66878" x="10693400" y="3194050"/>
          <p14:tracePt t="66924" x="10693400" y="3187700"/>
          <p14:tracePt t="66936" x="10693400" y="3181350"/>
          <p14:tracePt t="67006" x="10693400" y="3175000"/>
          <p14:tracePt t="67051" x="10693400" y="3168650"/>
          <p14:tracePt t="67103" x="10693400" y="3155950"/>
          <p14:tracePt t="67137" x="10693400" y="3149600"/>
          <p14:tracePt t="67170" x="10693400" y="3143250"/>
          <p14:tracePt t="67344" x="10693400" y="3130550"/>
          <p14:tracePt t="67378" x="10687050" y="3124200"/>
          <p14:tracePt t="67411" x="10680700" y="3117850"/>
          <p14:tracePt t="67444" x="10674350" y="3105150"/>
          <p14:tracePt t="67462" x="10668000" y="3098800"/>
          <p14:tracePt t="67498" x="10655300" y="3086100"/>
          <p14:tracePt t="67533" x="10629900" y="3067050"/>
          <p14:tracePt t="67578" x="10579100" y="3041650"/>
          <p14:tracePt t="67612" x="10534650" y="3022600"/>
          <p14:tracePt t="67645" x="10471150" y="3009900"/>
          <p14:tracePt t="67678" x="10382250" y="2990850"/>
          <p14:tracePt t="67712" x="10287000" y="2971800"/>
          <p14:tracePt t="67725" x="10229850" y="2959100"/>
          <p14:tracePt t="67763" x="10153650" y="2952750"/>
          <p14:tracePt t="67776" x="10128250" y="2952750"/>
          <p14:tracePt t="67799" x="10071100" y="2946400"/>
          <p14:tracePt t="67844" x="9950450" y="2927350"/>
          <p14:tracePt t="67845" x="9925050" y="2921000"/>
          <p14:tracePt t="67894" x="9855200" y="2921000"/>
          <p14:tracePt t="67938" x="9785350" y="2908300"/>
          <p14:tracePt t="67972" x="9734550" y="2908300"/>
          <p14:tracePt t="67974" x="9709150" y="2908300"/>
          <p14:tracePt t="67998" x="9664700" y="2908300"/>
          <p14:tracePt t="68032" x="9601200" y="2901950"/>
          <p14:tracePt t="68066" x="9544050" y="2901950"/>
          <p14:tracePt t="68112" x="9486900" y="2908300"/>
          <p14:tracePt t="68125" x="9474200" y="2908300"/>
          <p14:tracePt t="68159" x="9429750" y="2921000"/>
          <p14:tracePt t="68203" x="9372600" y="2940050"/>
          <p14:tracePt t="68237" x="9353550" y="2946400"/>
          <p14:tracePt t="68264" x="9334500" y="2952750"/>
          <p14:tracePt t="68265" x="9328150" y="2959100"/>
          <p14:tracePt t="68277" x="9309100" y="2965450"/>
          <p14:tracePt t="68309" x="9283700" y="2978150"/>
          <p14:tracePt t="68321" x="9271000" y="2984500"/>
          <p14:tracePt t="68362" x="9251950" y="2997200"/>
          <p14:tracePt t="68406" x="9245600" y="3009900"/>
          <p14:tracePt t="68419" x="9232900" y="3016250"/>
          <p14:tracePt t="68454" x="9220200" y="3041650"/>
          <p14:tracePt t="68489" x="9207500" y="3060700"/>
          <p14:tracePt t="68492" x="9201150" y="3067050"/>
          <p14:tracePt t="68535" x="9188450" y="3098800"/>
          <p14:tracePt t="68595" x="9175750" y="3136900"/>
          <p14:tracePt t="68630" x="9175750" y="3155950"/>
          <p14:tracePt t="68648" x="9169400" y="3162300"/>
          <p14:tracePt t="68683" x="9169400" y="3194050"/>
          <p14:tracePt t="68719" x="9169400" y="3213100"/>
          <p14:tracePt t="68753" x="9169400" y="3225800"/>
          <p14:tracePt t="68756" x="9169400" y="3232150"/>
          <p14:tracePt t="68773" x="9169400" y="3238500"/>
          <p14:tracePt t="68798" x="9169400" y="3244850"/>
          <p14:tracePt t="68832" x="9169400" y="3270250"/>
          <p14:tracePt t="68863" x="9175750" y="3289300"/>
          <p14:tracePt t="68883" x="9182100" y="3302000"/>
          <p14:tracePt t="68918" x="9182100" y="3308350"/>
          <p14:tracePt t="68954" x="9188450" y="3321050"/>
          <p14:tracePt t="68973" x="9201150" y="3333750"/>
          <p14:tracePt t="68993" x="9207500" y="3346450"/>
          <p14:tracePt t="69027" x="9213850" y="3359150"/>
          <p14:tracePt t="69066" x="9220200" y="3371850"/>
          <p14:tracePt t="69110" x="9232900" y="3384550"/>
          <p14:tracePt t="69147" x="9258300" y="3409950"/>
          <p14:tracePt t="69192" x="9296400" y="3435350"/>
          <p14:tracePt t="69211" x="9328150" y="3448050"/>
          <p14:tracePt t="69254" x="9340850" y="3454400"/>
          <p14:tracePt t="69280" x="9353550" y="3454400"/>
          <p14:tracePt t="69314" x="9398000" y="3467100"/>
          <p14:tracePt t="69358" x="9448800" y="3467100"/>
          <p14:tracePt t="69393" x="9474200" y="3473450"/>
          <p14:tracePt t="69419" x="9486900" y="3473450"/>
          <p14:tracePt t="69451" x="9550400" y="3486150"/>
          <p14:tracePt t="69453" x="9569450" y="3486150"/>
          <p14:tracePt t="69487" x="9645650" y="3486150"/>
          <p14:tracePt t="69531" x="9759950" y="3486150"/>
          <p14:tracePt t="69533" x="9772650" y="3486150"/>
          <p14:tracePt t="69545" x="9785350" y="3486150"/>
          <p14:tracePt t="69578" x="9823450" y="3486150"/>
          <p14:tracePt t="69612" x="9855200" y="3486150"/>
          <p14:tracePt t="69612" x="9861550" y="3486150"/>
          <p14:tracePt t="69658" x="9931400" y="3479800"/>
          <p14:tracePt t="69671" x="9963150" y="3479800"/>
          <p14:tracePt t="69709" x="10020300" y="3473450"/>
          <p14:tracePt t="69752" x="10083800" y="3460750"/>
          <p14:tracePt t="69781" x="10109200" y="3454400"/>
          <p14:tracePt t="69814" x="10172700" y="3441700"/>
          <p14:tracePt t="69860" x="10287000" y="3429000"/>
          <p14:tracePt t="69873" x="10337800" y="3422650"/>
          <p14:tracePt t="69906" x="10394950" y="3416300"/>
          <p14:tracePt t="69941" x="10458450" y="3403600"/>
          <p14:tracePt t="69985" x="10502900" y="3390900"/>
          <p14:tracePt t="69986" x="10509250" y="3384550"/>
          <p14:tracePt t="70021" x="10572750" y="3340100"/>
          <p14:tracePt t="70048" x="10598150" y="3314700"/>
          <p14:tracePt t="70049" x="10604500" y="3308350"/>
          <p14:tracePt t="70082" x="10623550" y="3302000"/>
          <p14:tracePt t="70102" x="10629900" y="3289300"/>
          <p14:tracePt t="70138" x="10636250" y="3282950"/>
          <p14:tracePt t="70171" x="10648950" y="3257550"/>
          <p14:tracePt t="70206" x="10668000" y="3219450"/>
          <p14:tracePt t="70251" x="10674350" y="3175000"/>
          <p14:tracePt t="70265" x="10674350" y="3168650"/>
          <p14:tracePt t="70299" x="10674350" y="3149600"/>
          <p14:tracePt t="70706" x="10668000" y="3136900"/>
          <p14:tracePt t="70751" x="10642600" y="3124200"/>
          <p14:tracePt t="70971" x="0" y="0"/>
        </p14:tracePtLst>
      </p14:laserTraceLst>
    </p:ext>
    <p:ext uri="{E180D4A7-C9FB-4DFB-919C-405C955672EB}">
      <p14:showEvtLst xmlns:p14="http://schemas.microsoft.com/office/powerpoint/2010/main">
        <p14:playEvt time="177" objId="409"/>
        <p14:stopEvt time="84478" objId="409"/>
      </p14:showEvt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941675796"/>
      </p:ext>
    </p:ext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7661" x="3562350" y="5378450"/>
          <p14:tracePt t="7669" x="3562350" y="5384800"/>
          <p14:tracePt t="7704" x="3600450" y="5391150"/>
          <p14:tracePt t="7718" x="3670300" y="5403850"/>
          <p14:tracePt t="7741" x="3956050" y="5435600"/>
          <p14:tracePt t="7778" x="4749800" y="5492750"/>
          <p14:tracePt t="7780" x="5029200" y="5505450"/>
          <p14:tracePt t="7794" x="5327650" y="5518150"/>
          <p14:tracePt t="7796" x="5651500" y="5530850"/>
          <p14:tracePt t="7821" x="6311900" y="5524500"/>
          <p14:tracePt t="7845" x="6978650" y="5480050"/>
          <p14:tracePt t="7883" x="8134350" y="5346700"/>
          <p14:tracePt t="7885" x="8451850" y="5308600"/>
          <p14:tracePt t="7902" x="8743950" y="5270500"/>
          <p14:tracePt t="7944" x="9550400" y="5111750"/>
          <p14:tracePt t="7961" x="9855200" y="5041900"/>
          <p14:tracePt t="8000" x="10426700" y="4787900"/>
          <p14:tracePt t="8038" x="10585450" y="4413250"/>
          <p14:tracePt t="8075" x="10458450" y="4000500"/>
          <p14:tracePt t="8110" x="10109200" y="3524250"/>
          <p14:tracePt t="8145" x="9899650" y="3168650"/>
          <p14:tracePt t="8175" x="9759950" y="3003550"/>
          <p14:tracePt t="8195" x="9690100" y="2946400"/>
          <p14:tracePt t="8233" x="9467850" y="2800350"/>
          <p14:tracePt t="8272" x="9061450" y="2667000"/>
          <p14:tracePt t="8292" x="8794750" y="2635250"/>
          <p14:tracePt t="8329" x="7981950" y="2590800"/>
          <p14:tracePt t="8366" x="7245350" y="2571750"/>
          <p14:tracePt t="8367" x="7061200" y="2571750"/>
          <p14:tracePt t="8403" x="6369050" y="2603500"/>
          <p14:tracePt t="8440" x="5772150" y="2711450"/>
          <p14:tracePt t="8441" x="5581650" y="2749550"/>
          <p14:tracePt t="8456" x="5378450" y="2806700"/>
          <p14:tracePt t="8491" x="4622800" y="3079750"/>
          <p14:tracePt t="8528" x="4254500" y="3270250"/>
          <p14:tracePt t="8530" x="4184650" y="3314700"/>
          <p14:tracePt t="8565" x="3981450" y="3644900"/>
          <p14:tracePt t="8592" x="3879850" y="4006850"/>
          <p14:tracePt t="8594" x="3860800" y="4152900"/>
          <p14:tracePt t="8630" x="3860800" y="4584700"/>
          <p14:tracePt t="8679" x="4121150" y="4914900"/>
          <p14:tracePt t="8709" x="4578350" y="5168900"/>
          <p14:tracePt t="8742" x="5175250" y="5372100"/>
          <p14:tracePt t="8759" x="5562600" y="5441950"/>
          <p14:tracePt t="8799" x="6604000" y="5448300"/>
          <p14:tracePt t="8834" x="7550150" y="5314950"/>
          <p14:tracePt t="8836" x="7715250" y="5295900"/>
          <p14:tracePt t="8852" x="7918450" y="5264150"/>
          <p14:tracePt t="8893" x="8051800" y="5238750"/>
          <p14:tracePt t="8930" x="8051800" y="5232400"/>
          <p14:tracePt t="9029" x="0" y="0"/>
        </p14:tracePtLst>
      </p14:laserTraceLst>
    </p:ext>
    <p:ext uri="{E180D4A7-C9FB-4DFB-919C-405C955672EB}">
      <p14:showEvtLst xmlns:p14="http://schemas.microsoft.com/office/powerpoint/2010/main">
        <p14:playEvt time="184" objId="209"/>
        <p14:stopEvt time="11782" objId="209"/>
      </p14:showEvt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7" name="组合 196">
            <a:extLst>
              <a:ext uri="{FF2B5EF4-FFF2-40B4-BE49-F238E27FC236}">
                <a16:creationId xmlns:a16="http://schemas.microsoft.com/office/drawing/2014/main" id="{75F541D7-C700-475F-83CF-7A7BFC38BE90}"/>
              </a:ext>
            </a:extLst>
          </p:cNvPr>
          <p:cNvGrpSpPr/>
          <p:nvPr/>
        </p:nvGrpSpPr>
        <p:grpSpPr>
          <a:xfrm>
            <a:off x="8598316" y="5193795"/>
            <a:ext cx="3488912" cy="1315674"/>
            <a:chOff x="6976911" y="4138537"/>
            <a:chExt cx="4396796" cy="1658039"/>
          </a:xfrm>
        </p:grpSpPr>
        <p:pic>
          <p:nvPicPr>
            <p:cNvPr id="198" name="图片 197">
              <a:extLst>
                <a:ext uri="{FF2B5EF4-FFF2-40B4-BE49-F238E27FC236}">
                  <a16:creationId xmlns:a16="http://schemas.microsoft.com/office/drawing/2014/main" id="{E19352B3-1FFD-45C7-A9CE-55BE381FA8A0}"/>
                </a:ext>
              </a:extLst>
            </p:cNvPr>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2"/>
              <a:ext cx="1589433" cy="1268544"/>
            </a:xfrm>
            <a:prstGeom prst="rect">
              <a:avLst/>
            </a:prstGeom>
          </p:spPr>
        </p:pic>
        <p:pic>
          <p:nvPicPr>
            <p:cNvPr id="199" name="图片 198">
              <a:extLst>
                <a:ext uri="{FF2B5EF4-FFF2-40B4-BE49-F238E27FC236}">
                  <a16:creationId xmlns:a16="http://schemas.microsoft.com/office/drawing/2014/main" id="{3CAB757C-437F-4EDC-85DC-61C4B66AACD6}"/>
                </a:ext>
              </a:extLst>
            </p:cNvPr>
            <p:cNvPicPr>
              <a:picLocks noChangeAspect="1"/>
            </p:cNvPicPr>
            <p:nvPr/>
          </p:nvPicPr>
          <p:blipFill>
            <a:blip r:embed="rId5"/>
            <a:stretch>
              <a:fillRect/>
            </a:stretch>
          </p:blipFill>
          <p:spPr>
            <a:xfrm>
              <a:off x="6976911" y="4138537"/>
              <a:ext cx="2993395" cy="816935"/>
            </a:xfrm>
            <a:prstGeom prst="rect">
              <a:avLst/>
            </a:prstGeom>
          </p:spPr>
        </p:pic>
      </p:grpSp>
    </p:spTree>
    <p:custDataLst>
      <p:tags r:id="rId1"/>
    </p:custDataLst>
    <p:extLst>
      <p:ext uri="{BB962C8B-B14F-4D97-AF65-F5344CB8AC3E}">
        <p14:creationId xmlns:p14="http://schemas.microsoft.com/office/powerpoint/2010/main" val="3122771737"/>
      </p:ext>
    </p:extLst>
  </p:cSld>
  <p:clrMapOvr>
    <a:masterClrMapping/>
  </p:clrMapOvr>
  <p:transition spd="slow"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wipe(up)">
                                      <p:cBhvr>
                                        <p:cTn id="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820" objId="208"/>
        <p14:stopEvt time="6109" objId="208"/>
      </p14:showEvt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p>
        </p:txBody>
      </p:sp>
      <p:graphicFrame>
        <p:nvGraphicFramePr>
          <p:cNvPr id="7" name="表格 6"/>
          <p:cNvGraphicFramePr>
            <a:graphicFrameLocks noGrp="1"/>
          </p:cNvGraphicFramePr>
          <p:nvPr>
            <p:extLst>
              <p:ext uri="{D42A27DB-BD31-4B8C-83A1-F6EECF244321}">
                <p14:modId xmlns:p14="http://schemas.microsoft.com/office/powerpoint/2010/main" val="3534548876"/>
              </p:ext>
            </p:extLst>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270767773"/>
                    </a:ext>
                  </a:extLst>
                </a:gridCol>
                <a:gridCol w="720000">
                  <a:extLst>
                    <a:ext uri="{9D8B030D-6E8A-4147-A177-3AD203B41FA5}">
                      <a16:colId xmlns:a16="http://schemas.microsoft.com/office/drawing/2014/main" val="3156792845"/>
                    </a:ext>
                  </a:extLst>
                </a:gridCol>
                <a:gridCol w="245726">
                  <a:extLst>
                    <a:ext uri="{9D8B030D-6E8A-4147-A177-3AD203B41FA5}">
                      <a16:colId xmlns:a16="http://schemas.microsoft.com/office/drawing/2014/main" val="238359527"/>
                    </a:ext>
                  </a:extLst>
                </a:gridCol>
                <a:gridCol w="245726">
                  <a:extLst>
                    <a:ext uri="{9D8B030D-6E8A-4147-A177-3AD203B41FA5}">
                      <a16:colId xmlns:a16="http://schemas.microsoft.com/office/drawing/2014/main" val="3433672658"/>
                    </a:ext>
                  </a:extLst>
                </a:gridCol>
                <a:gridCol w="245726">
                  <a:extLst>
                    <a:ext uri="{9D8B030D-6E8A-4147-A177-3AD203B41FA5}">
                      <a16:colId xmlns:a16="http://schemas.microsoft.com/office/drawing/2014/main" val="12004115"/>
                    </a:ext>
                  </a:extLst>
                </a:gridCol>
                <a:gridCol w="245726">
                  <a:extLst>
                    <a:ext uri="{9D8B030D-6E8A-4147-A177-3AD203B41FA5}">
                      <a16:colId xmlns:a16="http://schemas.microsoft.com/office/drawing/2014/main" val="1466304845"/>
                    </a:ext>
                  </a:extLst>
                </a:gridCol>
                <a:gridCol w="245726">
                  <a:extLst>
                    <a:ext uri="{9D8B030D-6E8A-4147-A177-3AD203B41FA5}">
                      <a16:colId xmlns:a16="http://schemas.microsoft.com/office/drawing/2014/main" val="2135695334"/>
                    </a:ext>
                  </a:extLst>
                </a:gridCol>
                <a:gridCol w="245726">
                  <a:extLst>
                    <a:ext uri="{9D8B030D-6E8A-4147-A177-3AD203B41FA5}">
                      <a16:colId xmlns:a16="http://schemas.microsoft.com/office/drawing/2014/main" val="898827066"/>
                    </a:ext>
                  </a:extLst>
                </a:gridCol>
                <a:gridCol w="245726">
                  <a:extLst>
                    <a:ext uri="{9D8B030D-6E8A-4147-A177-3AD203B41FA5}">
                      <a16:colId xmlns:a16="http://schemas.microsoft.com/office/drawing/2014/main" val="2032965003"/>
                    </a:ext>
                  </a:extLst>
                </a:gridCol>
                <a:gridCol w="245726">
                  <a:extLst>
                    <a:ext uri="{9D8B030D-6E8A-4147-A177-3AD203B41FA5}">
                      <a16:colId xmlns:a16="http://schemas.microsoft.com/office/drawing/2014/main" val="340906701"/>
                    </a:ext>
                  </a:extLst>
                </a:gridCol>
                <a:gridCol w="245726">
                  <a:extLst>
                    <a:ext uri="{9D8B030D-6E8A-4147-A177-3AD203B41FA5}">
                      <a16:colId xmlns:a16="http://schemas.microsoft.com/office/drawing/2014/main" val="3508975063"/>
                    </a:ext>
                  </a:extLst>
                </a:gridCol>
                <a:gridCol w="245726">
                  <a:extLst>
                    <a:ext uri="{9D8B030D-6E8A-4147-A177-3AD203B41FA5}">
                      <a16:colId xmlns:a16="http://schemas.microsoft.com/office/drawing/2014/main" val="2386847967"/>
                    </a:ext>
                  </a:extLst>
                </a:gridCol>
                <a:gridCol w="245726">
                  <a:extLst>
                    <a:ext uri="{9D8B030D-6E8A-4147-A177-3AD203B41FA5}">
                      <a16:colId xmlns:a16="http://schemas.microsoft.com/office/drawing/2014/main" val="2262381123"/>
                    </a:ext>
                  </a:extLst>
                </a:gridCol>
                <a:gridCol w="245726">
                  <a:extLst>
                    <a:ext uri="{9D8B030D-6E8A-4147-A177-3AD203B41FA5}">
                      <a16:colId xmlns:a16="http://schemas.microsoft.com/office/drawing/2014/main" val="1214181797"/>
                    </a:ext>
                  </a:extLst>
                </a:gridCol>
                <a:gridCol w="245726">
                  <a:extLst>
                    <a:ext uri="{9D8B030D-6E8A-4147-A177-3AD203B41FA5}">
                      <a16:colId xmlns:a16="http://schemas.microsoft.com/office/drawing/2014/main" val="3498259313"/>
                    </a:ext>
                  </a:extLst>
                </a:gridCol>
                <a:gridCol w="245726">
                  <a:extLst>
                    <a:ext uri="{9D8B030D-6E8A-4147-A177-3AD203B41FA5}">
                      <a16:colId xmlns:a16="http://schemas.microsoft.com/office/drawing/2014/main" val="3007590834"/>
                    </a:ext>
                  </a:extLst>
                </a:gridCol>
                <a:gridCol w="245726">
                  <a:extLst>
                    <a:ext uri="{9D8B030D-6E8A-4147-A177-3AD203B41FA5}">
                      <a16:colId xmlns:a16="http://schemas.microsoft.com/office/drawing/2014/main" val="685439189"/>
                    </a:ext>
                  </a:extLst>
                </a:gridCol>
                <a:gridCol w="245726">
                  <a:extLst>
                    <a:ext uri="{9D8B030D-6E8A-4147-A177-3AD203B41FA5}">
                      <a16:colId xmlns:a16="http://schemas.microsoft.com/office/drawing/2014/main" val="4153453923"/>
                    </a:ext>
                  </a:extLst>
                </a:gridCol>
                <a:gridCol w="245726">
                  <a:extLst>
                    <a:ext uri="{9D8B030D-6E8A-4147-A177-3AD203B41FA5}">
                      <a16:colId xmlns:a16="http://schemas.microsoft.com/office/drawing/2014/main" val="86663297"/>
                    </a:ext>
                  </a:extLst>
                </a:gridCol>
                <a:gridCol w="245726">
                  <a:extLst>
                    <a:ext uri="{9D8B030D-6E8A-4147-A177-3AD203B41FA5}">
                      <a16:colId xmlns:a16="http://schemas.microsoft.com/office/drawing/2014/main" val="3642221811"/>
                    </a:ext>
                  </a:extLst>
                </a:gridCol>
                <a:gridCol w="245726">
                  <a:extLst>
                    <a:ext uri="{9D8B030D-6E8A-4147-A177-3AD203B41FA5}">
                      <a16:colId xmlns:a16="http://schemas.microsoft.com/office/drawing/2014/main" val="1094639360"/>
                    </a:ext>
                  </a:extLst>
                </a:gridCol>
                <a:gridCol w="245726">
                  <a:extLst>
                    <a:ext uri="{9D8B030D-6E8A-4147-A177-3AD203B41FA5}">
                      <a16:colId xmlns:a16="http://schemas.microsoft.com/office/drawing/2014/main" val="2967049056"/>
                    </a:ext>
                  </a:extLst>
                </a:gridCol>
                <a:gridCol w="245726">
                  <a:extLst>
                    <a:ext uri="{9D8B030D-6E8A-4147-A177-3AD203B41FA5}">
                      <a16:colId xmlns:a16="http://schemas.microsoft.com/office/drawing/2014/main" val="2867586446"/>
                    </a:ext>
                  </a:extLst>
                </a:gridCol>
                <a:gridCol w="245726">
                  <a:extLst>
                    <a:ext uri="{9D8B030D-6E8A-4147-A177-3AD203B41FA5}">
                      <a16:colId xmlns:a16="http://schemas.microsoft.com/office/drawing/2014/main" val="3044605648"/>
                    </a:ext>
                  </a:extLst>
                </a:gridCol>
                <a:gridCol w="245726">
                  <a:extLst>
                    <a:ext uri="{9D8B030D-6E8A-4147-A177-3AD203B41FA5}">
                      <a16:colId xmlns:a16="http://schemas.microsoft.com/office/drawing/2014/main" val="2227277840"/>
                    </a:ext>
                  </a:extLst>
                </a:gridCol>
                <a:gridCol w="245726">
                  <a:extLst>
                    <a:ext uri="{9D8B030D-6E8A-4147-A177-3AD203B41FA5}">
                      <a16:colId xmlns:a16="http://schemas.microsoft.com/office/drawing/2014/main" val="3108480465"/>
                    </a:ext>
                  </a:extLst>
                </a:gridCol>
                <a:gridCol w="245726">
                  <a:extLst>
                    <a:ext uri="{9D8B030D-6E8A-4147-A177-3AD203B41FA5}">
                      <a16:colId xmlns:a16="http://schemas.microsoft.com/office/drawing/2014/main" val="1008177082"/>
                    </a:ext>
                  </a:extLst>
                </a:gridCol>
                <a:gridCol w="245726">
                  <a:extLst>
                    <a:ext uri="{9D8B030D-6E8A-4147-A177-3AD203B41FA5}">
                      <a16:colId xmlns:a16="http://schemas.microsoft.com/office/drawing/2014/main" val="387109370"/>
                    </a:ext>
                  </a:extLst>
                </a:gridCol>
                <a:gridCol w="245726">
                  <a:extLst>
                    <a:ext uri="{9D8B030D-6E8A-4147-A177-3AD203B41FA5}">
                      <a16:colId xmlns:a16="http://schemas.microsoft.com/office/drawing/2014/main" val="3689188623"/>
                    </a:ext>
                  </a:extLst>
                </a:gridCol>
                <a:gridCol w="245726">
                  <a:extLst>
                    <a:ext uri="{9D8B030D-6E8A-4147-A177-3AD203B41FA5}">
                      <a16:colId xmlns:a16="http://schemas.microsoft.com/office/drawing/2014/main" val="3934847081"/>
                    </a:ext>
                  </a:extLst>
                </a:gridCol>
                <a:gridCol w="245726">
                  <a:extLst>
                    <a:ext uri="{9D8B030D-6E8A-4147-A177-3AD203B41FA5}">
                      <a16:colId xmlns:a16="http://schemas.microsoft.com/office/drawing/2014/main" val="858956197"/>
                    </a:ext>
                  </a:extLst>
                </a:gridCol>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493414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8169243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2797809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670338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61367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59753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8186237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3298809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5590164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926619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4482027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7951705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212519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784097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7897934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511646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46279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79268468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938771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403982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050751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0801434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5339334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6970608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132943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224003308"/>
                  </a:ext>
                </a:extLst>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tx1"/>
                  </a:solidFill>
                </a:rPr>
                <a:t>取指微程序</a:t>
              </a:r>
              <a:endParaRPr lang="zh-CN" altLang="en-US" sz="1707"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a:extLst>
              <a:ext uri="{FF2B5EF4-FFF2-40B4-BE49-F238E27FC236}">
                <a16:creationId xmlns:a16="http://schemas.microsoft.com/office/drawing/2014/main" id="{576F20BA-C409-4B46-80D4-C3D24C59DFF8}"/>
              </a:ext>
            </a:extLst>
          </p:cNvPr>
          <p:cNvGrpSpPr/>
          <p:nvPr/>
        </p:nvGrpSpPr>
        <p:grpSpPr>
          <a:xfrm>
            <a:off x="4245017" y="265247"/>
            <a:ext cx="2565896" cy="579957"/>
            <a:chOff x="371537" y="4732301"/>
            <a:chExt cx="2678518" cy="579957"/>
          </a:xfrm>
        </p:grpSpPr>
        <p:sp>
          <p:nvSpPr>
            <p:cNvPr id="21" name="矩形 20">
              <a:extLst>
                <a:ext uri="{FF2B5EF4-FFF2-40B4-BE49-F238E27FC236}">
                  <a16:creationId xmlns:a16="http://schemas.microsoft.com/office/drawing/2014/main" id="{8200E4F1-24BA-46CA-8773-98BBDD10809A}"/>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3D82AB-FA3B-4953-9180-DA640A2EB47D}"/>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658799510"/>
      </p:ext>
    </p:ext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997" x="1924050" y="1308100"/>
          <p14:tracePt t="3162" x="1936750" y="1333500"/>
          <p14:tracePt t="3192" x="1936750" y="1352550"/>
          <p14:tracePt t="3211" x="1936750" y="1384300"/>
          <p14:tracePt t="3251" x="1943100" y="1428750"/>
          <p14:tracePt t="3270" x="1943100" y="1441450"/>
          <p14:tracePt t="3308" x="1943100" y="1498600"/>
          <p14:tracePt t="3337" x="1949450" y="1562100"/>
          <p14:tracePt t="3338" x="1949450" y="1593850"/>
          <p14:tracePt t="3367" x="1949450" y="1651000"/>
          <p14:tracePt t="3397" x="1955800" y="1765300"/>
          <p14:tracePt t="3426" x="1955800" y="1822450"/>
          <p14:tracePt t="3444" x="1955800" y="1911350"/>
          <p14:tracePt t="3483" x="1955800" y="2063750"/>
          <p14:tracePt t="3503" x="1955800" y="2108200"/>
          <p14:tracePt t="3542" x="1955800" y="2273300"/>
          <p14:tracePt t="3559" x="1955800" y="2317750"/>
          <p14:tracePt t="3597" x="1955800" y="2387600"/>
          <p14:tracePt t="3629" x="1955800" y="2457450"/>
          <p14:tracePt t="3659" x="1955800" y="2584450"/>
          <p14:tracePt t="3716" x="1974850" y="2800350"/>
          <p14:tracePt t="3735" x="1981200" y="2844800"/>
          <p14:tracePt t="3775" x="1981200" y="2927350"/>
          <p14:tracePt t="3794" x="1987550" y="2965450"/>
          <p14:tracePt t="3833" x="1987550" y="3086100"/>
          <p14:tracePt t="3863" x="1993900" y="3206750"/>
          <p14:tracePt t="3895" x="1993900" y="3308350"/>
          <p14:tracePt t="3925" x="1993900" y="3435350"/>
          <p14:tracePt t="3957" x="1993900" y="3543300"/>
          <p14:tracePt t="3958" x="2000250" y="3606800"/>
          <p14:tracePt t="3991" x="2006600" y="3727450"/>
          <p14:tracePt t="4021" x="2006600" y="3803650"/>
          <p14:tracePt t="4050" x="2006600" y="3867150"/>
          <p14:tracePt t="4068" x="2006600" y="3886200"/>
          <p14:tracePt t="4106" x="2006600" y="4006850"/>
          <p14:tracePt t="4125" x="2006600" y="4095750"/>
          <p14:tracePt t="4164" x="2006600" y="4203700"/>
          <p14:tracePt t="4194" x="2006600" y="4273550"/>
          <p14:tracePt t="4224" x="2006600" y="4324350"/>
          <p14:tracePt t="4254" x="2006600" y="4387850"/>
          <p14:tracePt t="4272" x="2006600" y="4451350"/>
          <p14:tracePt t="4310" x="2006600" y="4540250"/>
          <p14:tracePt t="4330" x="2006600" y="4603750"/>
          <p14:tracePt t="4369" x="2006600" y="4660900"/>
          <p14:tracePt t="4371" x="2006600" y="4673600"/>
          <p14:tracePt t="4389" x="2012950" y="4749800"/>
          <p14:tracePt t="4427" x="2044700" y="4997450"/>
          <p14:tracePt t="4457" x="2076450" y="5194300"/>
          <p14:tracePt t="4459" x="2095500" y="5257800"/>
          <p14:tracePt t="4487" x="2120900" y="5403850"/>
          <p14:tracePt t="4542" x="2146300" y="5607050"/>
          <p14:tracePt t="4561" x="2146300" y="5632450"/>
          <p14:tracePt t="4600" x="2165350" y="5708650"/>
          <p14:tracePt t="4618" x="2184400" y="5784850"/>
          <p14:tracePt t="4657" x="2203450" y="5911850"/>
          <p14:tracePt t="4712" x="2209800" y="6013450"/>
          <p14:tracePt t="4732" x="2216150" y="6057900"/>
          <p14:tracePt t="4773" x="2222500" y="6102350"/>
          <p14:tracePt t="4793" x="2222500" y="6127750"/>
          <p14:tracePt t="4831" x="2228850" y="6229350"/>
          <p14:tracePt t="4849" x="2228850" y="6273800"/>
          <p14:tracePt t="4889" x="2228850" y="6343650"/>
          <p14:tracePt t="4945" x="2228850" y="6388100"/>
          <p14:tracePt t="4977" x="2216150" y="6432550"/>
          <p14:tracePt t="5007" x="2203450" y="6496050"/>
          <p14:tracePt t="5025" x="2197100" y="6521450"/>
          <p14:tracePt t="5066" x="2178050" y="6578600"/>
          <p14:tracePt t="5087" x="2171700" y="6597650"/>
          <p14:tracePt t="5125" x="2171700" y="6604000"/>
          <p14:tracePt t="5225" x="2165350" y="6623050"/>
          <p14:tracePt t="5358" x="2159000" y="6623050"/>
          <p14:tracePt t="5594" x="2159000" y="6591300"/>
          <p14:tracePt t="5612" x="2165350" y="6546850"/>
          <p14:tracePt t="5652" x="2190750" y="6356350"/>
          <p14:tracePt t="5652" x="0" y="0"/>
        </p14:tracePtLst>
        <p14:tracePtLst>
          <p14:tracePt t="11607" x="10128250" y="1993900"/>
          <p14:tracePt t="11651" x="10172700" y="1993900"/>
          <p14:tracePt t="11683" x="10318750" y="1987550"/>
          <p14:tracePt t="11712" x="10547350" y="1962150"/>
          <p14:tracePt t="11729" x="10674350" y="1955800"/>
          <p14:tracePt t="11768" x="10947400" y="1955800"/>
          <p14:tracePt t="11823" x="11226800" y="1885950"/>
          <p14:tracePt t="11851" x="11322050" y="1835150"/>
          <p14:tracePt t="11880" x="11372850" y="1803400"/>
          <p14:tracePt t="11910" x="11404600" y="1771650"/>
          <p14:tracePt t="11966" x="11480800" y="1689100"/>
          <p14:tracePt t="11985" x="11493500" y="1651000"/>
          <p14:tracePt t="12023" x="11493500" y="1625600"/>
          <p14:tracePt t="12024" x="11493500" y="1612900"/>
          <p14:tracePt t="12052" x="11493500" y="1587500"/>
          <p14:tracePt t="12092" x="11455400" y="1536700"/>
          <p14:tracePt t="12148" x="11201400" y="1397000"/>
          <p14:tracePt t="12176" x="11068050" y="1365250"/>
          <p14:tracePt t="12195" x="10928350" y="1346200"/>
          <p14:tracePt t="12234" x="10775950" y="1346200"/>
          <p14:tracePt t="12254" x="10725150" y="1346200"/>
          <p14:tracePt t="12293" x="10617200" y="1377950"/>
          <p14:tracePt t="12320" x="10515600" y="1403350"/>
          <p14:tracePt t="12322" x="10445750" y="1416050"/>
          <p14:tracePt t="12339" x="10350500" y="1416050"/>
          <p14:tracePt t="12362" x="10261600" y="1422400"/>
          <p14:tracePt t="12380" x="10223500" y="1422400"/>
          <p14:tracePt t="12420" x="10160000" y="1454150"/>
          <p14:tracePt t="12477" x="10033000" y="1536700"/>
          <p14:tracePt t="12506" x="9994900" y="1568450"/>
          <p14:tracePt t="12524" x="9975850" y="1600200"/>
          <p14:tracePt t="12563" x="9963150" y="1657350"/>
          <p14:tracePt t="12565" x="9956800" y="1663700"/>
          <p14:tracePt t="12583" x="9956800" y="1682750"/>
          <p14:tracePt t="12621" x="9956800" y="1708150"/>
          <p14:tracePt t="12650" x="9982200" y="1758950"/>
          <p14:tracePt t="12679" x="10033000" y="1822450"/>
          <p14:tracePt t="12709" x="10077450" y="1854200"/>
          <p14:tracePt t="12711" x="10090150" y="1866900"/>
          <p14:tracePt t="12727" x="10115550" y="1879600"/>
          <p14:tracePt t="12766" x="10204450" y="1917700"/>
          <p14:tracePt t="12785" x="10261600" y="1930400"/>
          <p14:tracePt t="12824" x="10553700" y="1968500"/>
          <p14:tracePt t="12841" x="10655300" y="1968500"/>
          <p14:tracePt t="12880" x="10966450" y="1968500"/>
          <p14:tracePt t="12908" x="11125200" y="1968500"/>
          <p14:tracePt t="12964" x="11309350" y="1936750"/>
          <p14:tracePt t="12966" x="11315700" y="1936750"/>
          <p14:tracePt t="12985" x="11360150" y="1924050"/>
          <p14:tracePt t="13024" x="11410950" y="1892300"/>
          <p14:tracePt t="13042" x="11417300" y="1885950"/>
          <p14:tracePt t="13083" x="11436350" y="1847850"/>
          <p14:tracePt t="13113" x="11442700" y="1790700"/>
          <p14:tracePt t="13166" x="11423650" y="1714500"/>
          <p14:tracePt t="13168" x="11417300" y="1708150"/>
          <p14:tracePt t="13196" x="11379200" y="1676400"/>
          <p14:tracePt t="13215" x="11353800" y="1657350"/>
          <p14:tracePt t="13216" x="11322050" y="1638300"/>
          <p14:tracePt t="13229" x="11309350" y="1625600"/>
          <p14:tracePt t="13247" x="11233150" y="1600200"/>
          <p14:tracePt t="13284" x="10985500" y="1555750"/>
          <p14:tracePt t="13302" x="10883900" y="1536700"/>
          <p14:tracePt t="13340" x="10623550" y="1511300"/>
          <p14:tracePt t="13367" x="10560050" y="1511300"/>
          <p14:tracePt t="13396" x="10471150" y="1543050"/>
          <p14:tracePt t="13414" x="10433050" y="1568450"/>
          <p14:tracePt t="13452" x="10312400" y="1631950"/>
          <p14:tracePt t="13472" x="10287000" y="1651000"/>
          <p14:tracePt t="13519" x="10255250" y="1682750"/>
          <p14:tracePt t="13537" x="10255250" y="1689100"/>
          <p14:tracePt t="13632" x="10248900" y="1689100"/>
          <p14:tracePt t="13649" x="10242550" y="1682750"/>
          <p14:tracePt t="13649" x="0" y="0"/>
        </p14:tracePtLst>
        <p14:tracePtLst>
          <p14:tracePt t="14670" x="2203450" y="1492250"/>
          <p14:tracePt t="14685" x="2209800" y="1492250"/>
          <p14:tracePt t="14716" x="2241550" y="1492250"/>
          <p14:tracePt t="14735" x="2254250" y="1492250"/>
          <p14:tracePt t="14775" x="2349500" y="1492250"/>
          <p14:tracePt t="14793" x="2419350" y="1492250"/>
          <p14:tracePt t="14832" x="2603500" y="1492250"/>
          <p14:tracePt t="14851" x="2660650" y="1492250"/>
          <p14:tracePt t="14864" x="2679700" y="1492250"/>
          <p14:tracePt t="14918" x="2749550" y="1466850"/>
          <p14:tracePt t="14949" x="2819400" y="1435100"/>
          <p14:tracePt t="14980" x="2844800" y="1422400"/>
          <p14:tracePt t="15034" x="2844800" y="1416050"/>
          <p14:tracePt t="15050" x="2851150" y="1397000"/>
          <p14:tracePt t="15089" x="2857500" y="1352550"/>
          <p14:tracePt t="15119" x="2813050" y="1308100"/>
          <p14:tracePt t="15155" x="2781300" y="1276350"/>
          <p14:tracePt t="15174" x="2762250" y="1263650"/>
          <p14:tracePt t="15225" x="2679700" y="1244600"/>
          <p14:tracePt t="15254" x="2622550" y="1244600"/>
          <p14:tracePt t="15257" x="2597150" y="1238250"/>
          <p14:tracePt t="15285" x="2533650" y="1238250"/>
          <p14:tracePt t="15315" x="2451100" y="1238250"/>
          <p14:tracePt t="15347" x="2330450" y="1238250"/>
          <p14:tracePt t="15403" x="2209800" y="1270000"/>
          <p14:tracePt t="15422" x="2197100" y="1276350"/>
          <p14:tracePt t="15461" x="2171700" y="1308100"/>
          <p14:tracePt t="15480" x="2152650" y="1339850"/>
          <p14:tracePt t="15518" x="2133600" y="1377950"/>
          <p14:tracePt t="15520" x="2133600" y="1390650"/>
          <p14:tracePt t="15549" x="2127250" y="1416050"/>
          <p14:tracePt t="15604" x="2127250" y="1441450"/>
          <p14:tracePt t="15623" x="2146300" y="1466850"/>
          <p14:tracePt t="15663" x="2298700" y="1530350"/>
          <p14:tracePt t="15683" x="2457450" y="1562100"/>
          <p14:tracePt t="15722" x="2730500" y="1587500"/>
          <p14:tracePt t="15742" x="2844800" y="1587500"/>
          <p14:tracePt t="15783" x="2978150" y="1562100"/>
          <p14:tracePt t="15838" x="3016250" y="1517650"/>
          <p14:tracePt t="15870" x="3022600" y="1485900"/>
          <p14:tracePt t="15888" x="3028950" y="1466850"/>
          <p14:tracePt t="15927" x="3028950" y="1422400"/>
          <p14:tracePt t="15946" x="3009900" y="1390650"/>
          <p14:tracePt t="15989" x="2940050" y="1327150"/>
          <p14:tracePt t="16009" x="2908300" y="1308100"/>
          <p14:tracePt t="16048" x="2838450" y="1282700"/>
          <p14:tracePt t="16103" x="2641600" y="1250950"/>
          <p14:tracePt t="16136" x="2559050" y="1238250"/>
          <p14:tracePt t="16153" x="2520950" y="1238250"/>
          <p14:tracePt t="16191" x="2444750" y="1238250"/>
          <p14:tracePt t="16211" x="2393950" y="1238250"/>
          <p14:tracePt t="16251" x="2317750" y="1263650"/>
          <p14:tracePt t="16271" x="2286000" y="1289050"/>
          <p14:tracePt t="16311" x="2254250" y="1339850"/>
          <p14:tracePt t="16368" x="2247900" y="1403350"/>
          <p14:tracePt t="16399" x="2266950" y="1454150"/>
          <p14:tracePt t="16400" x="2273300" y="1460500"/>
          <p14:tracePt t="16417" x="2292350" y="1479550"/>
          <p14:tracePt t="16458" x="2425700" y="1492250"/>
          <p14:tracePt t="16479" x="2571750" y="1473200"/>
          <p14:tracePt t="16517" x="2781300" y="1454150"/>
          <p14:tracePt t="16741" x="0" y="0"/>
        </p14:tracePtLst>
        <p14:tracePtLst>
          <p14:tracePt t="19029" x="2813050" y="1771650"/>
          <p14:tracePt t="19043" x="2825750" y="1771650"/>
          <p14:tracePt t="19073" x="2889250" y="1816100"/>
          <p14:tracePt t="19104" x="3073400" y="1873250"/>
          <p14:tracePt t="19134" x="3282950" y="1892300"/>
          <p14:tracePt t="19164" x="3714750" y="1898650"/>
          <p14:tracePt t="19194" x="4095750" y="1898650"/>
          <p14:tracePt t="19226" x="4489450" y="1898650"/>
          <p14:tracePt t="19257" x="4775200" y="1898650"/>
          <p14:tracePt t="19289" x="5092700" y="1885950"/>
          <p14:tracePt t="19311" x="5257800" y="1866900"/>
          <p14:tracePt t="19351" x="5581650" y="1847850"/>
          <p14:tracePt t="19353" x="5632450" y="1847850"/>
          <p14:tracePt t="19372" x="5822950" y="1847850"/>
          <p14:tracePt t="19412" x="6248400" y="1847850"/>
          <p14:tracePt t="19432" x="6483350" y="1847850"/>
          <p14:tracePt t="19472" x="6883400" y="1866900"/>
          <p14:tracePt t="19491" x="7194550" y="1885950"/>
          <p14:tracePt t="19532" x="7791450" y="1892300"/>
          <p14:tracePt t="19589" x="8375650" y="1816100"/>
          <p14:tracePt t="19620" x="8655050" y="1790700"/>
          <p14:tracePt t="19638" x="8763000" y="1771650"/>
          <p14:tracePt t="19677" x="8839200" y="1733550"/>
          <p14:tracePt t="19697" x="8839200" y="1714500"/>
          <p14:tracePt t="19737" x="8826500" y="1657350"/>
          <p14:tracePt t="19756" x="8788400" y="1619250"/>
          <p14:tracePt t="19798" x="8553450" y="1498600"/>
          <p14:tracePt t="19856" x="7607300" y="1301750"/>
          <p14:tracePt t="19888" x="7207250" y="1263650"/>
          <p14:tracePt t="19921" x="6851650" y="1219200"/>
          <p14:tracePt t="19983" x="6127750" y="1168400"/>
          <p14:tracePt t="20019" x="5848350" y="1168400"/>
          <p14:tracePt t="20078" x="5022850" y="1162050"/>
          <p14:tracePt t="20097" x="4832350" y="1162050"/>
          <p14:tracePt t="20137" x="4432300" y="1162050"/>
          <p14:tracePt t="20156" x="4241800" y="1162050"/>
          <p14:tracePt t="20195" x="3841750" y="1162050"/>
          <p14:tracePt t="20224" x="3568700" y="1162050"/>
          <p14:tracePt t="20253" x="3473450" y="1174750"/>
          <p14:tracePt t="20308" x="3282950" y="1225550"/>
          <p14:tracePt t="20326" x="3206750" y="1244600"/>
          <p14:tracePt t="20367" x="3187700" y="1250950"/>
          <p14:tracePt t="20507" x="0" y="0"/>
        </p14:tracePtLst>
        <p14:tracePtLst>
          <p14:tracePt t="22796" x="10020300" y="2940050"/>
          <p14:tracePt t="22866" x="10020300" y="2933700"/>
          <p14:tracePt t="22895" x="9994900" y="2914650"/>
          <p14:tracePt t="22925" x="9931400" y="2889250"/>
          <p14:tracePt t="22927" x="9918700" y="2889250"/>
          <p14:tracePt t="22984" x="9728200" y="2844800"/>
          <p14:tracePt t="23041" x="9563100" y="2825750"/>
          <p14:tracePt t="23059" x="9505950" y="2819400"/>
          <p14:tracePt t="23099" x="9359900" y="2806700"/>
          <p14:tracePt t="23129" x="9271000" y="2800350"/>
          <p14:tracePt t="23160" x="9207500" y="2800350"/>
          <p14:tracePt t="23162" x="9194800" y="2800350"/>
          <p14:tracePt t="23190" x="9137650" y="2800350"/>
          <p14:tracePt t="23245" x="8953500" y="2819400"/>
          <p14:tracePt t="23265" x="8851900" y="2825750"/>
          <p14:tracePt t="23304" x="8737600" y="2838450"/>
          <p14:tracePt t="23306" x="8718550" y="2838450"/>
          <p14:tracePt t="23323" x="8661400" y="2851150"/>
          <p14:tracePt t="23365" x="8629650" y="2857500"/>
          <p14:tracePt t="23428" x="8604250" y="2882900"/>
          <p14:tracePt t="23460" x="8585200" y="2908300"/>
          <p14:tracePt t="23493" x="8572500" y="2933700"/>
          <p14:tracePt t="23523" x="8566150" y="2952750"/>
          <p14:tracePt t="23553" x="8566150" y="2965450"/>
          <p14:tracePt t="23555" x="8566150" y="2971800"/>
          <p14:tracePt t="23584" x="8566150" y="2990850"/>
          <p14:tracePt t="23614" x="8578850" y="3028950"/>
          <p14:tracePt t="23670" x="8636000" y="3060700"/>
          <p14:tracePt t="23691" x="8674100" y="3079750"/>
          <p14:tracePt t="23730" x="8794750" y="3105150"/>
          <p14:tracePt t="23749" x="8934450" y="3124200"/>
          <p14:tracePt t="23791" x="9061450" y="3136900"/>
          <p14:tracePt t="23822" x="9182100" y="3143250"/>
          <p14:tracePt t="23853" x="9302750" y="3143250"/>
          <p14:tracePt t="23882" x="9398000" y="3143250"/>
          <p14:tracePt t="23913" x="9531350" y="3143250"/>
          <p14:tracePt t="23944" x="9632950" y="3136900"/>
          <p14:tracePt t="23945" x="9658350" y="3136900"/>
          <p14:tracePt t="23976" x="9766300" y="3136900"/>
          <p14:tracePt t="24010" x="9836150" y="3130550"/>
          <p14:tracePt t="24042" x="9906000" y="3111500"/>
          <p14:tracePt t="24074" x="9931400" y="3105150"/>
          <p14:tracePt t="24105" x="9950450" y="3092450"/>
          <p14:tracePt t="24162" x="9956800" y="3086100"/>
          <p14:tracePt t="24180" x="9956800" y="3079750"/>
          <p14:tracePt t="24219" x="9963150" y="3060700"/>
          <p14:tracePt t="24238" x="9963150" y="3054350"/>
          <p14:tracePt t="24277" x="9963150" y="3041650"/>
          <p14:tracePt t="24332" x="9963150" y="3035300"/>
          <p14:tracePt t="24390" x="9963150" y="3022600"/>
          <p14:tracePt t="24410" x="9956800" y="3003550"/>
          <p14:tracePt t="24449" x="9925050" y="2971800"/>
          <p14:tracePt t="24479" x="9899650" y="2959100"/>
          <p14:tracePt t="24480" x="9874250" y="2946400"/>
          <p14:tracePt t="24499" x="9848850" y="2940050"/>
          <p14:tracePt t="24526" x="9804400" y="2927350"/>
          <p14:tracePt t="24548" x="9721850" y="2921000"/>
          <p14:tracePt t="24591" x="9525000" y="2914650"/>
          <p14:tracePt t="24612" x="9404350" y="2914650"/>
          <p14:tracePt t="24651" x="9239250" y="2914650"/>
          <p14:tracePt t="24670" x="9175750" y="2908300"/>
          <p14:tracePt t="24709" x="9042400" y="2908300"/>
          <p14:tracePt t="24739" x="8934450" y="2908300"/>
          <p14:tracePt t="24771" x="8832850" y="2914650"/>
          <p14:tracePt t="24803" x="8788400" y="2914650"/>
          <p14:tracePt t="24821" x="8775700" y="2921000"/>
          <p14:tracePt t="24859" x="8775700" y="2927350"/>
          <p14:tracePt t="24914" x="8775700" y="2933700"/>
          <p14:tracePt t="24930" x="0" y="0"/>
        </p14:tracePtLst>
        <p14:tracePtLst>
          <p14:tracePt t="25640" x="9931400" y="3981450"/>
          <p14:tracePt t="25652" x="9867900" y="3962400"/>
          <p14:tracePt t="25670" x="9779000" y="3943350"/>
          <p14:tracePt t="25711" x="9531350" y="3905250"/>
          <p14:tracePt t="25730" x="9461500" y="3892550"/>
          <p14:tracePt t="25744" x="9359900" y="3879850"/>
          <p14:tracePt t="25761" x="9271000" y="3879850"/>
          <p14:tracePt t="25800" x="9093200" y="3873500"/>
          <p14:tracePt t="25855" x="8864600" y="3898900"/>
          <p14:tracePt t="25885" x="8750300" y="3911600"/>
          <p14:tracePt t="25903" x="8699500" y="3917950"/>
          <p14:tracePt t="25941" x="8661400" y="3930650"/>
          <p14:tracePt t="25959" x="8648700" y="3930650"/>
          <p14:tracePt t="26000" x="8616950" y="3949700"/>
          <p14:tracePt t="26056" x="8597900" y="3968750"/>
          <p14:tracePt t="26087" x="8591550" y="3994150"/>
          <p14:tracePt t="26117" x="8578850" y="4019550"/>
          <p14:tracePt t="26136" x="8578850" y="4038600"/>
          <p14:tracePt t="26178" x="8578850" y="4070350"/>
          <p14:tracePt t="26200" x="8578850" y="4076700"/>
          <p14:tracePt t="26240" x="8623300" y="4114800"/>
          <p14:tracePt t="26259" x="8636000" y="4133850"/>
          <p14:tracePt t="26300" x="8686800" y="4178300"/>
          <p14:tracePt t="26357" x="8724900" y="4197350"/>
          <p14:tracePt t="26359" x="8756650" y="4203700"/>
          <p14:tracePt t="26388" x="8801100" y="4210050"/>
          <p14:tracePt t="26418" x="8877300" y="4229100"/>
          <p14:tracePt t="26450" x="8947150" y="4235450"/>
          <p14:tracePt t="26468" x="8985250" y="4248150"/>
          <p14:tracePt t="26508" x="9093200" y="4254500"/>
          <p14:tracePt t="26528" x="9194800" y="4267200"/>
          <p14:tracePt t="26529" x="9220200" y="4267200"/>
          <p14:tracePt t="26542" x="9258300" y="4273550"/>
          <p14:tracePt t="26559" x="9334500" y="4279900"/>
          <p14:tracePt t="26598" x="9671050" y="4292600"/>
          <p14:tracePt t="26617" x="9817100" y="4292600"/>
          <p14:tracePt t="26658" x="9956800" y="4273550"/>
          <p14:tracePt t="26714" x="9969500" y="4260850"/>
          <p14:tracePt t="26732" x="9969500" y="4254500"/>
          <p14:tracePt t="26771" x="10007600" y="4229100"/>
          <p14:tracePt t="26790" x="10020300" y="4216400"/>
          <p14:tracePt t="26829" x="10033000" y="4197350"/>
          <p14:tracePt t="26848" x="10045700" y="4184650"/>
          <p14:tracePt t="26887" x="10058400" y="4171950"/>
          <p14:tracePt t="26942" x="10058400" y="4165600"/>
          <p14:tracePt t="27131" x="10058400" y="4159250"/>
          <p14:tracePt t="27344" x="10052050" y="4146550"/>
          <p14:tracePt t="27399" x="10001250" y="4114800"/>
          <p14:tracePt t="27417" x="9994900" y="4108450"/>
          <p14:tracePt t="27456" x="9956800" y="4095750"/>
          <p14:tracePt t="27476" x="9918700" y="4089400"/>
          <p14:tracePt t="27519" x="9855200" y="4076700"/>
          <p14:tracePt t="27552" x="9753600" y="4051300"/>
          <p14:tracePt t="27584" x="9639300" y="4032250"/>
          <p14:tracePt t="27616" x="9588500" y="4019550"/>
          <p14:tracePt t="27647" x="9569450" y="4019550"/>
          <p14:tracePt t="27677" x="9550400" y="4019550"/>
          <p14:tracePt t="27708" x="9531350" y="4019550"/>
          <p14:tracePt t="27765" x="9525000" y="4019550"/>
          <p14:tracePt t="27951" x="0" y="0"/>
        </p14:tracePtLst>
        <p14:tracePtLst>
          <p14:tracePt t="29130" x="10001250" y="5054600"/>
          <p14:tracePt t="29142" x="9994900" y="5054600"/>
          <p14:tracePt t="29201" x="9912350" y="5029200"/>
          <p14:tracePt t="29230" x="9861550" y="5022850"/>
          <p14:tracePt t="29231" x="9848850" y="5022850"/>
          <p14:tracePt t="29261" x="9791700" y="5003800"/>
          <p14:tracePt t="29279" x="9721850" y="5003800"/>
          <p14:tracePt t="29291" x="9696450" y="4997450"/>
          <p14:tracePt t="29308" x="9639300" y="4991100"/>
          <p14:tracePt t="29347" x="9436100" y="4978400"/>
          <p14:tracePt t="29403" x="9169400" y="4965700"/>
          <p14:tracePt t="29434" x="9067800" y="4965700"/>
          <p14:tracePt t="29452" x="9010650" y="4965700"/>
          <p14:tracePt t="29490" x="8921750" y="4972050"/>
          <p14:tracePt t="29508" x="8883650" y="4978400"/>
          <p14:tracePt t="29550" x="8769350" y="4991100"/>
          <p14:tracePt t="29572" x="8743950" y="5003800"/>
          <p14:tracePt t="29613" x="8712200" y="5016500"/>
          <p14:tracePt t="29645" x="8699500" y="5029200"/>
          <p14:tracePt t="29676" x="8686800" y="5060950"/>
          <p14:tracePt t="29731" x="8674100" y="5143500"/>
          <p14:tracePt t="29752" x="8674100" y="5168900"/>
          <p14:tracePt t="29791" x="8693150" y="5207000"/>
          <p14:tracePt t="29809" x="8699500" y="5219700"/>
          <p14:tracePt t="29811" x="8699500" y="5226050"/>
          <p14:tracePt t="29823" x="8705850" y="5226050"/>
          <p14:tracePt t="29840" x="8718550" y="5232400"/>
          <p14:tracePt t="29881" x="8769350" y="5251450"/>
          <p14:tracePt t="29910" x="8845550" y="5270500"/>
          <p14:tracePt t="29967" x="8966200" y="5295900"/>
          <p14:tracePt t="29999" x="9029700" y="5308600"/>
          <p14:tracePt t="30029" x="9131300" y="5314950"/>
          <p14:tracePt t="30047" x="9207500" y="5321300"/>
          <p14:tracePt t="30086" x="9359900" y="5334000"/>
          <p14:tracePt t="30104" x="9429750" y="5340350"/>
          <p14:tracePt t="30144" x="9525000" y="5340350"/>
          <p14:tracePt t="30200" x="9664700" y="5340350"/>
          <p14:tracePt t="30229" x="9766300" y="5334000"/>
          <p14:tracePt t="30247" x="9855200" y="5334000"/>
          <p14:tracePt t="30286" x="9931400" y="5327650"/>
          <p14:tracePt t="30287" x="9950450" y="5314950"/>
          <p14:tracePt t="30305" x="9963150" y="5314950"/>
          <p14:tracePt t="30345" x="10026650" y="5289550"/>
          <p14:tracePt t="30363" x="10045700" y="5283200"/>
          <p14:tracePt t="30403" x="10064750" y="5270500"/>
          <p14:tracePt t="30432" x="10064750" y="5264150"/>
          <p14:tracePt t="30461" x="10064750" y="5251450"/>
          <p14:tracePt t="30491" x="10064750" y="5226050"/>
          <p14:tracePt t="30509" x="10064750" y="5213350"/>
          <p14:tracePt t="30548" x="10033000" y="5156200"/>
          <p14:tracePt t="30569" x="10007600" y="5130800"/>
          <p14:tracePt t="30608" x="9963150" y="5105400"/>
          <p14:tracePt t="30610" x="9950450" y="5099050"/>
          <p14:tracePt t="30638" x="9912350" y="5092700"/>
          <p14:tracePt t="30666" x="9848850" y="5086350"/>
          <p14:tracePt t="30696" x="9785350" y="5080000"/>
          <p14:tracePt t="30697" x="9753600" y="5073650"/>
          <p14:tracePt t="30726" x="9683750" y="5067300"/>
          <p14:tracePt t="30755" x="9594850" y="5060950"/>
          <p14:tracePt t="30773" x="9544050" y="5054600"/>
          <p14:tracePt t="30812" x="9366250" y="5048250"/>
          <p14:tracePt t="30832" x="9283700" y="5048250"/>
          <p14:tracePt t="30870" x="9163050" y="5048250"/>
          <p14:tracePt t="30900" x="9105900" y="5048250"/>
          <p14:tracePt t="30901" x="9093200" y="5048250"/>
          <p14:tracePt t="30931" x="9010650" y="5054600"/>
          <p14:tracePt t="30964" x="8972550" y="5060950"/>
          <p14:tracePt t="30965" x="8934450" y="5067300"/>
          <p14:tracePt t="30996" x="8909050" y="5073650"/>
          <p14:tracePt t="31025" x="8896350" y="5080000"/>
          <p14:tracePt t="31055" x="8877300" y="5086350"/>
          <p14:tracePt t="31086" x="8851900" y="5099050"/>
          <p14:tracePt t="31104" x="8845550" y="5105400"/>
          <p14:tracePt t="31141" x="8832850" y="5118100"/>
          <p14:tracePt t="31160" x="8832850" y="5124450"/>
          <p14:tracePt t="31198" x="8826500" y="5156200"/>
          <p14:tracePt t="31339" x="8826500" y="5181600"/>
          <p14:tracePt t="31340" x="0" y="0"/>
        </p14:tracePtLst>
        <p14:tracePtLst>
          <p14:tracePt t="32029" x="9988550" y="5721350"/>
          <p14:tracePt t="32059" x="9963150" y="5715000"/>
          <p14:tracePt t="32101" x="9880600" y="5702300"/>
          <p14:tracePt t="32120" x="9836150" y="5702300"/>
          <p14:tracePt t="32160" x="9715500" y="5702300"/>
          <p14:tracePt t="32178" x="9658350" y="5702300"/>
          <p14:tracePt t="32218" x="9544050" y="5702300"/>
          <p14:tracePt t="32235" x="9474200" y="5702300"/>
          <p14:tracePt t="32248" x="9410700" y="5702300"/>
          <p14:tracePt t="32278" x="9302750" y="5702300"/>
          <p14:tracePt t="32309" x="9232900" y="5702300"/>
          <p14:tracePt t="32310" x="9194800" y="5702300"/>
          <p14:tracePt t="32340" x="9124950" y="5702300"/>
          <p14:tracePt t="32359" x="9067800" y="5708650"/>
          <p14:tracePt t="32399" x="9017000" y="5708650"/>
          <p14:tracePt t="32417" x="9010650" y="5715000"/>
          <p14:tracePt t="32458" x="8978900" y="5721350"/>
          <p14:tracePt t="32477" x="8928100" y="5734050"/>
          <p14:tracePt t="32516" x="8832850" y="5765800"/>
          <p14:tracePt t="32574" x="8820150" y="5784850"/>
          <p14:tracePt t="32609" x="8801100" y="5829300"/>
          <p14:tracePt t="32675" x="8782050" y="5886450"/>
          <p14:tracePt t="32780" x="8820150" y="5911850"/>
          <p14:tracePt t="32810" x="8947150" y="5949950"/>
          <p14:tracePt t="32840" x="9156700" y="5994400"/>
          <p14:tracePt t="32841" x="9194800" y="6000750"/>
          <p14:tracePt t="32870" x="9315450" y="6000750"/>
          <p14:tracePt t="32900" x="9359900" y="6000750"/>
          <p14:tracePt t="32918" x="9391650" y="6000750"/>
          <p14:tracePt t="32957" x="9486900" y="5994400"/>
          <p14:tracePt t="32977" x="9588500" y="5988050"/>
          <p14:tracePt t="33018" x="9759950" y="5988050"/>
          <p14:tracePt t="33020" x="9766300" y="5988050"/>
          <p14:tracePt t="33040" x="9785350" y="5988050"/>
          <p14:tracePt t="33082" x="9817100" y="5988050"/>
          <p14:tracePt t="33084" x="9836150" y="5981700"/>
          <p14:tracePt t="33103" x="9867900" y="5962650"/>
          <p14:tracePt t="33144" x="10045700" y="5930900"/>
          <p14:tracePt t="33199" x="10077450" y="5918200"/>
          <p14:tracePt t="33255" x="10083800" y="5911850"/>
          <p14:tracePt t="33272" x="10083800" y="5905500"/>
          <p14:tracePt t="33310" x="10083800" y="5899150"/>
          <p14:tracePt t="33452" x="0" y="0"/>
        </p14:tracePtLst>
        <p14:tracePtLst>
          <p14:tracePt t="33993" x="9867900" y="6369050"/>
          <p14:tracePt t="34006" x="9855200" y="6362700"/>
          <p14:tracePt t="34038" x="9817100" y="6350000"/>
          <p14:tracePt t="34073" x="9721850" y="6350000"/>
          <p14:tracePt t="34093" x="9645650" y="6343650"/>
          <p14:tracePt t="34131" x="9525000" y="6343650"/>
          <p14:tracePt t="34160" x="9398000" y="6337300"/>
          <p14:tracePt t="34217" x="9264650" y="6337300"/>
          <p14:tracePt t="34236" x="9207500" y="6337300"/>
          <p14:tracePt t="34274" x="9067800" y="6343650"/>
          <p14:tracePt t="34294" x="9023350" y="6343650"/>
          <p14:tracePt t="34333" x="8915400" y="6350000"/>
          <p14:tracePt t="34336" x="8909050" y="6350000"/>
          <p14:tracePt t="34364" x="8877300" y="6350000"/>
          <p14:tracePt t="34394" x="8851900" y="6356350"/>
          <p14:tracePt t="34449" x="8832850" y="6362700"/>
          <p14:tracePt t="34471" x="8820150" y="6375400"/>
          <p14:tracePt t="34509" x="8788400" y="6426200"/>
          <p14:tracePt t="34526" x="8782050" y="6432550"/>
          <p14:tracePt t="34564" x="8775700" y="6457950"/>
          <p14:tracePt t="34623" x="8775700" y="6489700"/>
          <p14:tracePt t="34653" x="8813800" y="6515100"/>
          <p14:tracePt t="34681" x="8877300" y="6534150"/>
          <p14:tracePt t="34698" x="8921750" y="6546850"/>
          <p14:tracePt t="34699" x="8934450" y="6546850"/>
          <p14:tracePt t="34711" x="8947150" y="6553200"/>
          <p14:tracePt t="34729" x="8966200" y="6559550"/>
          <p14:tracePt t="34768" x="8991600" y="6559550"/>
          <p14:tracePt t="34786" x="8997950" y="6559550"/>
          <p14:tracePt t="34825" x="9074150" y="6559550"/>
          <p14:tracePt t="34827" x="9105900" y="6559550"/>
          <p14:tracePt t="34844" x="9163050" y="6559550"/>
          <p14:tracePt t="34856" x="9182100" y="6559550"/>
          <p14:tracePt t="34884" x="9334500" y="6565900"/>
          <p14:tracePt t="34914" x="9398000" y="6565900"/>
          <p14:tracePt t="34932" x="9410700" y="6565900"/>
          <p14:tracePt t="34971" x="9436100" y="6565900"/>
          <p14:tracePt t="34991" x="9499600" y="6565900"/>
          <p14:tracePt t="35032" x="9690100" y="6565900"/>
          <p14:tracePt t="35050" x="9766300" y="6565900"/>
          <p14:tracePt t="35088" x="9855200" y="6565900"/>
          <p14:tracePt t="35118" x="9918700" y="6565900"/>
          <p14:tracePt t="35147" x="9931400" y="6565900"/>
          <p14:tracePt t="35201" x="9937750" y="6565900"/>
          <p14:tracePt t="35256" x="9950450" y="6559550"/>
          <p14:tracePt t="35285" x="9950450" y="6553200"/>
          <p14:tracePt t="35393" x="0" y="0"/>
        </p14:tracePtLst>
        <p14:tracePtLst>
          <p14:tracePt t="39161" x="8858250" y="3162300"/>
          <p14:tracePt t="39229" x="8883650" y="3162300"/>
          <p14:tracePt t="39259" x="8940800" y="3162300"/>
          <p14:tracePt t="39289" x="9042400" y="3175000"/>
          <p14:tracePt t="39320" x="9194800" y="3187700"/>
          <p14:tracePt t="39349" x="9277350" y="3194050"/>
          <p14:tracePt t="39382" x="9328150" y="3194050"/>
          <p14:tracePt t="39413" x="9398000" y="3194050"/>
          <p14:tracePt t="39444" x="9525000" y="3194050"/>
          <p14:tracePt t="39475" x="9728200" y="3194050"/>
          <p14:tracePt t="39506" x="9817100" y="3194050"/>
          <p14:tracePt t="39524" x="9855200" y="3194050"/>
          <p14:tracePt t="39750" x="9766300" y="3194050"/>
          <p14:tracePt t="39780" x="9658350" y="3187700"/>
          <p14:tracePt t="39782" x="9601200" y="3187700"/>
          <p14:tracePt t="39798" x="9474200" y="3175000"/>
          <p14:tracePt t="39812" x="9448800" y="3175000"/>
          <p14:tracePt t="39841" x="9239250" y="3175000"/>
          <p14:tracePt t="39872" x="9036050" y="3168650"/>
          <p14:tracePt t="39904" x="8890000" y="3168650"/>
          <p14:tracePt t="39936" x="8763000" y="3168650"/>
          <p14:tracePt t="39967" x="8724900" y="3168650"/>
          <p14:tracePt t="40124" x="8782050" y="3162300"/>
          <p14:tracePt t="40142" x="8864600" y="3162300"/>
          <p14:tracePt t="40180" x="9201150" y="3162300"/>
          <p14:tracePt t="40199" x="9321800" y="3162300"/>
          <p14:tracePt t="40237" x="9505950" y="3181350"/>
          <p14:tracePt t="40292" x="9607550" y="3181350"/>
          <p14:tracePt t="40311" x="9645650" y="3181350"/>
          <p14:tracePt t="40348" x="9740900" y="3181350"/>
          <p14:tracePt t="40367" x="9753600" y="3181350"/>
          <p14:tracePt t="40407" x="9779000" y="3181350"/>
          <p14:tracePt t="40583" x="9772650" y="3168650"/>
          <p14:tracePt t="40602" x="9740900" y="3162300"/>
          <p14:tracePt t="40640" x="9461500" y="3143250"/>
          <p14:tracePt t="40670" x="9169400" y="3124200"/>
          <p14:tracePt t="40700" x="9080500" y="3111500"/>
          <p14:tracePt t="40702" x="9074150" y="3111500"/>
          <p14:tracePt t="40718" x="9004300" y="3111500"/>
          <p14:tracePt t="40731" x="8972550" y="3111500"/>
          <p14:tracePt t="40761" x="8813800" y="3105150"/>
          <p14:tracePt t="40791" x="8686800" y="3098800"/>
          <p14:tracePt t="40824" x="8674100" y="3098800"/>
          <p14:tracePt t="40967" x="8813800" y="3098800"/>
          <p14:tracePt t="40997" x="8915400" y="3098800"/>
          <p14:tracePt t="41028" x="9112250" y="3098800"/>
          <p14:tracePt t="41059" x="9271000" y="3098800"/>
          <p14:tracePt t="41088" x="9391650" y="3098800"/>
          <p14:tracePt t="41117" x="9486900" y="3098800"/>
          <p14:tracePt t="41136" x="9575800" y="3098800"/>
          <p14:tracePt t="41176" x="9709150" y="3098800"/>
          <p14:tracePt t="41195" x="9753600" y="3105150"/>
          <p14:tracePt t="41234" x="9804400" y="3105150"/>
          <p14:tracePt t="41488" x="0" y="0"/>
        </p14:tracePtLst>
        <p14:tracePtLst>
          <p14:tracePt t="46916" x="1816100" y="1968500"/>
          <p14:tracePt t="46929" x="1828800" y="1968500"/>
          <p14:tracePt t="46961" x="1841500" y="1968500"/>
          <p14:tracePt t="46993" x="1879600" y="1968500"/>
          <p14:tracePt t="47025" x="1993900" y="1968500"/>
          <p14:tracePt t="47057" x="2165350" y="1968500"/>
          <p14:tracePt t="47087" x="2216150" y="1968500"/>
          <p14:tracePt t="47115" x="2228850" y="1968500"/>
          <p14:tracePt t="47133" x="2266950" y="1968500"/>
          <p14:tracePt t="47172" x="2527300" y="1962150"/>
          <p14:tracePt t="47192" x="2654300" y="1968500"/>
          <p14:tracePt t="47230" x="2933700" y="1974850"/>
          <p14:tracePt t="47232" x="2984500" y="1974850"/>
          <p14:tracePt t="47260" x="3117850" y="1974850"/>
          <p14:tracePt t="47290" x="3302000" y="1974850"/>
          <p14:tracePt t="47321" x="3403600" y="1981200"/>
          <p14:tracePt t="47350" x="3454400" y="1981200"/>
          <p14:tracePt t="47382" x="3536950" y="1981200"/>
          <p14:tracePt t="47411" x="3702050" y="1981200"/>
          <p14:tracePt t="47430" x="3816350" y="1981200"/>
          <p14:tracePt t="47469" x="4076700" y="1981200"/>
          <p14:tracePt t="47487" x="4114800" y="1981200"/>
          <p14:tracePt t="47525" x="4216400" y="1981200"/>
          <p14:tracePt t="47557" x="4311650" y="1981200"/>
          <p14:tracePt t="47586" x="4483100" y="1981200"/>
          <p14:tracePt t="47615" x="4629150" y="1981200"/>
          <p14:tracePt t="47673" x="4845050" y="1981200"/>
          <p14:tracePt t="47674" x="4876800" y="1981200"/>
          <p14:tracePt t="47694" x="4991100" y="1987550"/>
          <p14:tracePt t="47732" x="5156200" y="1993900"/>
          <p14:tracePt t="47752" x="5200650" y="2000250"/>
          <p14:tracePt t="47789" x="5308600" y="2000250"/>
          <p14:tracePt t="47820" x="5378450" y="2000250"/>
          <p14:tracePt t="47851" x="5441950" y="2000250"/>
          <p14:tracePt t="47852" x="5461000" y="2000250"/>
          <p14:tracePt t="47881" x="5568950" y="2000250"/>
          <p14:tracePt t="47935" x="5816600" y="2012950"/>
          <p14:tracePt t="47953" x="5918200" y="2012950"/>
          <p14:tracePt t="47993" x="6019800" y="2012950"/>
          <p14:tracePt t="48012" x="6051550" y="2012950"/>
          <p14:tracePt t="48043" x="6165850" y="2012950"/>
          <p14:tracePt t="48073" x="6261100" y="2012950"/>
          <p14:tracePt t="48091" x="6305550" y="2012950"/>
          <p14:tracePt t="48131" x="6426200" y="2012950"/>
          <p14:tracePt t="48150" x="6521450" y="2012950"/>
          <p14:tracePt t="48190" x="6711950" y="2012950"/>
          <p14:tracePt t="48210" x="6788150" y="2012950"/>
          <p14:tracePt t="48249" x="6934200" y="2012950"/>
          <p14:tracePt t="48278" x="7010400" y="2012950"/>
          <p14:tracePt t="48307" x="7080250" y="2012950"/>
          <p14:tracePt t="48336" x="7169150" y="2012950"/>
          <p14:tracePt t="48354" x="7213600" y="2012950"/>
          <p14:tracePt t="48393" x="7346950" y="2012950"/>
          <p14:tracePt t="48412" x="7378700" y="2012950"/>
          <p14:tracePt t="48451" x="7429500" y="2012950"/>
          <p14:tracePt t="48479" x="7461250" y="2012950"/>
          <p14:tracePt t="48480" x="7473950" y="2006600"/>
          <p14:tracePt t="48509" x="7524750" y="2006600"/>
          <p14:tracePt t="48539" x="7594600" y="2006600"/>
          <p14:tracePt t="48569" x="7651750" y="2006600"/>
          <p14:tracePt t="48587" x="7715250" y="2006600"/>
          <p14:tracePt t="48626" x="7867650" y="2006600"/>
          <p14:tracePt t="48646" x="7918450" y="2006600"/>
          <p14:tracePt t="48685" x="7962900" y="2000250"/>
          <p14:tracePt t="48822" x="7975600" y="2000250"/>
          <p14:tracePt t="48837" x="7994650" y="2000250"/>
          <p14:tracePt t="48876" x="8045450" y="2000250"/>
          <p14:tracePt t="48934" x="8077200" y="2000250"/>
          <p14:tracePt t="48965" x="8096250" y="2000250"/>
          <p14:tracePt t="48983" x="8115300" y="1993900"/>
          <p14:tracePt t="49021" x="8216900" y="1993900"/>
          <p14:tracePt t="49041" x="8248650" y="1993900"/>
          <p14:tracePt t="49080" x="8261350" y="1993900"/>
          <p14:tracePt t="49135" x="8324850" y="1993900"/>
          <p14:tracePt t="49165" x="8369300" y="1993900"/>
          <p14:tracePt t="49166" x="8375650" y="1993900"/>
          <p14:tracePt t="49195" x="8413750" y="1993900"/>
          <p14:tracePt t="49213" x="8426450" y="1993900"/>
          <p14:tracePt t="49251" x="8534400" y="1993900"/>
          <p14:tracePt t="49271" x="8591550" y="1993900"/>
          <p14:tracePt t="49310" x="8636000" y="1993900"/>
          <p14:tracePt t="49311" x="8642350" y="1993900"/>
          <p14:tracePt t="49339" x="8655050" y="1993900"/>
          <p14:tracePt t="49369" x="8693150" y="1993900"/>
          <p14:tracePt t="49398" x="8763000" y="1993900"/>
          <p14:tracePt t="49427" x="8813800" y="1993900"/>
          <p14:tracePt t="49444" x="8832850" y="1993900"/>
          <p14:tracePt t="49481" x="9220200" y="2032000"/>
          <p14:tracePt t="49501" x="9556750" y="2044700"/>
          <p14:tracePt t="49539" x="10147300" y="2063750"/>
          <p14:tracePt t="49569" x="10242550" y="2063750"/>
          <p14:tracePt t="50068" x="0" y="0"/>
        </p14:tracePtLst>
        <p14:tracePtLst>
          <p14:tracePt t="51201" x="1784350" y="2012950"/>
          <p14:tracePt t="51215" x="1797050" y="2012950"/>
          <p14:tracePt t="51232" x="1873250" y="2012950"/>
          <p14:tracePt t="51246" x="1911350" y="2012950"/>
          <p14:tracePt t="51263" x="1993900" y="2012950"/>
          <p14:tracePt t="51302" x="2235200" y="2012950"/>
          <p14:tracePt t="51304" x="2266950" y="2012950"/>
          <p14:tracePt t="51359" x="2533650" y="1993900"/>
          <p14:tracePt t="51361" x="2559050" y="1993900"/>
          <p14:tracePt t="51390" x="2628900" y="1993900"/>
          <p14:tracePt t="51421" x="2743200" y="1974850"/>
          <p14:tracePt t="51439" x="2825750" y="1962150"/>
          <p14:tracePt t="51479" x="3041650" y="1955800"/>
          <p14:tracePt t="51497" x="3105150" y="1955800"/>
          <p14:tracePt t="51499" x="3149600" y="1955800"/>
          <p14:tracePt t="51540" x="3314700" y="1955800"/>
          <p14:tracePt t="51561" x="3384550" y="1962150"/>
          <p14:tracePt t="51600" x="3632200" y="1968500"/>
          <p14:tracePt t="51655" x="4013200" y="1968500"/>
          <p14:tracePt t="51685" x="4064000" y="1968500"/>
          <p14:tracePt t="51862" x="0" y="0"/>
        </p14:tracePtLst>
        <p14:tracePtLst>
          <p14:tracePt t="52581" x="8350250" y="1866900"/>
          <p14:tracePt t="52623" x="8350250" y="1860550"/>
          <p14:tracePt t="52655" x="8331200" y="1860550"/>
          <p14:tracePt t="52684" x="8293100" y="1860550"/>
          <p14:tracePt t="52714" x="8223250" y="1879600"/>
          <p14:tracePt t="52733" x="8191500" y="1898650"/>
          <p14:tracePt t="52746" x="8172450" y="1911350"/>
          <p14:tracePt t="52775" x="8153400" y="1936750"/>
          <p14:tracePt t="52793" x="8140700" y="1943100"/>
          <p14:tracePt t="52831" x="8134350" y="1974850"/>
          <p14:tracePt t="52850" x="8134350" y="1993900"/>
          <p14:tracePt t="52888" x="8134350" y="2038350"/>
          <p14:tracePt t="52916" x="8134350" y="2063750"/>
          <p14:tracePt t="52946" x="8140700" y="2089150"/>
          <p14:tracePt t="52976" x="8159750" y="2114550"/>
          <p14:tracePt t="53031" x="8223250" y="2159000"/>
          <p14:tracePt t="53051" x="8255000" y="2178050"/>
          <p14:tracePt t="53090" x="8413750" y="2209800"/>
          <p14:tracePt t="53108" x="8445500" y="2209800"/>
          <p14:tracePt t="53146" x="8534400" y="2209800"/>
          <p14:tracePt t="53178" x="8585200" y="2209800"/>
          <p14:tracePt t="53233" x="8680450" y="2133600"/>
          <p14:tracePt t="53252" x="8705850" y="2108200"/>
          <p14:tracePt t="53290" x="8743950" y="2063750"/>
          <p14:tracePt t="53309" x="8750300" y="2044700"/>
          <p14:tracePt t="53347" x="8763000" y="1993900"/>
          <p14:tracePt t="53403" x="8763000" y="1930400"/>
          <p14:tracePt t="53434" x="8750300" y="1911350"/>
          <p14:tracePt t="53450" x="8737600" y="1898650"/>
          <p14:tracePt t="53489" x="8718550" y="1879600"/>
          <p14:tracePt t="53506" x="8712200" y="1879600"/>
          <p14:tracePt t="53545" x="8680450" y="1860550"/>
          <p14:tracePt t="53574" x="8667750" y="1854200"/>
          <p14:tracePt t="53603" x="8629650" y="1841500"/>
          <p14:tracePt t="53632" x="8591550" y="1835150"/>
          <p14:tracePt t="53650" x="8559800" y="1828800"/>
          <p14:tracePt t="53663" x="8540750" y="1828800"/>
          <p14:tracePt t="53682" x="8509000" y="1828800"/>
          <p14:tracePt t="53683" x="8489950" y="1828800"/>
          <p14:tracePt t="53714" x="8458200" y="1828800"/>
          <p14:tracePt t="53715" x="8439150" y="1828800"/>
          <p14:tracePt t="53728" x="8420100" y="1835150"/>
          <p14:tracePt t="53747" x="8362950" y="1854200"/>
          <p14:tracePt t="53785" x="8267700" y="1885950"/>
          <p14:tracePt t="53786" x="8255000" y="1892300"/>
          <p14:tracePt t="53805" x="8242300" y="1898650"/>
          <p14:tracePt t="53843" x="8229600" y="1905000"/>
          <p14:tracePt t="53872" x="8216900" y="1917700"/>
          <p14:tracePt t="53902" x="8204200" y="1962150"/>
          <p14:tracePt t="53931" x="8197850" y="1974850"/>
          <p14:tracePt t="53949" x="8191500" y="1993900"/>
          <p14:tracePt t="53989" x="8191500" y="2051050"/>
          <p14:tracePt t="54008" x="8197850" y="2089150"/>
          <p14:tracePt t="54048" x="8216900" y="2133600"/>
          <p14:tracePt t="54066" x="8216900" y="2146300"/>
          <p14:tracePt t="54106" x="8242300" y="2178050"/>
          <p14:tracePt t="54136" x="8286750" y="2203450"/>
          <p14:tracePt t="54166" x="8362950" y="2235200"/>
          <p14:tracePt t="54196" x="8458200" y="2235200"/>
          <p14:tracePt t="54227" x="8566150" y="2228850"/>
          <p14:tracePt t="54246" x="8604250" y="2228850"/>
          <p14:tracePt t="54284" x="8699500" y="2184400"/>
          <p14:tracePt t="54303" x="8724900" y="2165350"/>
          <p14:tracePt t="54341" x="8756650" y="2133600"/>
          <p14:tracePt t="54342" x="8756650" y="2127250"/>
          <p14:tracePt t="54371" x="8775700" y="2108200"/>
          <p14:tracePt t="54400" x="8782050" y="2076450"/>
          <p14:tracePt t="54430" x="8788400" y="2032000"/>
          <p14:tracePt t="54463" x="8794750" y="1993900"/>
          <p14:tracePt t="54497" x="8794750" y="1962150"/>
          <p14:tracePt t="54531" x="8788400" y="1943100"/>
          <p14:tracePt t="54564" x="8775700" y="1930400"/>
          <p14:tracePt t="54586" x="8763000" y="1917700"/>
          <p14:tracePt t="54612" x="8743950" y="1898650"/>
          <p14:tracePt t="54631" x="8731250" y="1898650"/>
          <p14:tracePt t="54670" x="8699500" y="1879600"/>
          <p14:tracePt t="54674" x="8686800" y="1879600"/>
          <p14:tracePt t="54703" x="8661400" y="1866900"/>
          <p14:tracePt t="54705" x="8648700" y="1860550"/>
          <p14:tracePt t="54724" x="8629650" y="1854200"/>
          <p14:tracePt t="54751" x="8597900" y="1847850"/>
          <p14:tracePt t="54770" x="8572500" y="1841500"/>
          <p14:tracePt t="54814" x="8515350" y="1835150"/>
          <p14:tracePt t="54837" x="8483600" y="1835150"/>
          <p14:tracePt t="55142" x="8261350" y="1943100"/>
          <p14:tracePt t="55166" x="8255000" y="1949450"/>
          <p14:tracePt t="55207" x="8255000" y="1981200"/>
          <p14:tracePt t="55231" x="8255000" y="1993900"/>
          <p14:tracePt t="55270" x="8261350" y="2032000"/>
          <p14:tracePt t="55290" x="8267700" y="2057400"/>
          <p14:tracePt t="55329" x="8286750" y="2082800"/>
          <p14:tracePt t="55386" x="8305800" y="2114550"/>
          <p14:tracePt t="55442" x="8318500" y="2127250"/>
          <p14:tracePt t="55462" x="8324850" y="2127250"/>
          <p14:tracePt t="55501" x="8369300" y="2146300"/>
          <p14:tracePt t="55504" x="8375650" y="2146300"/>
          <p14:tracePt t="55522" x="8401050" y="2146300"/>
          <p14:tracePt t="55561" x="8464550" y="2165350"/>
          <p14:tracePt t="55591" x="8502650" y="2165350"/>
          <p14:tracePt t="55619" x="8515350" y="2165350"/>
          <p14:tracePt t="55649" x="8528050" y="2165350"/>
          <p14:tracePt t="55678" x="8540750" y="2165350"/>
          <p14:tracePt t="55695" x="8547100" y="2159000"/>
          <p14:tracePt t="55733" x="8585200" y="2139950"/>
          <p14:tracePt t="55751" x="8597900" y="2127250"/>
          <p14:tracePt t="55789" x="8629650" y="2095500"/>
          <p14:tracePt t="55821" x="8642350" y="2076450"/>
          <p14:tracePt t="55851" x="8648700" y="2044700"/>
          <p14:tracePt t="55881" x="8648700" y="1993900"/>
          <p14:tracePt t="55935" x="8642350" y="1924050"/>
          <p14:tracePt t="55955" x="8629650" y="1898650"/>
          <p14:tracePt t="55995" x="8623300" y="1885950"/>
          <p14:tracePt t="56012" x="8616950" y="1873250"/>
          <p14:tracePt t="56052" x="8604250" y="1866900"/>
          <p14:tracePt t="56107" x="8528050" y="1841500"/>
          <p14:tracePt t="56127" x="8489950" y="1841500"/>
          <p14:tracePt t="56165" x="8388350" y="1841500"/>
          <p14:tracePt t="56183" x="8356600" y="1841500"/>
          <p14:tracePt t="56222" x="8324850" y="1841500"/>
          <p14:tracePt t="56241" x="8312150" y="1847850"/>
          <p14:tracePt t="56279" x="8267700" y="1892300"/>
          <p14:tracePt t="56307" x="8248650" y="1924050"/>
          <p14:tracePt t="56325" x="8242300" y="1943100"/>
          <p14:tracePt t="56362" x="8235950" y="1993900"/>
          <p14:tracePt t="56365" x="8235950" y="2006600"/>
          <p14:tracePt t="56384" x="8235950" y="2038350"/>
          <p14:tracePt t="56422" x="8235950" y="2095500"/>
          <p14:tracePt t="56441" x="8242300" y="2114550"/>
          <p14:tracePt t="56479" x="8280400" y="2184400"/>
          <p14:tracePt t="56509" x="8299450" y="2197100"/>
          <p14:tracePt t="56528" x="8312150" y="2216150"/>
          <p14:tracePt t="56542" x="8324850" y="2216150"/>
          <p14:tracePt t="56543" x="8337550" y="2222500"/>
          <p14:tracePt t="56571" x="8362950" y="2228850"/>
          <p14:tracePt t="56602" x="8407400" y="2228850"/>
          <p14:tracePt t="56619" x="8426450" y="2228850"/>
          <p14:tracePt t="56658" x="8496300" y="2203450"/>
          <p14:tracePt t="56677" x="8521700" y="2197100"/>
          <p14:tracePt t="56716" x="8559800" y="2178050"/>
          <p14:tracePt t="56734" x="8566150" y="2171700"/>
          <p14:tracePt t="56746" x="8578850" y="2171700"/>
          <p14:tracePt t="56776" x="8585200" y="2165350"/>
          <p14:tracePt t="56869" x="8585200" y="2152650"/>
          <p14:tracePt t="56898" x="8597900" y="2139950"/>
          <p14:tracePt t="56917" x="8597900" y="2133600"/>
          <p14:tracePt t="56954" x="8604250" y="2127250"/>
          <p14:tracePt t="57008" x="0" y="0"/>
        </p14:tracePtLst>
      </p14:laserTraceLst>
    </p:ext>
    <p:ext uri="{E180D4A7-C9FB-4DFB-919C-405C955672EB}">
      <p14:showEvtLst xmlns:p14="http://schemas.microsoft.com/office/powerpoint/2010/main">
        <p14:playEvt time="24" objId="33"/>
        <p14:stopEvt time="75485" objId="33"/>
      </p14:showEvt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extLst/>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354829356"/>
                    </a:ext>
                  </a:extLst>
                </a:gridCol>
                <a:gridCol w="710947">
                  <a:extLst>
                    <a:ext uri="{9D8B030D-6E8A-4147-A177-3AD203B41FA5}">
                      <a16:colId xmlns:a16="http://schemas.microsoft.com/office/drawing/2014/main" val="860508581"/>
                    </a:ext>
                  </a:extLst>
                </a:gridCol>
                <a:gridCol w="710947">
                  <a:extLst>
                    <a:ext uri="{9D8B030D-6E8A-4147-A177-3AD203B41FA5}">
                      <a16:colId xmlns:a16="http://schemas.microsoft.com/office/drawing/2014/main" val="4169666356"/>
                    </a:ext>
                  </a:extLst>
                </a:gridCol>
                <a:gridCol w="710947">
                  <a:extLst>
                    <a:ext uri="{9D8B030D-6E8A-4147-A177-3AD203B41FA5}">
                      <a16:colId xmlns:a16="http://schemas.microsoft.com/office/drawing/2014/main" val="996692166"/>
                    </a:ext>
                  </a:extLst>
                </a:gridCol>
                <a:gridCol w="710947">
                  <a:extLst>
                    <a:ext uri="{9D8B030D-6E8A-4147-A177-3AD203B41FA5}">
                      <a16:colId xmlns:a16="http://schemas.microsoft.com/office/drawing/2014/main" val="308592029"/>
                    </a:ext>
                  </a:extLst>
                </a:gridCol>
                <a:gridCol w="710947">
                  <a:extLst>
                    <a:ext uri="{9D8B030D-6E8A-4147-A177-3AD203B41FA5}">
                      <a16:colId xmlns:a16="http://schemas.microsoft.com/office/drawing/2014/main" val="4161055628"/>
                    </a:ext>
                  </a:extLst>
                </a:gridCol>
                <a:gridCol w="710947">
                  <a:extLst>
                    <a:ext uri="{9D8B030D-6E8A-4147-A177-3AD203B41FA5}">
                      <a16:colId xmlns:a16="http://schemas.microsoft.com/office/drawing/2014/main" val="687145161"/>
                    </a:ext>
                  </a:extLst>
                </a:gridCol>
                <a:gridCol w="710947">
                  <a:extLst>
                    <a:ext uri="{9D8B030D-6E8A-4147-A177-3AD203B41FA5}">
                      <a16:colId xmlns:a16="http://schemas.microsoft.com/office/drawing/2014/main" val="3506805470"/>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854401026"/>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441101547"/>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55571610"/>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37746386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15093690"/>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0470788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287188535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287681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9967861"/>
                  </a:ext>
                </a:extLst>
              </a:tr>
            </a:tbl>
          </a:graphicData>
        </a:graphic>
      </p:graphicFrame>
      <p:pic>
        <p:nvPicPr>
          <p:cNvPr id="13" name="图片 12"/>
          <p:cNvPicPr/>
          <p:nvPr/>
        </p:nvPicPr>
        <p:blipFill rotWithShape="1">
          <a:blip r:embed="rId4">
            <a:clrChange>
              <a:clrFrom>
                <a:srgbClr val="FFFFFF"/>
              </a:clrFrom>
              <a:clrTo>
                <a:srgbClr val="FFFFFF">
                  <a:alpha val="0"/>
                </a:srgbClr>
              </a:clrTo>
            </a:clrChange>
          </a:blip>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87846833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A01C-EB09-43D3-BA69-046A6FAB81D4}"/>
              </a:ext>
            </a:extLst>
          </p:cNvPr>
          <p:cNvSpPr>
            <a:spLocks noGrp="1"/>
          </p:cNvSpPr>
          <p:nvPr>
            <p:ph type="title"/>
          </p:nvPr>
        </p:nvSpPr>
        <p:spPr/>
        <p:txBody>
          <a:bodyPr/>
          <a:lstStyle/>
          <a:p>
            <a:r>
              <a:rPr lang="zh-CN" altLang="en-US" dirty="0"/>
              <a:t>程序执行动态？</a:t>
            </a:r>
          </a:p>
        </p:txBody>
      </p:sp>
      <p:graphicFrame>
        <p:nvGraphicFramePr>
          <p:cNvPr id="6" name="表格 5">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684013313"/>
              </p:ext>
            </p:extLst>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gridCol w="1460500">
                  <a:extLst>
                    <a:ext uri="{9D8B030D-6E8A-4147-A177-3AD203B41FA5}">
                      <a16:colId xmlns:a16="http://schemas.microsoft.com/office/drawing/2014/main" val="1110442519"/>
                    </a:ext>
                  </a:extLst>
                </a:gridCol>
              </a:tblGrid>
              <a:tr h="322779">
                <a:tc>
                  <a:txBody>
                    <a:bodyPr/>
                    <a:lstStyle/>
                    <a:p>
                      <a:pPr algn="ctr"/>
                      <a:r>
                        <a:rPr lang="zh-CN" altLang="en-US" sz="1200" dirty="0"/>
                        <a:t>地址</a:t>
                      </a:r>
                    </a:p>
                  </a:txBody>
                  <a:tcPr/>
                </a:tc>
                <a:tc>
                  <a:txBody>
                    <a:bodyPr/>
                    <a:lstStyle/>
                    <a:p>
                      <a:r>
                        <a:rPr lang="zh-CN" altLang="en-US" sz="1200" dirty="0"/>
                        <a:t>微程序</a:t>
                      </a:r>
                    </a:p>
                  </a:txBody>
                  <a:tcPr anchor="ctr" anchorCtr="1"/>
                </a:tc>
                <a:tc>
                  <a:txBody>
                    <a:bodyPr/>
                    <a:lstStyle/>
                    <a:p>
                      <a:pPr algn="ctr"/>
                      <a:r>
                        <a:rPr lang="zh-CN" altLang="en-US" sz="1200" dirty="0"/>
                        <a:t>微指令</a:t>
                      </a:r>
                    </a:p>
                  </a:txBody>
                  <a:tcPr/>
                </a:tc>
                <a:extLst>
                  <a:ext uri="{0D108BD9-81ED-4DB2-BD59-A6C34878D82A}">
                    <a16:rowId xmlns:a16="http://schemas.microsoft.com/office/drawing/2014/main" val="3600936264"/>
                  </a:ext>
                </a:extLst>
              </a:tr>
              <a:tr h="216000">
                <a:tc>
                  <a:txBody>
                    <a:bodyPr/>
                    <a:lstStyle/>
                    <a:p>
                      <a:pPr algn="ctr"/>
                      <a:r>
                        <a:rPr lang="en-US" altLang="zh-CN" sz="1000" b="1" dirty="0"/>
                        <a:t>0</a:t>
                      </a:r>
                    </a:p>
                  </a:txBody>
                  <a:tcPr>
                    <a:solidFill>
                      <a:srgbClr val="00B050"/>
                    </a:solidFill>
                  </a:tcPr>
                </a:tc>
                <a:tc rowSpan="4">
                  <a:txBody>
                    <a:bodyPr/>
                    <a:lstStyle/>
                    <a:p>
                      <a:r>
                        <a:rPr lang="zh-CN" altLang="en-US" sz="1600" b="1" dirty="0"/>
                        <a:t>取指微程序</a:t>
                      </a:r>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extLst>
                  <a:ext uri="{0D108BD9-81ED-4DB2-BD59-A6C34878D82A}">
                    <a16:rowId xmlns:a16="http://schemas.microsoft.com/office/drawing/2014/main" val="2548696649"/>
                  </a:ext>
                </a:extLst>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00B050"/>
                    </a:solidFill>
                  </a:tcPr>
                </a:tc>
                <a:extLst>
                  <a:ext uri="{0D108BD9-81ED-4DB2-BD59-A6C34878D82A}">
                    <a16:rowId xmlns:a16="http://schemas.microsoft.com/office/drawing/2014/main" val="2118680520"/>
                  </a:ext>
                </a:extLst>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00B050"/>
                    </a:solidFill>
                  </a:tcPr>
                </a:tc>
                <a:extLst>
                  <a:ext uri="{0D108BD9-81ED-4DB2-BD59-A6C34878D82A}">
                    <a16:rowId xmlns:a16="http://schemas.microsoft.com/office/drawing/2014/main" val="3346938869"/>
                  </a:ext>
                </a:extLst>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00B050"/>
                    </a:solidFill>
                  </a:tcPr>
                </a:tc>
                <a:extLst>
                  <a:ext uri="{0D108BD9-81ED-4DB2-BD59-A6C34878D82A}">
                    <a16:rowId xmlns:a16="http://schemas.microsoft.com/office/drawing/2014/main" val="394552419"/>
                  </a:ext>
                </a:extLst>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extLst>
                  <a:ext uri="{0D108BD9-81ED-4DB2-BD59-A6C34878D82A}">
                    <a16:rowId xmlns:a16="http://schemas.microsoft.com/office/drawing/2014/main" val="1861222589"/>
                  </a:ext>
                </a:extLst>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xBody>
                    <a:bodyPr/>
                    <a:lstStyle/>
                    <a:p>
                      <a:endParaRPr lang="zh-CN" altLang="en-US"/>
                    </a:p>
                  </a:txBody>
                  <a:tcPr/>
                </a:tc>
                <a:tc>
                  <a:txBody>
                    <a:bodyPr/>
                    <a:lstStyle/>
                    <a:p>
                      <a:pPr algn="ctr"/>
                      <a:r>
                        <a:rPr lang="en-US" altLang="zh-CN" sz="1000" dirty="0"/>
                        <a:t>2</a:t>
                      </a:r>
                      <a:endParaRPr lang="zh-CN" altLang="en-US" sz="1000" dirty="0"/>
                    </a:p>
                  </a:txBody>
                  <a:tcPr>
                    <a:solidFill>
                      <a:srgbClr val="FFC000"/>
                    </a:solidFill>
                  </a:tcPr>
                </a:tc>
                <a:extLst>
                  <a:ext uri="{0D108BD9-81ED-4DB2-BD59-A6C34878D82A}">
                    <a16:rowId xmlns:a16="http://schemas.microsoft.com/office/drawing/2014/main" val="1575235158"/>
                  </a:ext>
                </a:extLst>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C000"/>
                    </a:solidFill>
                  </a:tcPr>
                </a:tc>
                <a:extLst>
                  <a:ext uri="{0D108BD9-81ED-4DB2-BD59-A6C34878D82A}">
                    <a16:rowId xmlns:a16="http://schemas.microsoft.com/office/drawing/2014/main" val="3122029397"/>
                  </a:ext>
                </a:extLst>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FFC000"/>
                    </a:solidFill>
                  </a:tcPr>
                </a:tc>
                <a:extLst>
                  <a:ext uri="{0D108BD9-81ED-4DB2-BD59-A6C34878D82A}">
                    <a16:rowId xmlns:a16="http://schemas.microsoft.com/office/drawing/2014/main" val="2474688486"/>
                  </a:ext>
                </a:extLst>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5</a:t>
                      </a:r>
                      <a:endParaRPr lang="zh-CN" altLang="en-US" sz="1000" dirty="0"/>
                    </a:p>
                  </a:txBody>
                  <a:tcPr>
                    <a:solidFill>
                      <a:srgbClr val="FFC000"/>
                    </a:solidFill>
                  </a:tcPr>
                </a:tc>
                <a:extLst>
                  <a:ext uri="{0D108BD9-81ED-4DB2-BD59-A6C34878D82A}">
                    <a16:rowId xmlns:a16="http://schemas.microsoft.com/office/drawing/2014/main" val="3923465738"/>
                  </a:ext>
                </a:extLst>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err="1"/>
                        <a:t>sw</a:t>
                      </a:r>
                      <a:r>
                        <a:rPr lang="zh-CN" altLang="en-US" sz="1600" b="1" dirty="0"/>
                        <a:t>微程序</a:t>
                      </a:r>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extLst>
                  <a:ext uri="{0D108BD9-81ED-4DB2-BD59-A6C34878D82A}">
                    <a16:rowId xmlns:a16="http://schemas.microsoft.com/office/drawing/2014/main" val="2721408405"/>
                  </a:ext>
                </a:extLst>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extLst>
                  <a:ext uri="{0D108BD9-81ED-4DB2-BD59-A6C34878D82A}">
                    <a16:rowId xmlns:a16="http://schemas.microsoft.com/office/drawing/2014/main" val="3798965687"/>
                  </a:ext>
                </a:extLst>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extLst>
                  <a:ext uri="{0D108BD9-81ED-4DB2-BD59-A6C34878D82A}">
                    <a16:rowId xmlns:a16="http://schemas.microsoft.com/office/drawing/2014/main" val="1854904361"/>
                  </a:ext>
                </a:extLst>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extLst>
                  <a:ext uri="{0D108BD9-81ED-4DB2-BD59-A6C34878D82A}">
                    <a16:rowId xmlns:a16="http://schemas.microsoft.com/office/drawing/2014/main" val="2866408862"/>
                  </a:ext>
                </a:extLst>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extLst>
                  <a:ext uri="{0D108BD9-81ED-4DB2-BD59-A6C34878D82A}">
                    <a16:rowId xmlns:a16="http://schemas.microsoft.com/office/drawing/2014/main" val="3843018401"/>
                  </a:ext>
                </a:extLst>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843806214"/>
                  </a:ext>
                </a:extLst>
              </a:tr>
              <a:tr h="216000">
                <a:tc>
                  <a:txBody>
                    <a:bodyPr/>
                    <a:lstStyle/>
                    <a:p>
                      <a:pPr algn="ctr"/>
                      <a:r>
                        <a:rPr lang="en-US" altLang="zh-CN" sz="1000" b="1" dirty="0"/>
                        <a:t>15</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251342818"/>
                  </a:ext>
                </a:extLst>
              </a:tr>
              <a:tr h="216000">
                <a:tc>
                  <a:txBody>
                    <a:bodyPr/>
                    <a:lstStyle/>
                    <a:p>
                      <a:pPr algn="ctr"/>
                      <a:r>
                        <a:rPr lang="en-US" altLang="zh-CN" sz="1000" b="1" dirty="0"/>
                        <a:t>16</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3193997577"/>
                  </a:ext>
                </a:extLst>
              </a:tr>
              <a:tr h="216000">
                <a:tc>
                  <a:txBody>
                    <a:bodyPr/>
                    <a:lstStyle/>
                    <a:p>
                      <a:pPr algn="ctr"/>
                      <a:r>
                        <a:rPr lang="en-US" altLang="zh-CN" sz="1000" b="1" dirty="0"/>
                        <a:t>17</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65809360"/>
                  </a:ext>
                </a:extLst>
              </a:tr>
              <a:tr h="216000">
                <a:tc>
                  <a:txBody>
                    <a:bodyPr/>
                    <a:lstStyle/>
                    <a:p>
                      <a:pPr algn="ctr"/>
                      <a:r>
                        <a:rPr lang="en-US" altLang="zh-CN" sz="1000" b="1" dirty="0"/>
                        <a:t>18</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7504345"/>
                  </a:ext>
                </a:extLst>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extLst>
                  <a:ext uri="{0D108BD9-81ED-4DB2-BD59-A6C34878D82A}">
                    <a16:rowId xmlns:a16="http://schemas.microsoft.com/office/drawing/2014/main" val="3091502064"/>
                  </a:ext>
                </a:extLst>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FF66FF"/>
                    </a:solidFill>
                  </a:tcPr>
                </a:tc>
                <a:extLst>
                  <a:ext uri="{0D108BD9-81ED-4DB2-BD59-A6C34878D82A}">
                    <a16:rowId xmlns:a16="http://schemas.microsoft.com/office/drawing/2014/main" val="2440599270"/>
                  </a:ext>
                </a:extLst>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66FF"/>
                    </a:solidFill>
                  </a:tcPr>
                </a:tc>
                <a:extLst>
                  <a:ext uri="{0D108BD9-81ED-4DB2-BD59-A6C34878D82A}">
                    <a16:rowId xmlns:a16="http://schemas.microsoft.com/office/drawing/2014/main" val="1229338860"/>
                  </a:ext>
                </a:extLst>
              </a:tr>
            </a:tbl>
          </a:graphicData>
        </a:graphic>
      </p:graphicFrame>
      <p:graphicFrame>
        <p:nvGraphicFramePr>
          <p:cNvPr id="8" name="表格 7">
            <a:extLst>
              <a:ext uri="{FF2B5EF4-FFF2-40B4-BE49-F238E27FC236}">
                <a16:creationId xmlns:a16="http://schemas.microsoft.com/office/drawing/2014/main" id="{7B90AD9F-B933-4EEB-822C-CBF7F1137C8D}"/>
              </a:ext>
            </a:extLst>
          </p:cNvPr>
          <p:cNvGraphicFramePr>
            <a:graphicFrameLocks noGrp="1"/>
          </p:cNvGraphicFramePr>
          <p:nvPr>
            <p:extLst>
              <p:ext uri="{D42A27DB-BD31-4B8C-83A1-F6EECF244321}">
                <p14:modId xmlns:p14="http://schemas.microsoft.com/office/powerpoint/2010/main" val="662328653"/>
              </p:ext>
            </p:extLst>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extLst>
                    <a:ext uri="{9D8B030D-6E8A-4147-A177-3AD203B41FA5}">
                      <a16:colId xmlns:a16="http://schemas.microsoft.com/office/drawing/2014/main" val="2661523149"/>
                    </a:ext>
                  </a:extLst>
                </a:gridCol>
                <a:gridCol w="2812821">
                  <a:extLst>
                    <a:ext uri="{9D8B030D-6E8A-4147-A177-3AD203B41FA5}">
                      <a16:colId xmlns:a16="http://schemas.microsoft.com/office/drawing/2014/main" val="1111912307"/>
                    </a:ext>
                  </a:extLst>
                </a:gridCol>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p>
                  </a:txBody>
                  <a:tcPr marL="107325" marR="107325" marT="53662" marB="53662" anchor="ctr"/>
                </a:tc>
                <a:extLst>
                  <a:ext uri="{0D108BD9-81ED-4DB2-BD59-A6C34878D82A}">
                    <a16:rowId xmlns:a16="http://schemas.microsoft.com/office/drawing/2014/main" val="2865010534"/>
                  </a:ext>
                </a:extLst>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2530697737"/>
                  </a:ext>
                </a:extLst>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extLst>
                  <a:ext uri="{0D108BD9-81ED-4DB2-BD59-A6C34878D82A}">
                    <a16:rowId xmlns:a16="http://schemas.microsoft.com/office/drawing/2014/main" val="3538322922"/>
                  </a:ext>
                </a:extLst>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extLst>
                  <a:ext uri="{0D108BD9-81ED-4DB2-BD59-A6C34878D82A}">
                    <a16:rowId xmlns:a16="http://schemas.microsoft.com/office/drawing/2014/main" val="2687639568"/>
                  </a:ext>
                </a:extLst>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1899089727"/>
                  </a:ext>
                </a:extLst>
              </a:tr>
            </a:tbl>
          </a:graphicData>
        </a:graphic>
      </p:graphicFrame>
      <p:grpSp>
        <p:nvGrpSpPr>
          <p:cNvPr id="9" name="组合 8">
            <a:extLst>
              <a:ext uri="{FF2B5EF4-FFF2-40B4-BE49-F238E27FC236}">
                <a16:creationId xmlns:a16="http://schemas.microsoft.com/office/drawing/2014/main" id="{77870161-21CC-42B0-8656-72F89D29A2B6}"/>
              </a:ext>
            </a:extLst>
          </p:cNvPr>
          <p:cNvGrpSpPr/>
          <p:nvPr/>
        </p:nvGrpSpPr>
        <p:grpSpPr>
          <a:xfrm>
            <a:off x="1313173" y="1464220"/>
            <a:ext cx="2992641" cy="579957"/>
            <a:chOff x="371537" y="4732301"/>
            <a:chExt cx="2678518" cy="579957"/>
          </a:xfrm>
        </p:grpSpPr>
        <p:sp>
          <p:nvSpPr>
            <p:cNvPr id="10" name="矩形 9">
              <a:extLst>
                <a:ext uri="{FF2B5EF4-FFF2-40B4-BE49-F238E27FC236}">
                  <a16:creationId xmlns:a16="http://schemas.microsoft.com/office/drawing/2014/main" id="{9F2CAEB1-35C9-4040-891D-13ABA01C30F5}"/>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150582F-F99A-4B34-A8FF-B1C7B69D678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2B489B0-8AB4-467E-ADAD-0C3828849F5C}"/>
              </a:ext>
            </a:extLst>
          </p:cNvPr>
          <p:cNvSpPr txBox="1"/>
          <p:nvPr/>
        </p:nvSpPr>
        <p:spPr>
          <a:xfrm>
            <a:off x="2358087" y="2689880"/>
            <a:ext cx="902811" cy="523220"/>
          </a:xfrm>
          <a:prstGeom prst="rect">
            <a:avLst/>
          </a:prstGeom>
          <a:noFill/>
        </p:spPr>
        <p:txBody>
          <a:bodyPr wrap="none" rtlCol="0">
            <a:spAutoFit/>
          </a:bodyPr>
          <a:lstStyle/>
          <a:p>
            <a:r>
              <a:rPr lang="zh-CN" altLang="en-US" sz="2800" b="1" dirty="0"/>
              <a:t>主存</a:t>
            </a:r>
          </a:p>
        </p:txBody>
      </p:sp>
      <p:sp>
        <p:nvSpPr>
          <p:cNvPr id="13" name="文本框 12">
            <a:extLst>
              <a:ext uri="{FF2B5EF4-FFF2-40B4-BE49-F238E27FC236}">
                <a16:creationId xmlns:a16="http://schemas.microsoft.com/office/drawing/2014/main" id="{1AE8EAD8-6073-483F-B59E-830CED9BC6BA}"/>
              </a:ext>
            </a:extLst>
          </p:cNvPr>
          <p:cNvSpPr txBox="1"/>
          <p:nvPr/>
        </p:nvSpPr>
        <p:spPr>
          <a:xfrm>
            <a:off x="10763032" y="3213100"/>
            <a:ext cx="902811" cy="523220"/>
          </a:xfrm>
          <a:prstGeom prst="rect">
            <a:avLst/>
          </a:prstGeom>
          <a:noFill/>
        </p:spPr>
        <p:txBody>
          <a:bodyPr wrap="none" rtlCol="0">
            <a:spAutoFit/>
          </a:bodyPr>
          <a:lstStyle/>
          <a:p>
            <a:r>
              <a:rPr lang="zh-CN" altLang="en-US" sz="2800" b="1" dirty="0"/>
              <a:t>控存</a:t>
            </a:r>
          </a:p>
        </p:txBody>
      </p:sp>
    </p:spTree>
    <p:extLst>
      <p:ext uri="{BB962C8B-B14F-4D97-AF65-F5344CB8AC3E}">
        <p14:creationId xmlns:p14="http://schemas.microsoft.com/office/powerpoint/2010/main" val="8631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有利于缩短微指令字长度     </a:t>
            </a:r>
            <a:r>
              <a:rPr lang="en-US" altLang="zh-CN" b="1" dirty="0">
                <a:cs typeface="Segoe UI Black" panose="020B0A02040204020203" pitchFamily="34" charset="0"/>
                <a:sym typeface="Arial" panose="020B0604020202020204" pitchFamily="34" charset="0"/>
              </a:rPr>
              <a:t>		</a:t>
            </a:r>
          </a:p>
          <a:p>
            <a:pPr>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有利于减少控制存储器容量</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有利于提高微程序执行速度       </a:t>
            </a:r>
            <a:r>
              <a:rPr lang="en-US" altLang="zh-CN" b="1" dirty="0">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有利于对微指令进行修改</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有利于提高微程序设计的灵活性</a:t>
            </a:r>
            <a:endParaRPr lang="en-US" altLang="zh-CN"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zh-CN" altLang="en-US" dirty="0"/>
          </a:p>
        </p:txBody>
      </p:sp>
      <p:grpSp>
        <p:nvGrpSpPr>
          <p:cNvPr id="4" name="组合 3">
            <a:extLst>
              <a:ext uri="{FF2B5EF4-FFF2-40B4-BE49-F238E27FC236}">
                <a16:creationId xmlns:a16="http://schemas.microsoft.com/office/drawing/2014/main" id="{22436F12-A99F-4B3D-A848-7063C9D558EF}"/>
              </a:ext>
            </a:extLst>
          </p:cNvPr>
          <p:cNvGrpSpPr/>
          <p:nvPr/>
        </p:nvGrpSpPr>
        <p:grpSpPr>
          <a:xfrm>
            <a:off x="8010781" y="5157788"/>
            <a:ext cx="2992641" cy="579957"/>
            <a:chOff x="371537" y="4732301"/>
            <a:chExt cx="2678518" cy="579957"/>
          </a:xfrm>
        </p:grpSpPr>
        <p:sp>
          <p:nvSpPr>
            <p:cNvPr id="5" name="矩形 4">
              <a:extLst>
                <a:ext uri="{FF2B5EF4-FFF2-40B4-BE49-F238E27FC236}">
                  <a16:creationId xmlns:a16="http://schemas.microsoft.com/office/drawing/2014/main" id="{BD0D8C2B-5BE5-42A7-84C9-850455121FC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02A91CA-598E-432B-84B6-A81954B66BE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56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p>
          <a:p>
            <a:endParaRPr lang="en-US" altLang="zh-CN" dirty="0"/>
          </a:p>
        </p:txBody>
      </p:sp>
    </p:spTree>
    <p:extLst>
      <p:ext uri="{BB962C8B-B14F-4D97-AF65-F5344CB8AC3E}">
        <p14:creationId xmlns:p14="http://schemas.microsoft.com/office/powerpoint/2010/main" val="2165993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p>
        </p:txBody>
      </p:sp>
      <p:sp>
        <p:nvSpPr>
          <p:cNvPr id="129" name="TextBox 24"/>
          <p:cNvSpPr txBox="1"/>
          <p:nvPr/>
        </p:nvSpPr>
        <p:spPr>
          <a:xfrm>
            <a:off x="944055" y="3649531"/>
            <a:ext cx="10727710" cy="2621039"/>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（压缩互斥性微命令）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kern="0"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rPr>
              <a:t>计数器法</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，增加</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a:t>
            </a:r>
            <a:r>
              <a:rPr lang="en-US" altLang="zh-CN" sz="2275" b="1" kern="0"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end</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判别位</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水平型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垂直型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   （牺牲并行性）</a:t>
            </a:r>
          </a:p>
        </p:txBody>
      </p:sp>
      <p:grpSp>
        <p:nvGrpSpPr>
          <p:cNvPr id="547" name="组合 546">
            <a:extLst>
              <a:ext uri="{FF2B5EF4-FFF2-40B4-BE49-F238E27FC236}">
                <a16:creationId xmlns:a16="http://schemas.microsoft.com/office/drawing/2014/main" id="{D90DF862-A262-47C0-A6E2-06F432684FB5}"/>
              </a:ext>
            </a:extLst>
          </p:cNvPr>
          <p:cNvGrpSpPr/>
          <p:nvPr/>
        </p:nvGrpSpPr>
        <p:grpSpPr>
          <a:xfrm>
            <a:off x="1689773" y="2408626"/>
            <a:ext cx="6747364" cy="776290"/>
            <a:chOff x="1874798" y="5992186"/>
            <a:chExt cx="7116361" cy="818744"/>
          </a:xfrm>
        </p:grpSpPr>
        <p:cxnSp>
          <p:nvCxnSpPr>
            <p:cNvPr id="548" name="直接连接符 547">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551" name="直接箭头连接符 550">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a:extLst>
              <a:ext uri="{FF2B5EF4-FFF2-40B4-BE49-F238E27FC236}">
                <a16:creationId xmlns:a16="http://schemas.microsoft.com/office/drawing/2014/main" id="{B89FC342-BAB6-486C-BE3D-F424BC68C681}"/>
              </a:ext>
            </a:extLst>
          </p:cNvPr>
          <p:cNvGrpSpPr/>
          <p:nvPr/>
        </p:nvGrpSpPr>
        <p:grpSpPr>
          <a:xfrm>
            <a:off x="8422964" y="2408627"/>
            <a:ext cx="2125066" cy="764885"/>
            <a:chOff x="8976188" y="5992185"/>
            <a:chExt cx="2241276" cy="806715"/>
          </a:xfrm>
        </p:grpSpPr>
        <p:cxnSp>
          <p:nvCxnSpPr>
            <p:cNvPr id="554" name="直接连接符 553">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557" name="组合 556">
            <a:extLst>
              <a:ext uri="{FF2B5EF4-FFF2-40B4-BE49-F238E27FC236}">
                <a16:creationId xmlns:a16="http://schemas.microsoft.com/office/drawing/2014/main" id="{48B99ADA-7067-4F81-BC58-E3B8FFCB85CD}"/>
              </a:ext>
            </a:extLst>
          </p:cNvPr>
          <p:cNvGrpSpPr/>
          <p:nvPr/>
        </p:nvGrpSpPr>
        <p:grpSpPr>
          <a:xfrm>
            <a:off x="1570360" y="956947"/>
            <a:ext cx="8991274" cy="1823043"/>
            <a:chOff x="1593519" y="3943658"/>
            <a:chExt cx="8991274" cy="1823043"/>
          </a:xfrm>
        </p:grpSpPr>
        <p:grpSp>
          <p:nvGrpSpPr>
            <p:cNvPr id="558" name="组合 557">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618" name="矩形 617">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19" name="矩形 618">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1" name="矩形 620">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2" name="矩形 621">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7" name="矩形 626">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8" name="矩形 627">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30" name="矩形 629">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3" name="矩形 642">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4" name="矩形 643">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5" name="矩形 644">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646" name="组合 645">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647" name="矩形 646">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649" name="矩形 648">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650" name="矩形 649">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651" name="矩形 650">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652" name="矩形 651">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653" name="矩形 652">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654" name="矩形 653">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655" name="矩形 654">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656" name="矩形 655">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657" name="矩形 656">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658" name="矩形 657">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659" name="矩形 658">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660" name="矩形 659">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661" name="矩形 660">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662" name="矩形 661">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663" name="矩形 662">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664" name="矩形 663">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665" name="矩形 664">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666" name="矩形 665">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667" name="矩形 666">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668" name="矩形 667">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669" name="矩形 668">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670" name="矩形 669">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671" name="矩形 670">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672" name="矩形 671">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673" name="矩形 672">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674" name="矩形 673">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675" name="矩形 674">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559" name="组合 558">
              <a:extLst>
                <a:ext uri="{FF2B5EF4-FFF2-40B4-BE49-F238E27FC236}">
                  <a16:creationId xmlns:a16="http://schemas.microsoft.com/office/drawing/2014/main" id="{1EC878A1-40E8-49A1-9722-791FFC9E7898}"/>
                </a:ext>
              </a:extLst>
            </p:cNvPr>
            <p:cNvGrpSpPr/>
            <p:nvPr/>
          </p:nvGrpSpPr>
          <p:grpSpPr>
            <a:xfrm>
              <a:off x="1593519" y="3943658"/>
              <a:ext cx="8821660" cy="1446299"/>
              <a:chOff x="1593519" y="3943658"/>
              <a:chExt cx="8821660" cy="1446299"/>
            </a:xfrm>
          </p:grpSpPr>
          <p:cxnSp>
            <p:nvCxnSpPr>
              <p:cNvPr id="560" name="直接箭头连接符 559">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96" name="文本框 595">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592" name="直接箭头连接符 591">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586" name="直接箭头连接符 585">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591" name="直接箭头连接符 590">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a:extLst>
                  <a:ext uri="{FF2B5EF4-FFF2-40B4-BE49-F238E27FC236}">
                    <a16:creationId xmlns:a16="http://schemas.microsoft.com/office/drawing/2014/main" id="{C780D6A4-888D-4B70-A8A6-F8065789B9EA}"/>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676" name="组合 675">
            <a:extLst>
              <a:ext uri="{FF2B5EF4-FFF2-40B4-BE49-F238E27FC236}">
                <a16:creationId xmlns:a16="http://schemas.microsoft.com/office/drawing/2014/main" id="{F6C2AA74-370B-47B8-B1C7-AA64E3504183}"/>
              </a:ext>
            </a:extLst>
          </p:cNvPr>
          <p:cNvGrpSpPr/>
          <p:nvPr/>
        </p:nvGrpSpPr>
        <p:grpSpPr>
          <a:xfrm>
            <a:off x="1570360" y="950597"/>
            <a:ext cx="2208066" cy="1451683"/>
            <a:chOff x="1570360" y="956947"/>
            <a:chExt cx="2208066" cy="1451683"/>
          </a:xfrm>
        </p:grpSpPr>
        <p:cxnSp>
          <p:nvCxnSpPr>
            <p:cNvPr id="677" name="直接箭头连接符 676">
              <a:extLst>
                <a:ext uri="{FF2B5EF4-FFF2-40B4-BE49-F238E27FC236}">
                  <a16:creationId xmlns:a16="http://schemas.microsoft.com/office/drawing/2014/main" id="{4A449B86-0579-4D7E-A61A-E70F128988B3}"/>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a:extLst>
                <a:ext uri="{FF2B5EF4-FFF2-40B4-BE49-F238E27FC236}">
                  <a16:creationId xmlns:a16="http://schemas.microsoft.com/office/drawing/2014/main" id="{4563FFD3-6477-4098-A6A1-BCC210F63E26}"/>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a:extLst>
                <a:ext uri="{FF2B5EF4-FFF2-40B4-BE49-F238E27FC236}">
                  <a16:creationId xmlns:a16="http://schemas.microsoft.com/office/drawing/2014/main" id="{DA443C08-EEFF-4EF3-8ADE-F4F672A0FF33}"/>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a:extLst>
                <a:ext uri="{FF2B5EF4-FFF2-40B4-BE49-F238E27FC236}">
                  <a16:creationId xmlns:a16="http://schemas.microsoft.com/office/drawing/2014/main" id="{AEC1C049-3EC3-4A72-8865-5E38AE4A5487}"/>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681" name="矩形 680">
              <a:extLst>
                <a:ext uri="{FF2B5EF4-FFF2-40B4-BE49-F238E27FC236}">
                  <a16:creationId xmlns:a16="http://schemas.microsoft.com/office/drawing/2014/main" id="{F96FD9C5-D11C-4E58-9411-5636C1AFCFB0}"/>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2" name="矩形 681">
              <a:extLst>
                <a:ext uri="{FF2B5EF4-FFF2-40B4-BE49-F238E27FC236}">
                  <a16:creationId xmlns:a16="http://schemas.microsoft.com/office/drawing/2014/main" id="{A7740243-7E43-4CE7-9DB0-E8ED110FE41F}"/>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3" name="矩形 682">
              <a:extLst>
                <a:ext uri="{FF2B5EF4-FFF2-40B4-BE49-F238E27FC236}">
                  <a16:creationId xmlns:a16="http://schemas.microsoft.com/office/drawing/2014/main" id="{C5B4B4AB-F9EE-4E43-8E32-15EF90CAE9DF}"/>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4" name="矩形 683">
              <a:extLst>
                <a:ext uri="{FF2B5EF4-FFF2-40B4-BE49-F238E27FC236}">
                  <a16:creationId xmlns:a16="http://schemas.microsoft.com/office/drawing/2014/main" id="{DE0E3BDC-0842-4512-9D67-EA4E70D7A109}"/>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5" name="矩形 684">
              <a:extLst>
                <a:ext uri="{FF2B5EF4-FFF2-40B4-BE49-F238E27FC236}">
                  <a16:creationId xmlns:a16="http://schemas.microsoft.com/office/drawing/2014/main" id="{4D9363BB-ACF5-4EAC-A50B-944D3C35F0CC}"/>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7" name="文本框 686">
              <a:extLst>
                <a:ext uri="{FF2B5EF4-FFF2-40B4-BE49-F238E27FC236}">
                  <a16:creationId xmlns:a16="http://schemas.microsoft.com/office/drawing/2014/main" id="{E24B04CA-C435-4FC9-BEEC-E2EBB82BBC82}"/>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a:extLst>
                <a:ext uri="{FF2B5EF4-FFF2-40B4-BE49-F238E27FC236}">
                  <a16:creationId xmlns:a16="http://schemas.microsoft.com/office/drawing/2014/main" id="{24E53F28-A54C-4408-A931-CA53A0975136}"/>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a:extLst>
                <a:ext uri="{FF2B5EF4-FFF2-40B4-BE49-F238E27FC236}">
                  <a16:creationId xmlns:a16="http://schemas.microsoft.com/office/drawing/2014/main" id="{D1A59CAF-3BF2-4AE3-8E9C-B7390D7D71C0}"/>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a:extLst>
                <a:ext uri="{FF2B5EF4-FFF2-40B4-BE49-F238E27FC236}">
                  <a16:creationId xmlns:a16="http://schemas.microsoft.com/office/drawing/2014/main" id="{95985A77-7A6B-49A4-B57D-72451713D4AC}"/>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a:extLst>
                <a:ext uri="{FF2B5EF4-FFF2-40B4-BE49-F238E27FC236}">
                  <a16:creationId xmlns:a16="http://schemas.microsoft.com/office/drawing/2014/main" id="{E7E1D869-A6F7-4E14-92B3-47F76B08D422}"/>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a:extLst>
                <a:ext uri="{FF2B5EF4-FFF2-40B4-BE49-F238E27FC236}">
                  <a16:creationId xmlns:a16="http://schemas.microsoft.com/office/drawing/2014/main" id="{AAA831B2-9CED-427A-B702-0C952541B63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a:extLst>
                <a:ext uri="{FF2B5EF4-FFF2-40B4-BE49-F238E27FC236}">
                  <a16:creationId xmlns:a16="http://schemas.microsoft.com/office/drawing/2014/main" id="{7767D36F-062C-451B-BD6A-6F439C727FE2}"/>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a:extLst>
                <a:ext uri="{FF2B5EF4-FFF2-40B4-BE49-F238E27FC236}">
                  <a16:creationId xmlns:a16="http://schemas.microsoft.com/office/drawing/2014/main" id="{9B3D5773-68A4-4145-BFE9-0A4FF361B80B}"/>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a:extLst>
                <a:ext uri="{FF2B5EF4-FFF2-40B4-BE49-F238E27FC236}">
                  <a16:creationId xmlns:a16="http://schemas.microsoft.com/office/drawing/2014/main" id="{AFAE850A-3D19-4CE3-AFA0-D74E4E9E038D}"/>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a:extLst>
              <a:ext uri="{FF2B5EF4-FFF2-40B4-BE49-F238E27FC236}">
                <a16:creationId xmlns:a16="http://schemas.microsoft.com/office/drawing/2014/main" id="{14C788CE-D649-4F88-9DEE-51452608E598}"/>
              </a:ext>
            </a:extLst>
          </p:cNvPr>
          <p:cNvGrpSpPr/>
          <p:nvPr/>
        </p:nvGrpSpPr>
        <p:grpSpPr>
          <a:xfrm>
            <a:off x="6764811" y="956947"/>
            <a:ext cx="1792807" cy="1451683"/>
            <a:chOff x="6764811" y="956947"/>
            <a:chExt cx="1792807" cy="1451683"/>
          </a:xfrm>
        </p:grpSpPr>
        <p:cxnSp>
          <p:nvCxnSpPr>
            <p:cNvPr id="700" name="直接箭头连接符 699">
              <a:extLst>
                <a:ext uri="{FF2B5EF4-FFF2-40B4-BE49-F238E27FC236}">
                  <a16:creationId xmlns:a16="http://schemas.microsoft.com/office/drawing/2014/main" id="{0846B16A-66CD-4476-82EF-FE97CFC6D58B}"/>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a:extLst>
                <a:ext uri="{FF2B5EF4-FFF2-40B4-BE49-F238E27FC236}">
                  <a16:creationId xmlns:a16="http://schemas.microsoft.com/office/drawing/2014/main" id="{0CEE50F0-14A0-4CB6-9929-9BAEE632F92A}"/>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4148710-A49D-4D3D-B248-EEF06EDF4522}"/>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a:extLst>
                <a:ext uri="{FF2B5EF4-FFF2-40B4-BE49-F238E27FC236}">
                  <a16:creationId xmlns:a16="http://schemas.microsoft.com/office/drawing/2014/main" id="{A302F9CE-B359-43E5-900F-FAAAABD57630}"/>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a:extLst>
                <a:ext uri="{FF2B5EF4-FFF2-40B4-BE49-F238E27FC236}">
                  <a16:creationId xmlns:a16="http://schemas.microsoft.com/office/drawing/2014/main" id="{6D07F2BD-BF19-4732-B35E-7F782E7CF7B7}"/>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a:extLst>
                <a:ext uri="{FF2B5EF4-FFF2-40B4-BE49-F238E27FC236}">
                  <a16:creationId xmlns:a16="http://schemas.microsoft.com/office/drawing/2014/main" id="{7C1B4D72-BD85-4F0C-9FEE-F24B519D0538}"/>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a:extLst>
                <a:ext uri="{FF2B5EF4-FFF2-40B4-BE49-F238E27FC236}">
                  <a16:creationId xmlns:a16="http://schemas.microsoft.com/office/drawing/2014/main" id="{99AD4151-0352-4F13-B6C5-242361173DA0}"/>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a:extLst>
                <a:ext uri="{FF2B5EF4-FFF2-40B4-BE49-F238E27FC236}">
                  <a16:creationId xmlns:a16="http://schemas.microsoft.com/office/drawing/2014/main" id="{F2E25F4C-6D4B-45DA-9743-D4904AB3E0EF}"/>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a:extLst>
                <a:ext uri="{FF2B5EF4-FFF2-40B4-BE49-F238E27FC236}">
                  <a16:creationId xmlns:a16="http://schemas.microsoft.com/office/drawing/2014/main" id="{499BDAEA-A4BF-4BB1-8749-33C6694D966A}"/>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a:extLst>
                <a:ext uri="{FF2B5EF4-FFF2-40B4-BE49-F238E27FC236}">
                  <a16:creationId xmlns:a16="http://schemas.microsoft.com/office/drawing/2014/main" id="{EB15AE61-45B8-4B97-9CCA-2E3A6272358B}"/>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a:extLst>
                <a:ext uri="{FF2B5EF4-FFF2-40B4-BE49-F238E27FC236}">
                  <a16:creationId xmlns:a16="http://schemas.microsoft.com/office/drawing/2014/main" id="{A344C556-3344-4247-90E0-FF5484A2371F}"/>
                </a:ext>
              </a:extLst>
            </p:cNvPr>
            <p:cNvGrpSpPr/>
            <p:nvPr/>
          </p:nvGrpSpPr>
          <p:grpSpPr>
            <a:xfrm>
              <a:off x="6894830" y="1970445"/>
              <a:ext cx="1528133" cy="438185"/>
              <a:chOff x="6894830" y="1970445"/>
              <a:chExt cx="1528133" cy="438185"/>
            </a:xfrm>
          </p:grpSpPr>
          <p:sp>
            <p:nvSpPr>
              <p:cNvPr id="711" name="矩形 710">
                <a:extLst>
                  <a:ext uri="{FF2B5EF4-FFF2-40B4-BE49-F238E27FC236}">
                    <a16:creationId xmlns:a16="http://schemas.microsoft.com/office/drawing/2014/main" id="{8AAE6B5A-2E29-4685-A133-310256693A29}"/>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2" name="矩形 711">
                <a:extLst>
                  <a:ext uri="{FF2B5EF4-FFF2-40B4-BE49-F238E27FC236}">
                    <a16:creationId xmlns:a16="http://schemas.microsoft.com/office/drawing/2014/main" id="{54249820-E88F-4A1B-9944-379ADBF081D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3" name="矩形 712">
                <a:extLst>
                  <a:ext uri="{FF2B5EF4-FFF2-40B4-BE49-F238E27FC236}">
                    <a16:creationId xmlns:a16="http://schemas.microsoft.com/office/drawing/2014/main" id="{BAE89C1B-138D-444C-A46F-715CB03B765A}"/>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4" name="矩形 713">
                <a:extLst>
                  <a:ext uri="{FF2B5EF4-FFF2-40B4-BE49-F238E27FC236}">
                    <a16:creationId xmlns:a16="http://schemas.microsoft.com/office/drawing/2014/main" id="{E84A8219-8EB5-42A9-ACB4-667BC3CB2D0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5" name="矩形 714">
                <a:extLst>
                  <a:ext uri="{FF2B5EF4-FFF2-40B4-BE49-F238E27FC236}">
                    <a16:creationId xmlns:a16="http://schemas.microsoft.com/office/drawing/2014/main" id="{C9335383-2053-4EA9-80FF-FE3606DA000E}"/>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698" name="矩形 697">
            <a:extLst>
              <a:ext uri="{FF2B5EF4-FFF2-40B4-BE49-F238E27FC236}">
                <a16:creationId xmlns:a16="http://schemas.microsoft.com/office/drawing/2014/main" id="{9A3B4A84-DD08-4CC3-8148-E2208BEC2E07}"/>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74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7EC70CEF-A411-4AD4-A23C-50C734D5D48F}"/>
                  </a:ext>
                </a:extLst>
              </p:cNvPr>
              <p:cNvSpPr txBox="1"/>
              <p:nvPr/>
            </p:nvSpPr>
            <p:spPr>
              <a:xfrm>
                <a:off x="1301192" y="1810830"/>
                <a:ext cx="732397" cy="312774"/>
              </a:xfrm>
              <a:prstGeom prst="rect">
                <a:avLst/>
              </a:prstGeom>
              <a:noFill/>
            </p:spPr>
            <p:txBody>
              <a:bodyPr wrap="none" rtlCol="0">
                <a:spAutoFit/>
              </a:bodyPr>
              <a:lstStyle/>
              <a:p>
                <a:r>
                  <a:rPr lang="zh-CN" altLang="en-US" sz="1327" dirty="0">
                    <a:solidFill>
                      <a:srgbClr val="FF6600"/>
                    </a:solidFill>
                    <a:latin typeface="Segoe UI Black" panose="020B0A02040204020203" pitchFamily="34" charset="0"/>
                    <a:cs typeface="Segoe UI Black" panose="020B0A02040204020203" pitchFamily="34" charset="0"/>
                  </a:rPr>
                  <a:t>无信号</a:t>
                </a: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3:8</a:t>
              </a:r>
              <a:r>
                <a:rPr lang="zh-CN" altLang="en-US" sz="1707"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7" dirty="0"/>
                <a:t>0</a:t>
              </a:r>
              <a:endParaRPr lang="zh-CN" altLang="en-US" sz="1517"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7" dirty="0"/>
                <a:t>7</a:t>
              </a:r>
              <a:endParaRPr lang="zh-CN" altLang="en-US" sz="1517"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7"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7"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7" dirty="0"/>
                  <a:t>0</a:t>
                </a:r>
                <a:endParaRPr lang="zh-CN" altLang="en-US" sz="1517"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7" dirty="0"/>
                  <a:t>3</a:t>
                </a:r>
                <a:endParaRPr lang="zh-CN" altLang="en-US" sz="1517"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2:4</a:t>
                </a:r>
                <a:r>
                  <a:rPr lang="zh-CN" altLang="en-US" sz="1707" dirty="0">
                    <a:latin typeface="微软雅黑" panose="020B0503020204020204" pitchFamily="34" charset="-122"/>
                    <a:ea typeface="微软雅黑" panose="020B0503020204020204" pitchFamily="34" charset="-122"/>
                  </a:rPr>
                  <a:t>译码器</a:t>
                </a: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p>
        </p:txBody>
      </p:sp>
      <p:grpSp>
        <p:nvGrpSpPr>
          <p:cNvPr id="204" name="组合 203">
            <a:extLst>
              <a:ext uri="{FF2B5EF4-FFF2-40B4-BE49-F238E27FC236}">
                <a16:creationId xmlns:a16="http://schemas.microsoft.com/office/drawing/2014/main" id="{C75C168D-2B49-4F17-B165-A66688FD6291}"/>
              </a:ext>
            </a:extLst>
          </p:cNvPr>
          <p:cNvGrpSpPr/>
          <p:nvPr/>
        </p:nvGrpSpPr>
        <p:grpSpPr>
          <a:xfrm>
            <a:off x="1885585" y="5605671"/>
            <a:ext cx="8870070" cy="812201"/>
            <a:chOff x="1691564" y="1967789"/>
            <a:chExt cx="8870070" cy="812201"/>
          </a:xfrm>
        </p:grpSpPr>
        <p:sp>
          <p:nvSpPr>
            <p:cNvPr id="205" name="矩形 204">
              <a:extLst>
                <a:ext uri="{FF2B5EF4-FFF2-40B4-BE49-F238E27FC236}">
                  <a16:creationId xmlns:a16="http://schemas.microsoft.com/office/drawing/2014/main" id="{3C8EE44E-C98B-4ED7-A50C-556A383D2EEB}"/>
                </a:ext>
              </a:extLst>
            </p:cNvPr>
            <p:cNvSpPr/>
            <p:nvPr/>
          </p:nvSpPr>
          <p:spPr bwMode="auto">
            <a:xfrm>
              <a:off x="9037069" y="1970979"/>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06" name="组合 205">
              <a:extLst>
                <a:ext uri="{FF2B5EF4-FFF2-40B4-BE49-F238E27FC236}">
                  <a16:creationId xmlns:a16="http://schemas.microsoft.com/office/drawing/2014/main" id="{736EE274-3A41-4996-BD24-EA115822193F}"/>
                </a:ext>
              </a:extLst>
            </p:cNvPr>
            <p:cNvGrpSpPr/>
            <p:nvPr/>
          </p:nvGrpSpPr>
          <p:grpSpPr>
            <a:xfrm>
              <a:off x="1699822" y="1970445"/>
              <a:ext cx="8861812" cy="809545"/>
              <a:chOff x="1885396" y="5530038"/>
              <a:chExt cx="9346443" cy="853817"/>
            </a:xfrm>
          </p:grpSpPr>
          <p:sp>
            <p:nvSpPr>
              <p:cNvPr id="208" name="矩形 207">
                <a:extLst>
                  <a:ext uri="{FF2B5EF4-FFF2-40B4-BE49-F238E27FC236}">
                    <a16:creationId xmlns:a16="http://schemas.microsoft.com/office/drawing/2014/main" id="{3E276B7F-726D-4124-824A-26B0E928E470}"/>
                  </a:ext>
                </a:extLst>
              </p:cNvPr>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CEC25F0B-3ADC-48BB-B642-B13414B3C542}"/>
                  </a:ext>
                </a:extLst>
              </p:cNvPr>
              <p:cNvSpPr/>
              <p:nvPr/>
            </p:nvSpPr>
            <p:spPr bwMode="auto">
              <a:xfrm>
                <a:off x="220792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95D8B2A2-0964-44A2-873D-2CF1CFA00BFE}"/>
                  </a:ext>
                </a:extLst>
              </p:cNvPr>
              <p:cNvSpPr/>
              <p:nvPr/>
            </p:nvSpPr>
            <p:spPr bwMode="auto">
              <a:xfrm>
                <a:off x="2530454"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88313D4B-CB01-4C7D-805A-D2071BA5BC61}"/>
                  </a:ext>
                </a:extLst>
              </p:cNvPr>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CEAC4C96-59DC-4188-B1B4-B0558EE94FE9}"/>
                  </a:ext>
                </a:extLst>
              </p:cNvPr>
              <p:cNvSpPr/>
              <p:nvPr/>
            </p:nvSpPr>
            <p:spPr bwMode="auto">
              <a:xfrm>
                <a:off x="317551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38CF128-27D2-4909-A5D8-8273E3BAC9B3}"/>
                  </a:ext>
                </a:extLst>
              </p:cNvPr>
              <p:cNvSpPr/>
              <p:nvPr/>
            </p:nvSpPr>
            <p:spPr bwMode="auto">
              <a:xfrm>
                <a:off x="3498041"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52298387-BE16-418A-AC4C-A180530768C4}"/>
                  </a:ext>
                </a:extLst>
              </p:cNvPr>
              <p:cNvSpPr/>
              <p:nvPr/>
            </p:nvSpPr>
            <p:spPr bwMode="auto">
              <a:xfrm>
                <a:off x="3820570"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4E8301A2-EAFE-4FAA-8200-110E52CDEAE6}"/>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F3591DF1-1D7D-40ED-8030-485F39B6F9D2}"/>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51A9B08D-5A82-4C09-966B-09B5DB50AAA3}"/>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495F9D0-0FCA-4533-8E15-FA3AD28969E1}"/>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795C5ED9-D791-4F7D-859C-C8E28D034A63}"/>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B8C74801-D2E3-473F-AF5B-028BBA9D42DA}"/>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A8566B6A-D930-4D96-8144-21925594935F}"/>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031D27E5-6465-451E-A28C-4EE4604C5872}"/>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a:extLst>
                  <a:ext uri="{FF2B5EF4-FFF2-40B4-BE49-F238E27FC236}">
                    <a16:creationId xmlns:a16="http://schemas.microsoft.com/office/drawing/2014/main" id="{DD631B15-6C7D-46B4-80F6-851C20A6E68A}"/>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a:extLst>
                  <a:ext uri="{FF2B5EF4-FFF2-40B4-BE49-F238E27FC236}">
                    <a16:creationId xmlns:a16="http://schemas.microsoft.com/office/drawing/2014/main" id="{EA3EE46E-61F5-4ADB-94EA-7DAA855C8C5C}"/>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252E8EAD-E32E-40C8-869D-BF5E808D1D0E}"/>
                  </a:ext>
                </a:extLst>
              </p:cNvPr>
              <p:cNvSpPr/>
              <p:nvPr/>
            </p:nvSpPr>
            <p:spPr bwMode="auto">
              <a:xfrm>
                <a:off x="736450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971F3EBB-4AF7-4E05-8AAC-D282CDFB72B4}"/>
                  </a:ext>
                </a:extLst>
              </p:cNvPr>
              <p:cNvSpPr/>
              <p:nvPr/>
            </p:nvSpPr>
            <p:spPr bwMode="auto">
              <a:xfrm>
                <a:off x="7686721"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37D561AF-0616-4C5A-957B-6D5AB4DF9D0F}"/>
                  </a:ext>
                </a:extLst>
              </p:cNvPr>
              <p:cNvSpPr/>
              <p:nvPr/>
            </p:nvSpPr>
            <p:spPr bwMode="auto">
              <a:xfrm>
                <a:off x="800893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37CDD41A-AE57-47B6-9AAE-C8EB77E6E064}"/>
                  </a:ext>
                </a:extLst>
              </p:cNvPr>
              <p:cNvSpPr/>
              <p:nvPr/>
            </p:nvSpPr>
            <p:spPr bwMode="auto">
              <a:xfrm>
                <a:off x="8331465"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9B7946BD-B51A-4D1C-A33C-5A95A0C4B3E3}"/>
                  </a:ext>
                </a:extLst>
              </p:cNvPr>
              <p:cNvSpPr/>
              <p:nvPr/>
            </p:nvSpPr>
            <p:spPr bwMode="auto">
              <a:xfrm>
                <a:off x="8653994"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4170A3BD-43E3-4A57-A632-390DAD281AB2}"/>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1</a:t>
                </a:r>
                <a:endParaRPr lang="zh-CN" altLang="en-US" sz="1327" b="1" baseline="-25000" dirty="0">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3EB4A4F9-20CE-410B-94E0-771C440FD103}"/>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2</a:t>
                </a:r>
                <a:endParaRPr lang="zh-CN" altLang="en-US" sz="1327" b="1" baseline="-25000" dirty="0">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931367F2-81A9-4E70-AFBA-2F8A2C8B02F8}"/>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4F55DB80-2900-4E3C-AC79-1910A51C39F7}"/>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DF2F62AA-16F3-4C7C-AE8C-3B5BFAC5CB11}"/>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4BC543B2-81AC-4D46-916E-7D1BB8EB922E}"/>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6" name="组合 235">
                <a:extLst>
                  <a:ext uri="{FF2B5EF4-FFF2-40B4-BE49-F238E27FC236}">
                    <a16:creationId xmlns:a16="http://schemas.microsoft.com/office/drawing/2014/main" id="{AC2D1985-66FC-497B-8564-D62B2B5A1C68}"/>
                  </a:ext>
                </a:extLst>
              </p:cNvPr>
              <p:cNvGrpSpPr/>
              <p:nvPr/>
            </p:nvGrpSpPr>
            <p:grpSpPr>
              <a:xfrm>
                <a:off x="1892871" y="5914604"/>
                <a:ext cx="9338968" cy="469251"/>
                <a:chOff x="2346480" y="4271888"/>
                <a:chExt cx="9338968" cy="469251"/>
              </a:xfrm>
              <a:noFill/>
            </p:grpSpPr>
            <p:sp>
              <p:nvSpPr>
                <p:cNvPr id="237" name="矩形 236">
                  <a:extLst>
                    <a:ext uri="{FF2B5EF4-FFF2-40B4-BE49-F238E27FC236}">
                      <a16:creationId xmlns:a16="http://schemas.microsoft.com/office/drawing/2014/main" id="{C39D2F18-C02C-419B-AB13-88C2E8F8E405}"/>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8DF215C8-31D0-4F55-8737-DC41123D0D02}"/>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6510F6F8-DF63-4430-8D24-D6E1A8AED780}"/>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130F9501-2FF5-4BAC-9BAE-1E332186F4AE}"/>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CC719FCF-17A4-453A-A064-81B3CAEBC8E0}"/>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F6718E71-340F-4363-8D2D-9F3A157EF243}"/>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3C45735F-1ABD-4953-97EE-8D9B2599D228}"/>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7</a:t>
                  </a:r>
                  <a:endParaRPr lang="zh-CN" altLang="en-US" sz="1327" b="1" dirty="0">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5D0B7F8C-39A4-49CE-9675-8F1EC574B92B}"/>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2097366-A332-4CC9-B651-1079243C7C8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42919249-3104-43C1-9CBC-6AEB22DA2942}"/>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AA013FBD-BDD8-499C-BE86-32024CC9562E}"/>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6FB59D47-EA91-47BB-8D83-CE179BDCDEB3}"/>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A3AEBC7D-C3B1-4B1A-A673-8770E143D486}"/>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4325B0A8-701C-41E8-AC2F-3D1C743EAAE5}"/>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B01D6E97-8242-4D04-A1B6-526583A14BA6}"/>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A3F504EA-ED72-4BFA-A406-2EE54CD40ED0}"/>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53" name="矩形 252">
                  <a:extLst>
                    <a:ext uri="{FF2B5EF4-FFF2-40B4-BE49-F238E27FC236}">
                      <a16:creationId xmlns:a16="http://schemas.microsoft.com/office/drawing/2014/main" id="{E4B7AD58-B35F-4690-8D23-BAFB38D38812}"/>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54" name="矩形 253">
                  <a:extLst>
                    <a:ext uri="{FF2B5EF4-FFF2-40B4-BE49-F238E27FC236}">
                      <a16:creationId xmlns:a16="http://schemas.microsoft.com/office/drawing/2014/main" id="{750DFD38-6EEA-4483-AA07-F0FE69F1EA2E}"/>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55" name="矩形 254">
                  <a:extLst>
                    <a:ext uri="{FF2B5EF4-FFF2-40B4-BE49-F238E27FC236}">
                      <a16:creationId xmlns:a16="http://schemas.microsoft.com/office/drawing/2014/main" id="{45DC4EBC-B3E7-4291-993C-CA1047E0B77E}"/>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6" name="矩形 255">
                  <a:extLst>
                    <a:ext uri="{FF2B5EF4-FFF2-40B4-BE49-F238E27FC236}">
                      <a16:creationId xmlns:a16="http://schemas.microsoft.com/office/drawing/2014/main" id="{9BB961AE-4055-4BAF-89F0-29C12A17A5D7}"/>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7" name="矩形 256">
                  <a:extLst>
                    <a:ext uri="{FF2B5EF4-FFF2-40B4-BE49-F238E27FC236}">
                      <a16:creationId xmlns:a16="http://schemas.microsoft.com/office/drawing/2014/main" id="{040157C2-3D97-4A0B-BD18-60BBEE6EFBB1}"/>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CF3CAA4D-FEA8-41DA-AF94-13F9E4A3FA6B}"/>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A7B8FA63-239B-4489-9924-227972CE0701}"/>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2214A8C0-EB88-4A86-BCF7-E64830F11CA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8AD0108C-C64F-49A7-8C01-87A562516EB6}"/>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87B86063-2FFF-4056-823E-C101818B57B0}"/>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4619DE4B-4B5C-4CC6-9783-6C8DBAD252B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64" name="矩形 263">
                  <a:extLst>
                    <a:ext uri="{FF2B5EF4-FFF2-40B4-BE49-F238E27FC236}">
                      <a16:creationId xmlns:a16="http://schemas.microsoft.com/office/drawing/2014/main" id="{0A3EC954-C36C-4B52-B6CA-0B23A4404AB8}"/>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65" name="矩形 264">
                  <a:extLst>
                    <a:ext uri="{FF2B5EF4-FFF2-40B4-BE49-F238E27FC236}">
                      <a16:creationId xmlns:a16="http://schemas.microsoft.com/office/drawing/2014/main" id="{E45D8E6E-C92F-491D-8EF1-DED1975FE225}"/>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sp>
          <p:nvSpPr>
            <p:cNvPr id="207" name="矩形 206">
              <a:extLst>
                <a:ext uri="{FF2B5EF4-FFF2-40B4-BE49-F238E27FC236}">
                  <a16:creationId xmlns:a16="http://schemas.microsoft.com/office/drawing/2014/main" id="{7CC2AA09-AA47-4FA6-A09E-62E178938AD0}"/>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a:extLst>
              <a:ext uri="{FF2B5EF4-FFF2-40B4-BE49-F238E27FC236}">
                <a16:creationId xmlns:a16="http://schemas.microsoft.com/office/drawing/2014/main" id="{FA7E3F87-61C3-4F8D-AA80-EF36D34BEDB1}"/>
              </a:ext>
            </a:extLst>
          </p:cNvPr>
          <p:cNvGrpSpPr/>
          <p:nvPr/>
        </p:nvGrpSpPr>
        <p:grpSpPr>
          <a:xfrm>
            <a:off x="2732794" y="3217936"/>
            <a:ext cx="7655135" cy="1823645"/>
            <a:chOff x="2911682" y="956947"/>
            <a:chExt cx="7655135" cy="1823645"/>
          </a:xfrm>
        </p:grpSpPr>
        <p:grpSp>
          <p:nvGrpSpPr>
            <p:cNvPr id="267" name="组合 266">
              <a:extLst>
                <a:ext uri="{FF2B5EF4-FFF2-40B4-BE49-F238E27FC236}">
                  <a16:creationId xmlns:a16="http://schemas.microsoft.com/office/drawing/2014/main" id="{5D2C96FC-E119-418C-8768-8D31A4E4361C}"/>
                </a:ext>
              </a:extLst>
            </p:cNvPr>
            <p:cNvGrpSpPr/>
            <p:nvPr/>
          </p:nvGrpSpPr>
          <p:grpSpPr>
            <a:xfrm>
              <a:off x="2928959" y="2340732"/>
              <a:ext cx="7637858" cy="439860"/>
              <a:chOff x="2017961" y="4277865"/>
              <a:chExt cx="8055542" cy="463916"/>
            </a:xfrm>
            <a:noFill/>
          </p:grpSpPr>
          <p:sp>
            <p:nvSpPr>
              <p:cNvPr id="330" name="矩形 329">
                <a:extLst>
                  <a:ext uri="{FF2B5EF4-FFF2-40B4-BE49-F238E27FC236}">
                    <a16:creationId xmlns:a16="http://schemas.microsoft.com/office/drawing/2014/main" id="{A99CAEAF-B0C4-42B1-9128-35F4EABF3E4B}"/>
                  </a:ext>
                </a:extLst>
              </p:cNvPr>
              <p:cNvSpPr/>
              <p:nvPr/>
            </p:nvSpPr>
            <p:spPr bwMode="auto">
              <a:xfrm>
                <a:off x="20179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331" name="矩形 330">
                <a:extLst>
                  <a:ext uri="{FF2B5EF4-FFF2-40B4-BE49-F238E27FC236}">
                    <a16:creationId xmlns:a16="http://schemas.microsoft.com/office/drawing/2014/main" id="{2BAD6851-A4CB-405A-AB54-53AAA9FC83B9}"/>
                  </a:ext>
                </a:extLst>
              </p:cNvPr>
              <p:cNvSpPr/>
              <p:nvPr/>
            </p:nvSpPr>
            <p:spPr bwMode="auto">
              <a:xfrm>
                <a:off x="234046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a:t>
                </a:r>
                <a:endParaRPr lang="zh-CN" altLang="en-US" sz="1327" b="1" dirty="0">
                  <a:latin typeface="Segoe UI" panose="020B0502040204020203" pitchFamily="34" charset="0"/>
                  <a:cs typeface="Segoe UI" panose="020B0502040204020203" pitchFamily="34" charset="0"/>
                </a:endParaRPr>
              </a:p>
            </p:txBody>
          </p:sp>
          <p:sp>
            <p:nvSpPr>
              <p:cNvPr id="332" name="矩形 331">
                <a:extLst>
                  <a:ext uri="{FF2B5EF4-FFF2-40B4-BE49-F238E27FC236}">
                    <a16:creationId xmlns:a16="http://schemas.microsoft.com/office/drawing/2014/main" id="{D0208B96-479C-4FEA-B530-AA032763A365}"/>
                  </a:ext>
                </a:extLst>
              </p:cNvPr>
              <p:cNvSpPr/>
              <p:nvPr/>
            </p:nvSpPr>
            <p:spPr bwMode="auto">
              <a:xfrm>
                <a:off x="266299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3</a:t>
                </a:r>
                <a:endParaRPr lang="zh-CN" altLang="en-US" sz="1327" b="1" dirty="0">
                  <a:latin typeface="Segoe UI" panose="020B0502040204020203" pitchFamily="34" charset="0"/>
                  <a:cs typeface="Segoe UI" panose="020B0502040204020203" pitchFamily="34" charset="0"/>
                </a:endParaRPr>
              </a:p>
            </p:txBody>
          </p:sp>
          <p:sp>
            <p:nvSpPr>
              <p:cNvPr id="333" name="矩形 332">
                <a:extLst>
                  <a:ext uri="{FF2B5EF4-FFF2-40B4-BE49-F238E27FC236}">
                    <a16:creationId xmlns:a16="http://schemas.microsoft.com/office/drawing/2014/main" id="{E80CA4B7-799C-410E-9881-387CAD444605}"/>
                  </a:ext>
                </a:extLst>
              </p:cNvPr>
              <p:cNvSpPr/>
              <p:nvPr/>
            </p:nvSpPr>
            <p:spPr bwMode="auto">
              <a:xfrm>
                <a:off x="2985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34" name="矩形 333">
                <a:extLst>
                  <a:ext uri="{FF2B5EF4-FFF2-40B4-BE49-F238E27FC236}">
                    <a16:creationId xmlns:a16="http://schemas.microsoft.com/office/drawing/2014/main" id="{DD149966-0B09-41E2-BC37-A2CDEBB6CA13}"/>
                  </a:ext>
                </a:extLst>
              </p:cNvPr>
              <p:cNvSpPr/>
              <p:nvPr/>
            </p:nvSpPr>
            <p:spPr bwMode="auto">
              <a:xfrm>
                <a:off x="330805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35" name="矩形 334">
                <a:extLst>
                  <a:ext uri="{FF2B5EF4-FFF2-40B4-BE49-F238E27FC236}">
                    <a16:creationId xmlns:a16="http://schemas.microsoft.com/office/drawing/2014/main" id="{17EFE6C0-70F6-4A7A-B572-EF1626BFE882}"/>
                  </a:ext>
                </a:extLst>
              </p:cNvPr>
              <p:cNvSpPr/>
              <p:nvPr/>
            </p:nvSpPr>
            <p:spPr bwMode="auto">
              <a:xfrm>
                <a:off x="3630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36" name="矩形 335">
                <a:extLst>
                  <a:ext uri="{FF2B5EF4-FFF2-40B4-BE49-F238E27FC236}">
                    <a16:creationId xmlns:a16="http://schemas.microsoft.com/office/drawing/2014/main" id="{83A84966-21FA-4249-882C-1BA2ECEAB5BE}"/>
                  </a:ext>
                </a:extLst>
              </p:cNvPr>
              <p:cNvSpPr/>
              <p:nvPr/>
            </p:nvSpPr>
            <p:spPr bwMode="auto">
              <a:xfrm>
                <a:off x="395311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37" name="矩形 336">
                <a:extLst>
                  <a:ext uri="{FF2B5EF4-FFF2-40B4-BE49-F238E27FC236}">
                    <a16:creationId xmlns:a16="http://schemas.microsoft.com/office/drawing/2014/main" id="{2586AED9-F7FE-4339-9082-26F5AB783EBB}"/>
                  </a:ext>
                </a:extLst>
              </p:cNvPr>
              <p:cNvSpPr/>
              <p:nvPr/>
            </p:nvSpPr>
            <p:spPr bwMode="auto">
              <a:xfrm>
                <a:off x="427563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38" name="矩形 337">
                <a:extLst>
                  <a:ext uri="{FF2B5EF4-FFF2-40B4-BE49-F238E27FC236}">
                    <a16:creationId xmlns:a16="http://schemas.microsoft.com/office/drawing/2014/main" id="{B7EA0F65-D482-4ABA-B27E-D1BFFAE3E306}"/>
                  </a:ext>
                </a:extLst>
              </p:cNvPr>
              <p:cNvSpPr/>
              <p:nvPr/>
            </p:nvSpPr>
            <p:spPr bwMode="auto">
              <a:xfrm>
                <a:off x="459428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39" name="矩形 338">
                <a:extLst>
                  <a:ext uri="{FF2B5EF4-FFF2-40B4-BE49-F238E27FC236}">
                    <a16:creationId xmlns:a16="http://schemas.microsoft.com/office/drawing/2014/main" id="{2E84A79E-4878-4699-86EF-1DA8AED682CD}"/>
                  </a:ext>
                </a:extLst>
              </p:cNvPr>
              <p:cNvSpPr/>
              <p:nvPr/>
            </p:nvSpPr>
            <p:spPr bwMode="auto">
              <a:xfrm>
                <a:off x="49168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40" name="矩形 339">
                <a:extLst>
                  <a:ext uri="{FF2B5EF4-FFF2-40B4-BE49-F238E27FC236}">
                    <a16:creationId xmlns:a16="http://schemas.microsoft.com/office/drawing/2014/main" id="{74BA4EC3-D18B-4B4F-829C-E976571EB777}"/>
                  </a:ext>
                </a:extLst>
              </p:cNvPr>
              <p:cNvSpPr/>
              <p:nvPr/>
            </p:nvSpPr>
            <p:spPr bwMode="auto">
              <a:xfrm>
                <a:off x="523934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41" name="矩形 340">
                <a:extLst>
                  <a:ext uri="{FF2B5EF4-FFF2-40B4-BE49-F238E27FC236}">
                    <a16:creationId xmlns:a16="http://schemas.microsoft.com/office/drawing/2014/main" id="{570E14DD-3C33-4417-80F5-D0B162053C6E}"/>
                  </a:ext>
                </a:extLst>
              </p:cNvPr>
              <p:cNvSpPr/>
              <p:nvPr/>
            </p:nvSpPr>
            <p:spPr bwMode="auto">
              <a:xfrm>
                <a:off x="55618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42" name="矩形 341">
                <a:extLst>
                  <a:ext uri="{FF2B5EF4-FFF2-40B4-BE49-F238E27FC236}">
                    <a16:creationId xmlns:a16="http://schemas.microsoft.com/office/drawing/2014/main" id="{B9836709-9F66-455E-ACB5-027D55D0C17E}"/>
                  </a:ext>
                </a:extLst>
              </p:cNvPr>
              <p:cNvSpPr/>
              <p:nvPr/>
            </p:nvSpPr>
            <p:spPr bwMode="auto">
              <a:xfrm>
                <a:off x="58844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13</a:t>
                </a:r>
                <a:endParaRPr lang="zh-CN" altLang="en-US" sz="1327" b="1" dirty="0">
                  <a:latin typeface="Segoe UI" panose="020B0502040204020203" pitchFamily="34" charset="0"/>
                  <a:cs typeface="Segoe UI" panose="020B0502040204020203" pitchFamily="34" charset="0"/>
                </a:endParaRPr>
              </a:p>
            </p:txBody>
          </p:sp>
          <p:sp>
            <p:nvSpPr>
              <p:cNvPr id="343" name="矩形 342">
                <a:extLst>
                  <a:ext uri="{FF2B5EF4-FFF2-40B4-BE49-F238E27FC236}">
                    <a16:creationId xmlns:a16="http://schemas.microsoft.com/office/drawing/2014/main" id="{B2FBF24E-03DA-45CC-887B-D2063F6DDF13}"/>
                  </a:ext>
                </a:extLst>
              </p:cNvPr>
              <p:cNvSpPr/>
              <p:nvPr/>
            </p:nvSpPr>
            <p:spPr bwMode="auto">
              <a:xfrm>
                <a:off x="62069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44" name="矩形 343">
                <a:extLst>
                  <a:ext uri="{FF2B5EF4-FFF2-40B4-BE49-F238E27FC236}">
                    <a16:creationId xmlns:a16="http://schemas.microsoft.com/office/drawing/2014/main" id="{344122BF-058D-45DE-9E6C-09528CC8033B}"/>
                  </a:ext>
                </a:extLst>
              </p:cNvPr>
              <p:cNvSpPr/>
              <p:nvPr/>
            </p:nvSpPr>
            <p:spPr bwMode="auto">
              <a:xfrm>
                <a:off x="65294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45" name="矩形 344">
                <a:extLst>
                  <a:ext uri="{FF2B5EF4-FFF2-40B4-BE49-F238E27FC236}">
                    <a16:creationId xmlns:a16="http://schemas.microsoft.com/office/drawing/2014/main" id="{A1A95BB1-59C4-42CD-AA46-C8B8F0CD3ED0}"/>
                  </a:ext>
                </a:extLst>
              </p:cNvPr>
              <p:cNvSpPr/>
              <p:nvPr/>
            </p:nvSpPr>
            <p:spPr bwMode="auto">
              <a:xfrm>
                <a:off x="685198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46" name="矩形 345">
                <a:extLst>
                  <a:ext uri="{FF2B5EF4-FFF2-40B4-BE49-F238E27FC236}">
                    <a16:creationId xmlns:a16="http://schemas.microsoft.com/office/drawing/2014/main" id="{411B2B77-5F52-4FFA-925D-40DB49EE3A6A}"/>
                  </a:ext>
                </a:extLst>
              </p:cNvPr>
              <p:cNvSpPr/>
              <p:nvPr/>
            </p:nvSpPr>
            <p:spPr bwMode="auto">
              <a:xfrm>
                <a:off x="717451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47" name="矩形 346">
                <a:extLst>
                  <a:ext uri="{FF2B5EF4-FFF2-40B4-BE49-F238E27FC236}">
                    <a16:creationId xmlns:a16="http://schemas.microsoft.com/office/drawing/2014/main" id="{6564D64E-983C-4C2F-B220-BFBE861AB8D9}"/>
                  </a:ext>
                </a:extLst>
              </p:cNvPr>
              <p:cNvSpPr/>
              <p:nvPr/>
            </p:nvSpPr>
            <p:spPr bwMode="auto">
              <a:xfrm>
                <a:off x="749703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48" name="矩形 347">
                <a:extLst>
                  <a:ext uri="{FF2B5EF4-FFF2-40B4-BE49-F238E27FC236}">
                    <a16:creationId xmlns:a16="http://schemas.microsoft.com/office/drawing/2014/main" id="{0CF4B566-5E05-4A9E-9105-9A6A3F28104F}"/>
                  </a:ext>
                </a:extLst>
              </p:cNvPr>
              <p:cNvSpPr/>
              <p:nvPr/>
            </p:nvSpPr>
            <p:spPr bwMode="auto">
              <a:xfrm>
                <a:off x="78192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49" name="矩形 348">
                <a:extLst>
                  <a:ext uri="{FF2B5EF4-FFF2-40B4-BE49-F238E27FC236}">
                    <a16:creationId xmlns:a16="http://schemas.microsoft.com/office/drawing/2014/main" id="{93518546-FE86-4E38-BACA-4EF3D035D769}"/>
                  </a:ext>
                </a:extLst>
              </p:cNvPr>
              <p:cNvSpPr/>
              <p:nvPr/>
            </p:nvSpPr>
            <p:spPr bwMode="auto">
              <a:xfrm>
                <a:off x="814147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50" name="矩形 349">
                <a:extLst>
                  <a:ext uri="{FF2B5EF4-FFF2-40B4-BE49-F238E27FC236}">
                    <a16:creationId xmlns:a16="http://schemas.microsoft.com/office/drawing/2014/main" id="{2A90AE87-FD7E-4A1F-B46F-DACA32444E2B}"/>
                  </a:ext>
                </a:extLst>
              </p:cNvPr>
              <p:cNvSpPr/>
              <p:nvPr/>
            </p:nvSpPr>
            <p:spPr bwMode="auto">
              <a:xfrm>
                <a:off x="84640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51" name="矩形 350">
                <a:extLst>
                  <a:ext uri="{FF2B5EF4-FFF2-40B4-BE49-F238E27FC236}">
                    <a16:creationId xmlns:a16="http://schemas.microsoft.com/office/drawing/2014/main" id="{990F8D41-D74A-4A42-BB9B-6DF9A60409B1}"/>
                  </a:ext>
                </a:extLst>
              </p:cNvPr>
              <p:cNvSpPr/>
              <p:nvPr/>
            </p:nvSpPr>
            <p:spPr bwMode="auto">
              <a:xfrm>
                <a:off x="8786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52" name="矩形 351">
                <a:extLst>
                  <a:ext uri="{FF2B5EF4-FFF2-40B4-BE49-F238E27FC236}">
                    <a16:creationId xmlns:a16="http://schemas.microsoft.com/office/drawing/2014/main" id="{D9D3C0B5-8AC2-4057-9361-02E92A628F42}"/>
                  </a:ext>
                </a:extLst>
              </p:cNvPr>
              <p:cNvSpPr/>
              <p:nvPr/>
            </p:nvSpPr>
            <p:spPr bwMode="auto">
              <a:xfrm>
                <a:off x="910905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53" name="矩形 352">
                <a:extLst>
                  <a:ext uri="{FF2B5EF4-FFF2-40B4-BE49-F238E27FC236}">
                    <a16:creationId xmlns:a16="http://schemas.microsoft.com/office/drawing/2014/main" id="{C0DBC9E9-FF32-41DD-AA78-C3D179C15D07}"/>
                  </a:ext>
                </a:extLst>
              </p:cNvPr>
              <p:cNvSpPr/>
              <p:nvPr/>
            </p:nvSpPr>
            <p:spPr bwMode="auto">
              <a:xfrm>
                <a:off x="9431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24</a:t>
                </a:r>
                <a:endParaRPr lang="zh-CN" altLang="en-US" sz="1327" b="1" dirty="0">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832D2DA9-51EE-43AF-98EF-E3133B475CDA}"/>
                  </a:ext>
                </a:extLst>
              </p:cNvPr>
              <p:cNvSpPr/>
              <p:nvPr/>
            </p:nvSpPr>
            <p:spPr bwMode="auto">
              <a:xfrm>
                <a:off x="9751288" y="427963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25</a:t>
                </a:r>
                <a:endParaRPr lang="zh-CN" altLang="en-US" sz="1327" b="1" dirty="0">
                  <a:latin typeface="Segoe UI" panose="020B0502040204020203" pitchFamily="34" charset="0"/>
                  <a:cs typeface="Segoe UI" panose="020B0502040204020203" pitchFamily="34" charset="0"/>
                </a:endParaRPr>
              </a:p>
            </p:txBody>
          </p:sp>
        </p:grpSp>
        <p:grpSp>
          <p:nvGrpSpPr>
            <p:cNvPr id="268" name="组合 267">
              <a:extLst>
                <a:ext uri="{FF2B5EF4-FFF2-40B4-BE49-F238E27FC236}">
                  <a16:creationId xmlns:a16="http://schemas.microsoft.com/office/drawing/2014/main" id="{0928317F-CC41-4013-876C-2B4F39B2C946}"/>
                </a:ext>
              </a:extLst>
            </p:cNvPr>
            <p:cNvGrpSpPr/>
            <p:nvPr/>
          </p:nvGrpSpPr>
          <p:grpSpPr>
            <a:xfrm>
              <a:off x="2911682" y="956947"/>
              <a:ext cx="7639626" cy="1451683"/>
              <a:chOff x="2911682" y="956947"/>
              <a:chExt cx="7639626" cy="1451683"/>
            </a:xfrm>
          </p:grpSpPr>
          <p:sp>
            <p:nvSpPr>
              <p:cNvPr id="269" name="矩形 268">
                <a:extLst>
                  <a:ext uri="{FF2B5EF4-FFF2-40B4-BE49-F238E27FC236}">
                    <a16:creationId xmlns:a16="http://schemas.microsoft.com/office/drawing/2014/main" id="{38FF7C5E-0928-4E83-A80D-B6CE2A933A28}"/>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0" name="矩形 269">
                <a:extLst>
                  <a:ext uri="{FF2B5EF4-FFF2-40B4-BE49-F238E27FC236}">
                    <a16:creationId xmlns:a16="http://schemas.microsoft.com/office/drawing/2014/main" id="{591B89C9-BCBC-4302-8BF7-9D0D78614197}"/>
                  </a:ext>
                </a:extLst>
              </p:cNvPr>
              <p:cNvSpPr/>
              <p:nvPr/>
            </p:nvSpPr>
            <p:spPr bwMode="auto">
              <a:xfrm>
                <a:off x="353465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1" name="矩形 270">
                <a:extLst>
                  <a:ext uri="{FF2B5EF4-FFF2-40B4-BE49-F238E27FC236}">
                    <a16:creationId xmlns:a16="http://schemas.microsoft.com/office/drawing/2014/main" id="{1D13DCBA-DB52-428D-BCC9-A76528DD0496}"/>
                  </a:ext>
                </a:extLst>
              </p:cNvPr>
              <p:cNvSpPr/>
              <p:nvPr/>
            </p:nvSpPr>
            <p:spPr bwMode="auto">
              <a:xfrm>
                <a:off x="384045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2" name="矩形 271">
                <a:extLst>
                  <a:ext uri="{FF2B5EF4-FFF2-40B4-BE49-F238E27FC236}">
                    <a16:creationId xmlns:a16="http://schemas.microsoft.com/office/drawing/2014/main" id="{FDA3927C-4258-4520-B65F-90ACC33EE241}"/>
                  </a:ext>
                </a:extLst>
              </p:cNvPr>
              <p:cNvSpPr/>
              <p:nvPr/>
            </p:nvSpPr>
            <p:spPr bwMode="auto">
              <a:xfrm>
                <a:off x="4142582"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3" name="矩形 272">
                <a:extLst>
                  <a:ext uri="{FF2B5EF4-FFF2-40B4-BE49-F238E27FC236}">
                    <a16:creationId xmlns:a16="http://schemas.microsoft.com/office/drawing/2014/main" id="{80933E97-719B-4FFC-8D26-A791750E74CB}"/>
                  </a:ext>
                </a:extLst>
              </p:cNvPr>
              <p:cNvSpPr/>
              <p:nvPr/>
            </p:nvSpPr>
            <p:spPr bwMode="auto">
              <a:xfrm>
                <a:off x="4448387"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4" name="矩形 273">
                <a:extLst>
                  <a:ext uri="{FF2B5EF4-FFF2-40B4-BE49-F238E27FC236}">
                    <a16:creationId xmlns:a16="http://schemas.microsoft.com/office/drawing/2014/main" id="{FAE488E5-43F0-4925-B869-4D1604475461}"/>
                  </a:ext>
                </a:extLst>
              </p:cNvPr>
              <p:cNvSpPr/>
              <p:nvPr/>
            </p:nvSpPr>
            <p:spPr bwMode="auto">
              <a:xfrm>
                <a:off x="475419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5" name="矩形 274">
                <a:extLst>
                  <a:ext uri="{FF2B5EF4-FFF2-40B4-BE49-F238E27FC236}">
                    <a16:creationId xmlns:a16="http://schemas.microsoft.com/office/drawing/2014/main" id="{81D65CB7-DF4C-4294-A0F8-E17B128D1D8D}"/>
                  </a:ext>
                </a:extLst>
              </p:cNvPr>
              <p:cNvSpPr/>
              <p:nvPr/>
            </p:nvSpPr>
            <p:spPr bwMode="auto">
              <a:xfrm>
                <a:off x="505999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6" name="矩形 275">
                <a:extLst>
                  <a:ext uri="{FF2B5EF4-FFF2-40B4-BE49-F238E27FC236}">
                    <a16:creationId xmlns:a16="http://schemas.microsoft.com/office/drawing/2014/main" id="{BA00D0A2-C12D-4D93-B0CD-E9AD96C65D49}"/>
                  </a:ext>
                </a:extLst>
              </p:cNvPr>
              <p:cNvSpPr/>
              <p:nvPr/>
            </p:nvSpPr>
            <p:spPr bwMode="auto">
              <a:xfrm>
                <a:off x="536580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7" name="矩形 276">
                <a:extLst>
                  <a:ext uri="{FF2B5EF4-FFF2-40B4-BE49-F238E27FC236}">
                    <a16:creationId xmlns:a16="http://schemas.microsoft.com/office/drawing/2014/main" id="{7B01AA66-FC88-4AAF-AA2D-FAD79A4D21B1}"/>
                  </a:ext>
                </a:extLst>
              </p:cNvPr>
              <p:cNvSpPr/>
              <p:nvPr/>
            </p:nvSpPr>
            <p:spPr bwMode="auto">
              <a:xfrm>
                <a:off x="5671608"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8" name="矩形 277">
                <a:extLst>
                  <a:ext uri="{FF2B5EF4-FFF2-40B4-BE49-F238E27FC236}">
                    <a16:creationId xmlns:a16="http://schemas.microsoft.com/office/drawing/2014/main" id="{CA48F2EB-EAD0-4D79-B356-609CFF57AA13}"/>
                  </a:ext>
                </a:extLst>
              </p:cNvPr>
              <p:cNvSpPr/>
              <p:nvPr/>
            </p:nvSpPr>
            <p:spPr bwMode="auto">
              <a:xfrm>
                <a:off x="597741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9" name="矩形 278">
                <a:extLst>
                  <a:ext uri="{FF2B5EF4-FFF2-40B4-BE49-F238E27FC236}">
                    <a16:creationId xmlns:a16="http://schemas.microsoft.com/office/drawing/2014/main" id="{BD2D2049-F485-4036-B50C-A542B61346CC}"/>
                  </a:ext>
                </a:extLst>
              </p:cNvPr>
              <p:cNvSpPr/>
              <p:nvPr/>
            </p:nvSpPr>
            <p:spPr bwMode="auto">
              <a:xfrm>
                <a:off x="628321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0" name="矩形 279">
                <a:extLst>
                  <a:ext uri="{FF2B5EF4-FFF2-40B4-BE49-F238E27FC236}">
                    <a16:creationId xmlns:a16="http://schemas.microsoft.com/office/drawing/2014/main" id="{A9AD7B3D-43ED-4ECF-8816-2D132A377711}"/>
                  </a:ext>
                </a:extLst>
              </p:cNvPr>
              <p:cNvSpPr/>
              <p:nvPr/>
            </p:nvSpPr>
            <p:spPr bwMode="auto">
              <a:xfrm>
                <a:off x="658902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1" name="矩形 280">
                <a:extLst>
                  <a:ext uri="{FF2B5EF4-FFF2-40B4-BE49-F238E27FC236}">
                    <a16:creationId xmlns:a16="http://schemas.microsoft.com/office/drawing/2014/main" id="{BF820536-A048-406B-8464-F0DF1D1C9473}"/>
                  </a:ext>
                </a:extLst>
              </p:cNvPr>
              <p:cNvSpPr/>
              <p:nvPr/>
            </p:nvSpPr>
            <p:spPr bwMode="auto">
              <a:xfrm>
                <a:off x="689482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2" name="矩形 281">
                <a:extLst>
                  <a:ext uri="{FF2B5EF4-FFF2-40B4-BE49-F238E27FC236}">
                    <a16:creationId xmlns:a16="http://schemas.microsoft.com/office/drawing/2014/main" id="{3E90536C-ECD7-46A3-9783-3E652E36464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3" name="矩形 282">
                <a:extLst>
                  <a:ext uri="{FF2B5EF4-FFF2-40B4-BE49-F238E27FC236}">
                    <a16:creationId xmlns:a16="http://schemas.microsoft.com/office/drawing/2014/main" id="{3D4669E4-AFE4-4EFD-8A0A-46D52EFA8911}"/>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4" name="矩形 283">
                <a:extLst>
                  <a:ext uri="{FF2B5EF4-FFF2-40B4-BE49-F238E27FC236}">
                    <a16:creationId xmlns:a16="http://schemas.microsoft.com/office/drawing/2014/main" id="{7B80EA20-2F97-4BBE-9068-180C09DA6B8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5" name="矩形 284">
                <a:extLst>
                  <a:ext uri="{FF2B5EF4-FFF2-40B4-BE49-F238E27FC236}">
                    <a16:creationId xmlns:a16="http://schemas.microsoft.com/office/drawing/2014/main" id="{6B411349-C096-4848-8C32-365F6044EE18}"/>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6" name="矩形 285">
                <a:extLst>
                  <a:ext uri="{FF2B5EF4-FFF2-40B4-BE49-F238E27FC236}">
                    <a16:creationId xmlns:a16="http://schemas.microsoft.com/office/drawing/2014/main" id="{C4C2139A-9803-420D-89AB-4172CCDBAC74}"/>
                  </a:ext>
                </a:extLst>
              </p:cNvPr>
              <p:cNvSpPr/>
              <p:nvPr/>
            </p:nvSpPr>
            <p:spPr bwMode="auto">
              <a:xfrm>
                <a:off x="8423260"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7" name="矩形 286">
                <a:extLst>
                  <a:ext uri="{FF2B5EF4-FFF2-40B4-BE49-F238E27FC236}">
                    <a16:creationId xmlns:a16="http://schemas.microsoft.com/office/drawing/2014/main" id="{A3D48DF2-93FE-46E2-80A3-C2E9BD92CEB4}"/>
                  </a:ext>
                </a:extLst>
              </p:cNvPr>
              <p:cNvSpPr/>
              <p:nvPr/>
            </p:nvSpPr>
            <p:spPr bwMode="auto">
              <a:xfrm>
                <a:off x="8729066"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D2EBC0C5-3F4B-49C2-8AA6-0527DEB1E1DB}"/>
                  </a:ext>
                </a:extLst>
              </p:cNvPr>
              <p:cNvSpPr/>
              <p:nvPr/>
            </p:nvSpPr>
            <p:spPr bwMode="auto">
              <a:xfrm>
                <a:off x="9332587"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B613648C-6074-4B99-9663-64265CF6F950}"/>
                  </a:ext>
                </a:extLst>
              </p:cNvPr>
              <p:cNvSpPr/>
              <p:nvPr/>
            </p:nvSpPr>
            <p:spPr bwMode="auto">
              <a:xfrm>
                <a:off x="9640826"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9BCD0869-5A15-43F5-A82B-8020C7DDF12C}"/>
                  </a:ext>
                </a:extLst>
              </p:cNvPr>
              <p:cNvSpPr/>
              <p:nvPr/>
            </p:nvSpPr>
            <p:spPr bwMode="auto">
              <a:xfrm>
                <a:off x="9939984"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6AD3C078-27D6-48E5-A3B3-C73F192A196D}"/>
                  </a:ext>
                </a:extLst>
              </p:cNvPr>
              <p:cNvSpPr/>
              <p:nvPr/>
            </p:nvSpPr>
            <p:spPr bwMode="auto">
              <a:xfrm>
                <a:off x="10245798"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cxnSp>
            <p:nvCxnSpPr>
              <p:cNvPr id="292" name="直接箭头连接符 291">
                <a:extLst>
                  <a:ext uri="{FF2B5EF4-FFF2-40B4-BE49-F238E27FC236}">
                    <a16:creationId xmlns:a16="http://schemas.microsoft.com/office/drawing/2014/main" id="{849F1A9B-6B21-4DFF-BD8E-2F7893DF1C23}"/>
                  </a:ext>
                </a:extLst>
              </p:cNvPr>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D0E09900-20AF-4AFC-8C9C-C5C63EB1AA7E}"/>
                  </a:ext>
                </a:extLst>
              </p:cNvPr>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B54ABFB1-DC00-49E8-ADE4-57B9E49DCD60}"/>
                  </a:ext>
                </a:extLst>
              </p:cNvPr>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140215B1-39EC-43E7-81F1-80D8E829BE28}"/>
                  </a:ext>
                </a:extLst>
              </p:cNvPr>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1D09EC47-9841-4251-82C8-847854D9DE23}"/>
                  </a:ext>
                </a:extLst>
              </p:cNvPr>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64ADA66E-9404-4604-9E48-82B21D3DFCAA}"/>
                  </a:ext>
                </a:extLst>
              </p:cNvPr>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a:extLst>
                  <a:ext uri="{FF2B5EF4-FFF2-40B4-BE49-F238E27FC236}">
                    <a16:creationId xmlns:a16="http://schemas.microsoft.com/office/drawing/2014/main" id="{0166306E-042E-4EAE-B139-B30B3E25EDAD}"/>
                  </a:ext>
                </a:extLst>
              </p:cNvPr>
              <p:cNvSpPr txBox="1"/>
              <p:nvPr/>
            </p:nvSpPr>
            <p:spPr>
              <a:xfrm>
                <a:off x="4042709" y="956947"/>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a:extLst>
                  <a:ext uri="{FF2B5EF4-FFF2-40B4-BE49-F238E27FC236}">
                    <a16:creationId xmlns:a16="http://schemas.microsoft.com/office/drawing/2014/main" id="{2F2499EA-3B93-4FBC-B7E2-C038A93F6437}"/>
                  </a:ext>
                </a:extLst>
              </p:cNvPr>
              <p:cNvSpPr txBox="1"/>
              <p:nvPr/>
            </p:nvSpPr>
            <p:spPr>
              <a:xfrm>
                <a:off x="4634401" y="956947"/>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a:extLst>
                  <a:ext uri="{FF2B5EF4-FFF2-40B4-BE49-F238E27FC236}">
                    <a16:creationId xmlns:a16="http://schemas.microsoft.com/office/drawing/2014/main" id="{56F692EC-9743-4AB7-A466-A22D1AA5F6F4}"/>
                  </a:ext>
                </a:extLst>
              </p:cNvPr>
              <p:cNvSpPr txBox="1"/>
              <p:nvPr/>
            </p:nvSpPr>
            <p:spPr>
              <a:xfrm>
                <a:off x="5310910" y="956947"/>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a:extLst>
                  <a:ext uri="{FF2B5EF4-FFF2-40B4-BE49-F238E27FC236}">
                    <a16:creationId xmlns:a16="http://schemas.microsoft.com/office/drawing/2014/main" id="{3C008A79-C66C-438C-A835-10ECB4E8F51F}"/>
                  </a:ext>
                </a:extLst>
              </p:cNvPr>
              <p:cNvSpPr txBox="1"/>
              <p:nvPr/>
            </p:nvSpPr>
            <p:spPr>
              <a:xfrm>
                <a:off x="5895270" y="956947"/>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07EF5134-5CF5-4505-8C04-7E6E6A4B083C}"/>
                  </a:ext>
                </a:extLst>
              </p:cNvPr>
              <p:cNvSpPr txBox="1"/>
              <p:nvPr/>
            </p:nvSpPr>
            <p:spPr>
              <a:xfrm>
                <a:off x="6461568" y="956947"/>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a:extLst>
                  <a:ext uri="{FF2B5EF4-FFF2-40B4-BE49-F238E27FC236}">
                    <a16:creationId xmlns:a16="http://schemas.microsoft.com/office/drawing/2014/main" id="{50C1F1F2-080B-48FE-AE91-FF11E03774CA}"/>
                  </a:ext>
                </a:extLst>
              </p:cNvPr>
              <p:cNvSpPr txBox="1"/>
              <p:nvPr/>
            </p:nvSpPr>
            <p:spPr>
              <a:xfrm>
                <a:off x="4368714" y="1316624"/>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a:extLst>
                  <a:ext uri="{FF2B5EF4-FFF2-40B4-BE49-F238E27FC236}">
                    <a16:creationId xmlns:a16="http://schemas.microsoft.com/office/drawing/2014/main" id="{5A8C9B53-155C-423C-A485-2323A7C3BD54}"/>
                  </a:ext>
                </a:extLst>
              </p:cNvPr>
              <p:cNvSpPr txBox="1"/>
              <p:nvPr/>
            </p:nvSpPr>
            <p:spPr>
              <a:xfrm>
                <a:off x="4936134" y="1316624"/>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a:extLst>
                  <a:ext uri="{FF2B5EF4-FFF2-40B4-BE49-F238E27FC236}">
                    <a16:creationId xmlns:a16="http://schemas.microsoft.com/office/drawing/2014/main" id="{BAFCA84A-AC48-48E5-A666-5BBD259226EB}"/>
                  </a:ext>
                </a:extLst>
              </p:cNvPr>
              <p:cNvSpPr txBox="1"/>
              <p:nvPr/>
            </p:nvSpPr>
            <p:spPr>
              <a:xfrm>
                <a:off x="5627455" y="1316624"/>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a:extLst>
                  <a:ext uri="{FF2B5EF4-FFF2-40B4-BE49-F238E27FC236}">
                    <a16:creationId xmlns:a16="http://schemas.microsoft.com/office/drawing/2014/main" id="{CCA18529-FD0C-4C3A-BF9A-4F4463F5BA56}"/>
                  </a:ext>
                </a:extLst>
              </p:cNvPr>
              <p:cNvSpPr txBox="1"/>
              <p:nvPr/>
            </p:nvSpPr>
            <p:spPr>
              <a:xfrm>
                <a:off x="6111192" y="1316624"/>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0662A8F2-6ED7-4617-B3C8-0BDF53770398}"/>
                  </a:ext>
                </a:extLst>
              </p:cNvPr>
              <p:cNvSpPr txBox="1"/>
              <p:nvPr/>
            </p:nvSpPr>
            <p:spPr>
              <a:xfrm>
                <a:off x="7703935" y="1316624"/>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987F915B-C111-4B08-B315-A83381B03983}"/>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a:extLst>
                  <a:ext uri="{FF2B5EF4-FFF2-40B4-BE49-F238E27FC236}">
                    <a16:creationId xmlns:a16="http://schemas.microsoft.com/office/drawing/2014/main" id="{E245C13E-E406-4165-9C3C-61122E3DDBEB}"/>
                  </a:ext>
                </a:extLst>
              </p:cNvPr>
              <p:cNvSpPr txBox="1"/>
              <p:nvPr/>
            </p:nvSpPr>
            <p:spPr>
              <a:xfrm>
                <a:off x="6691130" y="1316624"/>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a:extLst>
                  <a:ext uri="{FF2B5EF4-FFF2-40B4-BE49-F238E27FC236}">
                    <a16:creationId xmlns:a16="http://schemas.microsoft.com/office/drawing/2014/main" id="{C0BF0A16-7070-4696-9E4B-A947B1E1664F}"/>
                  </a:ext>
                </a:extLst>
              </p:cNvPr>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DC4BAAAA-DA4A-4C7A-9F8B-2D0B07018D68}"/>
                  </a:ext>
                </a:extLst>
              </p:cNvPr>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a:extLst>
                  <a:ext uri="{FF2B5EF4-FFF2-40B4-BE49-F238E27FC236}">
                    <a16:creationId xmlns:a16="http://schemas.microsoft.com/office/drawing/2014/main" id="{8698673D-74F9-4DD4-B1CC-B68608BF3158}"/>
                  </a:ext>
                </a:extLst>
              </p:cNvPr>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BAEFF1DC-062A-42A4-AA8B-592C474BE91F}"/>
                  </a:ext>
                </a:extLst>
              </p:cNvPr>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147B0784-9483-41EC-8C3F-742E853EE9A6}"/>
                  </a:ext>
                </a:extLst>
              </p:cNvPr>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82AADD05-A584-488F-AD50-E13A763B25DA}"/>
                  </a:ext>
                </a:extLst>
              </p:cNvPr>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0C25FE90-A599-4711-B3D2-9714F497A99A}"/>
                  </a:ext>
                </a:extLst>
              </p:cNvPr>
              <p:cNvGrpSpPr/>
              <p:nvPr/>
            </p:nvGrpSpPr>
            <p:grpSpPr>
              <a:xfrm>
                <a:off x="8378626" y="956948"/>
                <a:ext cx="774540" cy="1025994"/>
                <a:chOff x="8929458" y="4461114"/>
                <a:chExt cx="816898" cy="1082103"/>
              </a:xfrm>
            </p:grpSpPr>
            <p:cxnSp>
              <p:nvCxnSpPr>
                <p:cNvPr id="326" name="直接箭头连接符 325">
                  <a:extLst>
                    <a:ext uri="{FF2B5EF4-FFF2-40B4-BE49-F238E27FC236}">
                      <a16:creationId xmlns:a16="http://schemas.microsoft.com/office/drawing/2014/main" id="{67D726B4-46AB-4838-AE3D-1E87763D02B4}"/>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a:extLst>
                    <a:ext uri="{FF2B5EF4-FFF2-40B4-BE49-F238E27FC236}">
                      <a16:creationId xmlns:a16="http://schemas.microsoft.com/office/drawing/2014/main" id="{96D02F67-FC5B-4AEF-9929-81D2E859AC6A}"/>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a:extLst>
                    <a:ext uri="{FF2B5EF4-FFF2-40B4-BE49-F238E27FC236}">
                      <a16:creationId xmlns:a16="http://schemas.microsoft.com/office/drawing/2014/main" id="{6A8A64E2-BC95-4544-9A46-44885B55CBD2}"/>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a:extLst>
                    <a:ext uri="{FF2B5EF4-FFF2-40B4-BE49-F238E27FC236}">
                      <a16:creationId xmlns:a16="http://schemas.microsoft.com/office/drawing/2014/main" id="{835F2D6A-16FA-4740-9FFD-0C70216E4EEB}"/>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a:extLst>
                  <a:ext uri="{FF2B5EF4-FFF2-40B4-BE49-F238E27FC236}">
                    <a16:creationId xmlns:a16="http://schemas.microsoft.com/office/drawing/2014/main" id="{2B926D9F-ED45-4CDB-9EB0-3E998E5638D6}"/>
                  </a:ext>
                </a:extLst>
              </p:cNvPr>
              <p:cNvGrpSpPr/>
              <p:nvPr/>
            </p:nvGrpSpPr>
            <p:grpSpPr>
              <a:xfrm>
                <a:off x="9180861" y="1223532"/>
                <a:ext cx="1211159" cy="756956"/>
                <a:chOff x="9778247" y="4742277"/>
                <a:chExt cx="1277395" cy="798352"/>
              </a:xfrm>
            </p:grpSpPr>
            <p:cxnSp>
              <p:nvCxnSpPr>
                <p:cNvPr id="320" name="直接箭头连接符 319">
                  <a:extLst>
                    <a:ext uri="{FF2B5EF4-FFF2-40B4-BE49-F238E27FC236}">
                      <a16:creationId xmlns:a16="http://schemas.microsoft.com/office/drawing/2014/main" id="{ACC8D6A9-D9FC-4D16-8739-703E27D4604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BA55AC87-D3F9-48B0-99D6-893BFBEF67E4}"/>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08D72C9F-2B35-49A2-8CB0-6A64A31350CF}"/>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834F3084-3EFC-4DFE-9387-F5AB11AA3717}"/>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a:extLst>
                    <a:ext uri="{FF2B5EF4-FFF2-40B4-BE49-F238E27FC236}">
                      <a16:creationId xmlns:a16="http://schemas.microsoft.com/office/drawing/2014/main" id="{7BEB9EDC-0B1A-41D3-9C1B-DA01A96F25E6}"/>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a:extLst>
                    <a:ext uri="{FF2B5EF4-FFF2-40B4-BE49-F238E27FC236}">
                      <a16:creationId xmlns:a16="http://schemas.microsoft.com/office/drawing/2014/main" id="{B96BE3D3-D87F-4297-A7E6-8CAC1789E8B3}"/>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a:extLst>
                  <a:ext uri="{FF2B5EF4-FFF2-40B4-BE49-F238E27FC236}">
                    <a16:creationId xmlns:a16="http://schemas.microsoft.com/office/drawing/2014/main" id="{0A1D5B7B-5866-4E69-A266-82EBA9FDDE0C}"/>
                  </a:ext>
                </a:extLst>
              </p:cNvPr>
              <p:cNvSpPr/>
              <p:nvPr/>
            </p:nvSpPr>
            <p:spPr bwMode="auto">
              <a:xfrm>
                <a:off x="9031484" y="1972143"/>
                <a:ext cx="305508" cy="431103"/>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95" name="矩形 194">
                <a:extLst>
                  <a:ext uri="{FF2B5EF4-FFF2-40B4-BE49-F238E27FC236}">
                    <a16:creationId xmlns:a16="http://schemas.microsoft.com/office/drawing/2014/main" id="{AA2DCA99-FD5B-4044-BF79-887ABEE124FE}"/>
                  </a:ext>
                </a:extLst>
              </p:cNvPr>
              <p:cNvSpPr/>
              <p:nvPr/>
            </p:nvSpPr>
            <p:spPr bwMode="auto">
              <a:xfrm>
                <a:off x="2917953" y="196438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319" name="矩形 318">
                <a:extLst>
                  <a:ext uri="{FF2B5EF4-FFF2-40B4-BE49-F238E27FC236}">
                    <a16:creationId xmlns:a16="http://schemas.microsoft.com/office/drawing/2014/main" id="{32AED887-AB07-49A6-8424-69C21A063A82}"/>
                  </a:ext>
                </a:extLst>
              </p:cNvPr>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a:extLst>
                  <a:ext uri="{FF2B5EF4-FFF2-40B4-BE49-F238E27FC236}">
                    <a16:creationId xmlns:a16="http://schemas.microsoft.com/office/drawing/2014/main" id="{C0337C81-770C-4600-88CD-D965C0E74758}"/>
                  </a:ext>
                </a:extLst>
              </p:cNvPr>
              <p:cNvSpPr txBox="1"/>
              <p:nvPr/>
            </p:nvSpPr>
            <p:spPr>
              <a:xfrm>
                <a:off x="3636463" y="1316624"/>
                <a:ext cx="68640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a:extLst>
                  <a:ext uri="{FF2B5EF4-FFF2-40B4-BE49-F238E27FC236}">
                    <a16:creationId xmlns:a16="http://schemas.microsoft.com/office/drawing/2014/main" id="{84E83300-056F-4D4C-8D09-F47F04FADD53}"/>
                  </a:ext>
                </a:extLst>
              </p:cNvPr>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36011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4426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p>
        </p:txBody>
      </p:sp>
      <p:grpSp>
        <p:nvGrpSpPr>
          <p:cNvPr id="4" name="组合 3">
            <a:extLst>
              <a:ext uri="{FF2B5EF4-FFF2-40B4-BE49-F238E27FC236}">
                <a16:creationId xmlns:a16="http://schemas.microsoft.com/office/drawing/2014/main" id="{D90DF862-A262-47C0-A6E2-06F432684FB5}"/>
              </a:ext>
            </a:extLst>
          </p:cNvPr>
          <p:cNvGrpSpPr/>
          <p:nvPr/>
        </p:nvGrpSpPr>
        <p:grpSpPr>
          <a:xfrm>
            <a:off x="1791214" y="2789626"/>
            <a:ext cx="6747364" cy="776290"/>
            <a:chOff x="1874798" y="5992186"/>
            <a:chExt cx="7116361" cy="818744"/>
          </a:xfrm>
        </p:grpSpPr>
        <p:cxnSp>
          <p:nvCxnSpPr>
            <p:cNvPr id="5" name="直接连接符 4">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8" name="直接箭头连接符 7">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a:extLst>
              <a:ext uri="{FF2B5EF4-FFF2-40B4-BE49-F238E27FC236}">
                <a16:creationId xmlns:a16="http://schemas.microsoft.com/office/drawing/2014/main" id="{B89FC342-BAB6-486C-BE3D-F424BC68C681}"/>
              </a:ext>
            </a:extLst>
          </p:cNvPr>
          <p:cNvGrpSpPr/>
          <p:nvPr/>
        </p:nvGrpSpPr>
        <p:grpSpPr>
          <a:xfrm>
            <a:off x="8524405" y="2789627"/>
            <a:ext cx="2125066" cy="764885"/>
            <a:chOff x="8976188" y="5992185"/>
            <a:chExt cx="2241276" cy="806715"/>
          </a:xfrm>
        </p:grpSpPr>
        <p:cxnSp>
          <p:nvCxnSpPr>
            <p:cNvPr id="11" name="直接连接符 10">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 name="组合 13">
            <a:extLst>
              <a:ext uri="{FF2B5EF4-FFF2-40B4-BE49-F238E27FC236}">
                <a16:creationId xmlns:a16="http://schemas.microsoft.com/office/drawing/2014/main" id="{48B99ADA-7067-4F81-BC58-E3B8FFCB85CD}"/>
              </a:ext>
            </a:extLst>
          </p:cNvPr>
          <p:cNvGrpSpPr/>
          <p:nvPr/>
        </p:nvGrpSpPr>
        <p:grpSpPr>
          <a:xfrm>
            <a:off x="1671801" y="1337947"/>
            <a:ext cx="8991274" cy="1823043"/>
            <a:chOff x="1593519" y="3943658"/>
            <a:chExt cx="8991274" cy="1823043"/>
          </a:xfrm>
        </p:grpSpPr>
        <p:grpSp>
          <p:nvGrpSpPr>
            <p:cNvPr id="15" name="组合 14">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75" name="矩形 74">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76" name="矩形 75">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7" name="矩形 76">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8" name="矩形 77">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9" name="矩形 78">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0" name="矩形 79">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1" name="矩形 80">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2" name="矩形 81">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3" name="矩形 82">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4" name="矩形 83">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5" name="矩形 84">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6" name="矩形 85">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7" name="矩形 86">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8" name="矩形 87">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9" name="矩形 88">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0" name="矩形 89">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1" name="矩形 90">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2" name="矩形 91">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3" name="矩形 92">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4" name="矩形 93">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5" name="矩形 94">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6" name="矩形 95">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7" name="矩形 96">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8" name="矩形 97">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9" name="矩形 98">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0" name="矩形 99">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1" name="矩形 100">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2" name="矩形 101">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103" name="组合 102">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104" name="矩形 103">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105" name="矩形 104">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106" name="矩形 105">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107" name="矩形 106">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108" name="矩形 107">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109" name="矩形 108">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110" name="矩形 109">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111" name="矩形 110">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112" name="矩形 111">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113" name="矩形 112">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114" name="矩形 113">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115" name="矩形 114">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116" name="矩形 115">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117" name="矩形 116">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118" name="矩形 117">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119" name="矩形 118">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120" name="矩形 119">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121" name="矩形 120">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122" name="矩形 121">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123" name="矩形 122">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124" name="矩形 123">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125" name="矩形 124">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126" name="矩形 125">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127" name="矩形 126">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128" name="矩形 127">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129" name="矩形 128">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130" name="矩形 129">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131" name="矩形 130">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132" name="矩形 131">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6" name="组合 15">
              <a:extLst>
                <a:ext uri="{FF2B5EF4-FFF2-40B4-BE49-F238E27FC236}">
                  <a16:creationId xmlns:a16="http://schemas.microsoft.com/office/drawing/2014/main" id="{1EC878A1-40E8-49A1-9722-791FFC9E7898}"/>
                </a:ext>
              </a:extLst>
            </p:cNvPr>
            <p:cNvGrpSpPr/>
            <p:nvPr/>
          </p:nvGrpSpPr>
          <p:grpSpPr>
            <a:xfrm>
              <a:off x="1593519" y="3943658"/>
              <a:ext cx="8821660" cy="1444948"/>
              <a:chOff x="1593519" y="3943658"/>
              <a:chExt cx="8821660" cy="1444948"/>
            </a:xfrm>
          </p:grpSpPr>
          <p:cxnSp>
            <p:nvCxnSpPr>
              <p:cNvPr id="17" name="直接箭头连接符 16">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3" name="文本框 52">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49" name="直接箭头连接符 48">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43" name="直接箭头连接符 42">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8" name="直接箭头连接符 47">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C780D6A4-888D-4B70-A8A6-F8065789B9EA}"/>
                  </a:ext>
                </a:extLst>
              </p:cNvPr>
              <p:cNvSpPr/>
              <p:nvPr/>
            </p:nvSpPr>
            <p:spPr bwMode="auto">
              <a:xfrm>
                <a:off x="9054643" y="4967199"/>
                <a:ext cx="305508" cy="421407"/>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sp>
        <p:nvSpPr>
          <p:cNvPr id="172" name="矩形 171">
            <a:extLst>
              <a:ext uri="{FF2B5EF4-FFF2-40B4-BE49-F238E27FC236}">
                <a16:creationId xmlns:a16="http://schemas.microsoft.com/office/drawing/2014/main" id="{9A3B4A84-DD08-4CC3-8148-E2208BEC2E07}"/>
              </a:ext>
            </a:extLst>
          </p:cNvPr>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a:extLst>
              <a:ext uri="{FF2B5EF4-FFF2-40B4-BE49-F238E27FC236}">
                <a16:creationId xmlns:a16="http://schemas.microsoft.com/office/drawing/2014/main" id="{D90DF862-A262-47C0-A6E2-06F432684FB5}"/>
              </a:ext>
            </a:extLst>
          </p:cNvPr>
          <p:cNvGrpSpPr/>
          <p:nvPr/>
        </p:nvGrpSpPr>
        <p:grpSpPr>
          <a:xfrm>
            <a:off x="1798302" y="5421714"/>
            <a:ext cx="6747364" cy="776290"/>
            <a:chOff x="1874798" y="5992186"/>
            <a:chExt cx="7116361" cy="818744"/>
          </a:xfrm>
        </p:grpSpPr>
        <p:cxnSp>
          <p:nvCxnSpPr>
            <p:cNvPr id="304" name="直接连接符 303">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307" name="直接箭头连接符 306">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a:extLst>
              <a:ext uri="{FF2B5EF4-FFF2-40B4-BE49-F238E27FC236}">
                <a16:creationId xmlns:a16="http://schemas.microsoft.com/office/drawing/2014/main" id="{48B99ADA-7067-4F81-BC58-E3B8FFCB85CD}"/>
              </a:ext>
            </a:extLst>
          </p:cNvPr>
          <p:cNvGrpSpPr/>
          <p:nvPr/>
        </p:nvGrpSpPr>
        <p:grpSpPr>
          <a:xfrm>
            <a:off x="1678889" y="3970035"/>
            <a:ext cx="7869018" cy="1821973"/>
            <a:chOff x="1593519" y="3943658"/>
            <a:chExt cx="7869018" cy="1821973"/>
          </a:xfrm>
        </p:grpSpPr>
        <p:grpSp>
          <p:nvGrpSpPr>
            <p:cNvPr id="314" name="组合 313">
              <a:extLst>
                <a:ext uri="{FF2B5EF4-FFF2-40B4-BE49-F238E27FC236}">
                  <a16:creationId xmlns:a16="http://schemas.microsoft.com/office/drawing/2014/main" id="{CB9C50CA-6D34-410E-BFC2-245B42BA7587}"/>
                </a:ext>
              </a:extLst>
            </p:cNvPr>
            <p:cNvGrpSpPr/>
            <p:nvPr/>
          </p:nvGrpSpPr>
          <p:grpSpPr>
            <a:xfrm>
              <a:off x="1722981" y="4957154"/>
              <a:ext cx="7647644" cy="808477"/>
              <a:chOff x="1885396" y="5530038"/>
              <a:chExt cx="8065875" cy="852691"/>
            </a:xfrm>
          </p:grpSpPr>
          <p:sp>
            <p:nvSpPr>
              <p:cNvPr id="374" name="矩形 373">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75" name="矩形 374">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3" name="矩形 382">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4" name="矩形 383">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5" name="矩形 384">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6" name="矩形 385">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7" name="矩形 386">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8" name="矩形 387">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9" name="矩形 388">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0" name="矩形 389">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1" name="矩形 390">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2" name="矩形 391">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3" name="矩形 392">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6" name="矩形 395">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7" name="矩形 396">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402" name="组合 401">
                <a:extLst>
                  <a:ext uri="{FF2B5EF4-FFF2-40B4-BE49-F238E27FC236}">
                    <a16:creationId xmlns:a16="http://schemas.microsoft.com/office/drawing/2014/main" id="{E2A29A71-7205-43E2-95DB-F9115100CB11}"/>
                  </a:ext>
                </a:extLst>
              </p:cNvPr>
              <p:cNvGrpSpPr/>
              <p:nvPr/>
            </p:nvGrpSpPr>
            <p:grpSpPr>
              <a:xfrm>
                <a:off x="1892871" y="5920581"/>
                <a:ext cx="8058400" cy="462148"/>
                <a:chOff x="2346480" y="4277865"/>
                <a:chExt cx="8058400" cy="462148"/>
              </a:xfrm>
              <a:noFill/>
            </p:grpSpPr>
            <p:sp>
              <p:nvSpPr>
                <p:cNvPr id="403" name="矩形 402">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04" name="矩形 403">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05" name="矩形 404">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06" name="矩形 405">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07" name="矩形 406">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08" name="矩形 407">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09" name="矩形 408">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10" name="矩形 409">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11" name="矩形 410">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12" name="矩形 411">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13" name="矩形 412">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14" name="矩形 413">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15" name="矩形 414">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16" name="矩形 415">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17" name="矩形 416">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18" name="矩形 417">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19" name="矩形 418">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20" name="矩形 419">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21" name="矩形 420">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22" name="矩形 421">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423" name="矩形 422">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424" name="矩形 423">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425" name="矩形 424">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426" name="矩形 425">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427" name="矩形 426">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grpSp>
          <p:sp>
            <p:nvSpPr>
              <p:cNvPr id="433" name="矩形 432">
                <a:extLst>
                  <a:ext uri="{FF2B5EF4-FFF2-40B4-BE49-F238E27FC236}">
                    <a16:creationId xmlns:a16="http://schemas.microsoft.com/office/drawing/2014/main" id="{D38E3B9B-516B-4F2A-881E-804CA0E97224}"/>
                  </a:ext>
                </a:extLst>
              </p:cNvPr>
              <p:cNvSpPr/>
              <p:nvPr/>
            </p:nvSpPr>
            <p:spPr bwMode="auto">
              <a:xfrm>
                <a:off x="9618683" y="5530601"/>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nvGrpSpPr>
            <p:cNvPr id="315" name="组合 314">
              <a:extLst>
                <a:ext uri="{FF2B5EF4-FFF2-40B4-BE49-F238E27FC236}">
                  <a16:creationId xmlns:a16="http://schemas.microsoft.com/office/drawing/2014/main" id="{1EC878A1-40E8-49A1-9722-791FFC9E7898}"/>
                </a:ext>
              </a:extLst>
            </p:cNvPr>
            <p:cNvGrpSpPr/>
            <p:nvPr/>
          </p:nvGrpSpPr>
          <p:grpSpPr>
            <a:xfrm>
              <a:off x="1593519" y="3943658"/>
              <a:ext cx="7869018" cy="1025995"/>
              <a:chOff x="1593519" y="3943658"/>
              <a:chExt cx="7869018" cy="1025995"/>
            </a:xfrm>
          </p:grpSpPr>
          <p:cxnSp>
            <p:nvCxnSpPr>
              <p:cNvPr id="342" name="直接箭头连接符 341">
                <a:extLst>
                  <a:ext uri="{FF2B5EF4-FFF2-40B4-BE49-F238E27FC236}">
                    <a16:creationId xmlns:a16="http://schemas.microsoft.com/office/drawing/2014/main" id="{8FA93CBE-0AFE-48E4-BF89-4C1A76FE10E3}"/>
                  </a:ext>
                </a:extLst>
              </p:cNvPr>
              <p:cNvCxnSpPr>
                <a:cxnSpLocks/>
              </p:cNvCxnSpPr>
              <p:nvPr/>
            </p:nvCxnSpPr>
            <p:spPr>
              <a:xfrm flipV="1">
                <a:off x="9215793" y="4599892"/>
                <a:ext cx="0" cy="343558"/>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352" name="文本框 351">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a:extLst>
                  <a:ext uri="{FF2B5EF4-FFF2-40B4-BE49-F238E27FC236}">
                    <a16:creationId xmlns:a16="http://schemas.microsoft.com/office/drawing/2014/main" id="{BDCA134F-3DB1-4F56-8B32-03B9E7A4710A}"/>
                  </a:ext>
                </a:extLst>
              </p:cNvPr>
              <p:cNvGrpSpPr/>
              <p:nvPr/>
            </p:nvGrpSpPr>
            <p:grpSpPr>
              <a:xfrm>
                <a:off x="8401786" y="3943659"/>
                <a:ext cx="1060751" cy="1025994"/>
                <a:chOff x="8929458" y="4461114"/>
                <a:chExt cx="1118761" cy="1082103"/>
              </a:xfrm>
            </p:grpSpPr>
            <p:cxnSp>
              <p:nvCxnSpPr>
                <p:cNvPr id="348" name="直接箭头连接符 347">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a:extLst>
                    <a:ext uri="{FF2B5EF4-FFF2-40B4-BE49-F238E27FC236}">
                      <a16:creationId xmlns:a16="http://schemas.microsoft.com/office/drawing/2014/main" id="{A738F677-09D7-428C-A8B5-3FDC6CFCA2A6}"/>
                    </a:ext>
                  </a:extLst>
                </p:cNvPr>
                <p:cNvSpPr txBox="1"/>
                <p:nvPr/>
              </p:nvSpPr>
              <p:spPr>
                <a:xfrm>
                  <a:off x="9537569" y="4834633"/>
                  <a:ext cx="510650" cy="312774"/>
                </a:xfrm>
                <a:prstGeom prst="rect">
                  <a:avLst/>
                </a:prstGeom>
                <a:noFill/>
              </p:spPr>
              <p:txBody>
                <a:bodyPr wrap="none" rtlCol="0">
                  <a:spAutoFit/>
                </a:bodyPr>
                <a:lstStyle/>
                <a:p>
                  <a:r>
                    <a:rPr lang="en-US" altLang="zh-CN" sz="1327"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7" b="1" baseline="-25000">
                    <a:solidFill>
                      <a:srgbClr val="C55A11"/>
                    </a:solidFill>
                    <a:latin typeface="Segoe UI" panose="020B0502040204020203" pitchFamily="34" charset="0"/>
                    <a:cs typeface="Segoe UI" panose="020B0502040204020203" pitchFamily="34" charset="0"/>
                  </a:endParaRPr>
                </a:p>
              </p:txBody>
            </p:sp>
          </p:grpSp>
        </p:grpSp>
      </p:grpSp>
      <p:sp>
        <p:nvSpPr>
          <p:cNvPr id="432" name="矩形 431">
            <a:extLst>
              <a:ext uri="{FF2B5EF4-FFF2-40B4-BE49-F238E27FC236}">
                <a16:creationId xmlns:a16="http://schemas.microsoft.com/office/drawing/2014/main" id="{9A3B4A84-DD08-4CC3-8148-E2208BEC2E07}"/>
              </a:ext>
            </a:extLst>
          </p:cNvPr>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247" name="图片 246">
            <a:extLst>
              <a:ext uri="{FF2B5EF4-FFF2-40B4-BE49-F238E27FC236}">
                <a16:creationId xmlns:a16="http://schemas.microsoft.com/office/drawing/2014/main" id="{ADEBC054-464E-4D0E-AB14-E02DB1CA37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04994">
            <a:off x="9467917" y="4622774"/>
            <a:ext cx="568549" cy="210672"/>
          </a:xfrm>
          <a:prstGeom prst="rect">
            <a:avLst/>
          </a:prstGeom>
        </p:spPr>
      </p:pic>
      <p:grpSp>
        <p:nvGrpSpPr>
          <p:cNvPr id="248" name="组合 247">
            <a:extLst>
              <a:ext uri="{FF2B5EF4-FFF2-40B4-BE49-F238E27FC236}">
                <a16:creationId xmlns:a16="http://schemas.microsoft.com/office/drawing/2014/main" id="{CDD21FC0-2DC8-406F-9908-A60936671CC2}"/>
              </a:ext>
            </a:extLst>
          </p:cNvPr>
          <p:cNvGrpSpPr/>
          <p:nvPr/>
        </p:nvGrpSpPr>
        <p:grpSpPr>
          <a:xfrm>
            <a:off x="9734567" y="5063844"/>
            <a:ext cx="2091387" cy="579957"/>
            <a:chOff x="371537" y="4732301"/>
            <a:chExt cx="2678518" cy="579957"/>
          </a:xfrm>
        </p:grpSpPr>
        <p:sp>
          <p:nvSpPr>
            <p:cNvPr id="249" name="矩形 248">
              <a:extLst>
                <a:ext uri="{FF2B5EF4-FFF2-40B4-BE49-F238E27FC236}">
                  <a16:creationId xmlns:a16="http://schemas.microsoft.com/office/drawing/2014/main" id="{3BB23007-2910-4A23-8C52-F71891743E7E}"/>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47CBFBC8-82DA-44CC-AB0C-897D8B39F47D}"/>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返回取指微程序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682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down)">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wipe(left)">
                                      <p:cBhvr>
                                        <p:cTn id="12"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7" y="3168342"/>
            <a:ext cx="1086672" cy="0"/>
          </a:xfrm>
          <a:prstGeom prst="line">
            <a:avLst/>
          </a:prstGeom>
          <a:noFill/>
          <a:ln w="38100" cap="flat" cmpd="sng" algn="ctr">
            <a:solidFill>
              <a:srgbClr val="FF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7"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 判别字段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a:extLst>
                <a:ext uri="{FF2B5EF4-FFF2-40B4-BE49-F238E27FC236}">
                  <a16:creationId xmlns:a16="http://schemas.microsoft.com/office/drawing/2014/main" id="{75965F74-CDC3-46E9-94C0-5676479F91DB}"/>
                </a:ext>
              </a:extLst>
            </p:cNvPr>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277">
                <a:defRPr/>
              </a:pPr>
              <a:r>
                <a:rPr lang="en-US" altLang="zh-CN" sz="1517" b="1" kern="0" dirty="0">
                  <a:solidFill>
                    <a:schemeClr val="bg1"/>
                  </a:solidFill>
                  <a:latin typeface="微软雅黑" panose="020B0503020204020204" pitchFamily="34" charset="-122"/>
                  <a:ea typeface="微软雅黑" panose="020B0503020204020204" pitchFamily="34" charset="-122"/>
                </a:rPr>
                <a:t>P</a:t>
              </a:r>
              <a:r>
                <a:rPr lang="en-US" altLang="zh-CN" sz="1517" b="1" kern="0" baseline="-25000" dirty="0">
                  <a:solidFill>
                    <a:schemeClr val="bg1"/>
                  </a:solidFill>
                  <a:latin typeface="微软雅黑" panose="020B0503020204020204" pitchFamily="34" charset="-122"/>
                  <a:ea typeface="微软雅黑" panose="020B0503020204020204" pitchFamily="34" charset="-122"/>
                </a:rPr>
                <a:t>end</a:t>
              </a:r>
            </a:p>
          </p:txBody>
        </p:sp>
        <p:sp>
          <p:nvSpPr>
            <p:cNvPr id="85" name="矩形 84"/>
            <p:cNvSpPr/>
            <p:nvPr/>
          </p:nvSpPr>
          <p:spPr bwMode="auto">
            <a:xfrm>
              <a:off x="5090956" y="4268012"/>
              <a:ext cx="4364302"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sp>
        <p:nvSpPr>
          <p:cNvPr id="5" name="矩形 4"/>
          <p:cNvSpPr/>
          <p:nvPr/>
        </p:nvSpPr>
        <p:spPr>
          <a:xfrm>
            <a:off x="3651768" y="320645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p>
        </p:txBody>
      </p:sp>
      <p:sp>
        <p:nvSpPr>
          <p:cNvPr id="116" name="矩形 115"/>
          <p:cNvSpPr/>
          <p:nvPr/>
        </p:nvSpPr>
        <p:spPr>
          <a:xfrm>
            <a:off x="4291257" y="2886835"/>
            <a:ext cx="352621" cy="307777"/>
          </a:xfrm>
          <a:prstGeom prst="rect">
            <a:avLst/>
          </a:prstGeom>
        </p:spPr>
        <p:txBody>
          <a:bodyPr wrap="square">
            <a:spAutoFit/>
          </a:bodyPr>
          <a:lstStyle/>
          <a:p>
            <a:pPr algn="ct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9906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grpSp>
        <p:nvGrpSpPr>
          <p:cNvPr id="134" name="组合 133">
            <a:extLst>
              <a:ext uri="{FF2B5EF4-FFF2-40B4-BE49-F238E27FC236}">
                <a16:creationId xmlns:a16="http://schemas.microsoft.com/office/drawing/2014/main" id="{368DBBB0-0BCE-4137-A7BB-23A102F42A28}"/>
              </a:ext>
            </a:extLst>
          </p:cNvPr>
          <p:cNvGrpSpPr/>
          <p:nvPr/>
        </p:nvGrpSpPr>
        <p:grpSpPr>
          <a:xfrm>
            <a:off x="1697360" y="4760667"/>
            <a:ext cx="8991274" cy="1823043"/>
            <a:chOff x="1593519" y="3943658"/>
            <a:chExt cx="8991274" cy="1823043"/>
          </a:xfrm>
        </p:grpSpPr>
        <p:grpSp>
          <p:nvGrpSpPr>
            <p:cNvPr id="135" name="组合 134">
              <a:extLst>
                <a:ext uri="{FF2B5EF4-FFF2-40B4-BE49-F238E27FC236}">
                  <a16:creationId xmlns:a16="http://schemas.microsoft.com/office/drawing/2014/main" id="{D1CA598D-7C82-4F98-A483-390BCEA175F0}"/>
                </a:ext>
              </a:extLst>
            </p:cNvPr>
            <p:cNvGrpSpPr/>
            <p:nvPr/>
          </p:nvGrpSpPr>
          <p:grpSpPr>
            <a:xfrm>
              <a:off x="1722981" y="4957156"/>
              <a:ext cx="8861812" cy="809545"/>
              <a:chOff x="1885396" y="5530038"/>
              <a:chExt cx="9346443" cy="853817"/>
            </a:xfrm>
          </p:grpSpPr>
          <p:sp>
            <p:nvSpPr>
              <p:cNvPr id="195" name="矩形 194">
                <a:extLst>
                  <a:ext uri="{FF2B5EF4-FFF2-40B4-BE49-F238E27FC236}">
                    <a16:creationId xmlns:a16="http://schemas.microsoft.com/office/drawing/2014/main" id="{009091EB-47E7-4693-B93F-D32DAF800F95}"/>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196" name="矩形 195">
                <a:extLst>
                  <a:ext uri="{FF2B5EF4-FFF2-40B4-BE49-F238E27FC236}">
                    <a16:creationId xmlns:a16="http://schemas.microsoft.com/office/drawing/2014/main" id="{67787475-0C2F-4F88-A9A6-E3544BD60ABE}"/>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7" name="矩形 196">
                <a:extLst>
                  <a:ext uri="{FF2B5EF4-FFF2-40B4-BE49-F238E27FC236}">
                    <a16:creationId xmlns:a16="http://schemas.microsoft.com/office/drawing/2014/main" id="{55E28219-297B-4CB9-A55D-0891826D64B1}"/>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2B0C4DEF-D8A7-4295-B071-9B5A3CC77DCD}"/>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9" name="矩形 198">
                <a:extLst>
                  <a:ext uri="{FF2B5EF4-FFF2-40B4-BE49-F238E27FC236}">
                    <a16:creationId xmlns:a16="http://schemas.microsoft.com/office/drawing/2014/main" id="{105E1838-2044-41B1-863E-A127598483E6}"/>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0" name="矩形 199">
                <a:extLst>
                  <a:ext uri="{FF2B5EF4-FFF2-40B4-BE49-F238E27FC236}">
                    <a16:creationId xmlns:a16="http://schemas.microsoft.com/office/drawing/2014/main" id="{9C94B4AD-306D-4B61-BE30-2B9AF3D93538}"/>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1" name="矩形 200">
                <a:extLst>
                  <a:ext uri="{FF2B5EF4-FFF2-40B4-BE49-F238E27FC236}">
                    <a16:creationId xmlns:a16="http://schemas.microsoft.com/office/drawing/2014/main" id="{B56528E4-42B4-4144-837D-E4ABD616786F}"/>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2" name="矩形 201">
                <a:extLst>
                  <a:ext uri="{FF2B5EF4-FFF2-40B4-BE49-F238E27FC236}">
                    <a16:creationId xmlns:a16="http://schemas.microsoft.com/office/drawing/2014/main" id="{010B276E-FF75-4568-A21D-1420B90000E5}"/>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3" name="矩形 202">
                <a:extLst>
                  <a:ext uri="{FF2B5EF4-FFF2-40B4-BE49-F238E27FC236}">
                    <a16:creationId xmlns:a16="http://schemas.microsoft.com/office/drawing/2014/main" id="{20E4B479-07E3-4E4C-9483-8FE75B3C5C96}"/>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4" name="矩形 203">
                <a:extLst>
                  <a:ext uri="{FF2B5EF4-FFF2-40B4-BE49-F238E27FC236}">
                    <a16:creationId xmlns:a16="http://schemas.microsoft.com/office/drawing/2014/main" id="{B001E834-BD4E-4B6A-8059-15386E59B7BA}"/>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5" name="矩形 204">
                <a:extLst>
                  <a:ext uri="{FF2B5EF4-FFF2-40B4-BE49-F238E27FC236}">
                    <a16:creationId xmlns:a16="http://schemas.microsoft.com/office/drawing/2014/main" id="{F9690FFE-E0B5-43AD-A74E-32FB4C9BCE65}"/>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a:extLst>
                  <a:ext uri="{FF2B5EF4-FFF2-40B4-BE49-F238E27FC236}">
                    <a16:creationId xmlns:a16="http://schemas.microsoft.com/office/drawing/2014/main" id="{8A2543BB-10FF-4083-81C6-D9F2924B453D}"/>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7" name="矩形 206">
                <a:extLst>
                  <a:ext uri="{FF2B5EF4-FFF2-40B4-BE49-F238E27FC236}">
                    <a16:creationId xmlns:a16="http://schemas.microsoft.com/office/drawing/2014/main" id="{957EF513-DBB7-41DE-8A25-97F86999ADD2}"/>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a:extLst>
                  <a:ext uri="{FF2B5EF4-FFF2-40B4-BE49-F238E27FC236}">
                    <a16:creationId xmlns:a16="http://schemas.microsoft.com/office/drawing/2014/main" id="{82CCA129-37F1-43B0-BD3B-99458D2C62C5}"/>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418BD346-D445-4703-95EA-DE3A08CCCE6B}"/>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2D89128D-A497-466C-9041-F34B36775F4D}"/>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B7E7B15C-E6AD-4D44-9D90-8374CBCA0612}"/>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A3AFE458-99A3-496F-81DB-32F03D225055}"/>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D6286C7-9FE8-4891-A40D-956FD6AFDEB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C7780470-EC22-4464-AF82-B56138A8CEAC}"/>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A745345B-A851-4DAD-B1A1-E46B4946942D}"/>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9F305342-38F6-4FB7-BAAF-CC35834F4E6E}"/>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35266D0F-72E2-432E-80C1-5505D8E2A1AE}"/>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527CA86-D63D-4EE5-B71E-2700DD55CF47}"/>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6A46B122-9C37-48A9-BCDD-E736BD3A6E2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6EED48E8-B9D2-4307-81D1-90C77CD48B1F}"/>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6602B936-AA3A-4D12-A0B2-25EBCBC89503}"/>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DD6EB95B-3433-46CE-BCA8-5F6D4AF9F5DF}"/>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23" name="组合 222">
                <a:extLst>
                  <a:ext uri="{FF2B5EF4-FFF2-40B4-BE49-F238E27FC236}">
                    <a16:creationId xmlns:a16="http://schemas.microsoft.com/office/drawing/2014/main" id="{01D6AC0C-9951-486E-814B-BE7BB707D1C2}"/>
                  </a:ext>
                </a:extLst>
              </p:cNvPr>
              <p:cNvGrpSpPr/>
              <p:nvPr/>
            </p:nvGrpSpPr>
            <p:grpSpPr>
              <a:xfrm>
                <a:off x="1892871" y="5914604"/>
                <a:ext cx="9338968" cy="469251"/>
                <a:chOff x="2346480" y="4271888"/>
                <a:chExt cx="9338968" cy="469251"/>
              </a:xfrm>
              <a:noFill/>
            </p:grpSpPr>
            <p:sp>
              <p:nvSpPr>
                <p:cNvPr id="224" name="矩形 223">
                  <a:extLst>
                    <a:ext uri="{FF2B5EF4-FFF2-40B4-BE49-F238E27FC236}">
                      <a16:creationId xmlns:a16="http://schemas.microsoft.com/office/drawing/2014/main" id="{F2322310-D259-4E5F-8C7F-517A3D691214}"/>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F6416EC3-3135-4CC8-A963-989C5623B4D1}"/>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E1EAF685-FDE2-4D45-8C4B-313A03149B47}"/>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BFD2679C-C7C0-49F9-9FC6-DD621AD6FB65}"/>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5064E727-4800-4BF8-88C5-B5AA1E6798D1}"/>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B12F36A2-3179-457C-A4CD-07AC637FB120}"/>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FA9750C0-CFE7-4A39-B30E-F89CB653971B}"/>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6FA4548D-4D39-461F-9513-107F52772EDD}"/>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A801ECFB-E1C7-4D36-A19C-54D88011C7A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E2C2D166-B517-4E8F-B61D-3F23BFDC0E2E}"/>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F9DE16B4-642A-4123-A23D-EDFABA964F13}"/>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615C7093-9CC8-4028-B1B6-FAA57B1364DE}"/>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36" name="矩形 235">
                  <a:extLst>
                    <a:ext uri="{FF2B5EF4-FFF2-40B4-BE49-F238E27FC236}">
                      <a16:creationId xmlns:a16="http://schemas.microsoft.com/office/drawing/2014/main" id="{2F9C635D-B217-4279-883F-1AA8FD232C8A}"/>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37" name="矩形 236">
                  <a:extLst>
                    <a:ext uri="{FF2B5EF4-FFF2-40B4-BE49-F238E27FC236}">
                      <a16:creationId xmlns:a16="http://schemas.microsoft.com/office/drawing/2014/main" id="{F05D59F6-4A63-42BF-B4FA-31EFE7A462E3}"/>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2B892E31-5C7C-4E11-BCB1-9DE425B9E1F0}"/>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98CF82B3-74B2-40BC-AF54-66C93646E91E}"/>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B8BFFDE9-72C6-481A-9CFE-2260F643BDB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DF19CADD-0251-4C9D-9F73-18034331492F}"/>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2598D2FC-A2BD-4153-B067-4AA6CE640952}"/>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65791596-8E3E-4D67-A2A7-2E45DCDE95E9}"/>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2887E0A9-79E1-4671-BE53-FEE202EAB1F7}"/>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1121DD0-869A-406A-802F-EBFC7A56E596}"/>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A022DFC1-D93E-432A-A536-F4A173676962}"/>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BD13B19D-4F39-4AD9-A18E-10BF83BDDC44}"/>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9CE3C251-6052-4B3A-BE39-7AF312A0AAB2}"/>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6CD665A9-0AE3-4676-B209-D2C4F7C67DD2}"/>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AF83B2E4-FBA6-4E15-9AF9-5A4C47956C73}"/>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1BDCE4D3-F261-496C-AC9B-56227C1450E5}"/>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28673359-CC55-44BF-A007-A240FED8F12F}"/>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36" name="组合 135">
              <a:extLst>
                <a:ext uri="{FF2B5EF4-FFF2-40B4-BE49-F238E27FC236}">
                  <a16:creationId xmlns:a16="http://schemas.microsoft.com/office/drawing/2014/main" id="{9B9F489D-30C4-422C-B661-BE4ADBBC629B}"/>
                </a:ext>
              </a:extLst>
            </p:cNvPr>
            <p:cNvGrpSpPr/>
            <p:nvPr/>
          </p:nvGrpSpPr>
          <p:grpSpPr>
            <a:xfrm>
              <a:off x="1593519" y="3943658"/>
              <a:ext cx="8821660" cy="1446299"/>
              <a:chOff x="1593519" y="3943658"/>
              <a:chExt cx="8821660" cy="1446299"/>
            </a:xfrm>
          </p:grpSpPr>
          <p:cxnSp>
            <p:nvCxnSpPr>
              <p:cNvPr id="137" name="直接箭头连接符 136">
                <a:extLst>
                  <a:ext uri="{FF2B5EF4-FFF2-40B4-BE49-F238E27FC236}">
                    <a16:creationId xmlns:a16="http://schemas.microsoft.com/office/drawing/2014/main" id="{C2E0668B-13E0-439F-A7BE-BC97CB1E85F2}"/>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23BE6B42-720F-42F3-AC86-1811CA2C5A81}"/>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CCF8FE6-33CE-4978-9A0F-D6246A1035DC}"/>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54EAC01E-6847-44E7-92BC-B11ED4CA1DA6}"/>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5ECBDE3-3F16-4992-87CA-A97F6A61756A}"/>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94D6256D-3562-4D59-8C81-7BA150D63C71}"/>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2BD5061D-F688-4438-8877-3CDD808C527F}"/>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5E3C8195-3A04-4BF5-9614-F1CD7C4AED3E}"/>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3D9D6E43-9FA4-4201-A325-1480E03B66FD}"/>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1CB8E45-08B2-49D8-B1F1-2901D42E82FE}"/>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351D6EFA-ADD8-4E1A-BD58-850C16373462}"/>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a:extLst>
                  <a:ext uri="{FF2B5EF4-FFF2-40B4-BE49-F238E27FC236}">
                    <a16:creationId xmlns:a16="http://schemas.microsoft.com/office/drawing/2014/main" id="{66D60ECC-1FAD-4B99-989E-264BF716C14D}"/>
                  </a:ext>
                </a:extLst>
              </p:cNvPr>
              <p:cNvGrpSpPr/>
              <p:nvPr/>
            </p:nvGrpSpPr>
            <p:grpSpPr>
              <a:xfrm>
                <a:off x="1593519" y="3943658"/>
                <a:ext cx="6987258" cy="656951"/>
                <a:chOff x="1593519" y="3943658"/>
                <a:chExt cx="6987258" cy="656951"/>
              </a:xfrm>
            </p:grpSpPr>
            <p:sp>
              <p:nvSpPr>
                <p:cNvPr id="173" name="文本框 172">
                  <a:extLst>
                    <a:ext uri="{FF2B5EF4-FFF2-40B4-BE49-F238E27FC236}">
                      <a16:creationId xmlns:a16="http://schemas.microsoft.com/office/drawing/2014/main" id="{5E154471-8C60-4BD1-8FF9-1D658A7C6782}"/>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a:extLst>
                    <a:ext uri="{FF2B5EF4-FFF2-40B4-BE49-F238E27FC236}">
                      <a16:creationId xmlns:a16="http://schemas.microsoft.com/office/drawing/2014/main" id="{0E262936-9903-44D5-BA86-C669042A4142}"/>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08EE2B48-2AD8-4DED-928A-2748BE44687E}"/>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1E12A50F-326F-40B6-98BD-3802B25BFE76}"/>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a:extLst>
                    <a:ext uri="{FF2B5EF4-FFF2-40B4-BE49-F238E27FC236}">
                      <a16:creationId xmlns:a16="http://schemas.microsoft.com/office/drawing/2014/main" id="{66A811CC-5267-42E5-9F06-BCD71E6BF3A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a:extLst>
                    <a:ext uri="{FF2B5EF4-FFF2-40B4-BE49-F238E27FC236}">
                      <a16:creationId xmlns:a16="http://schemas.microsoft.com/office/drawing/2014/main" id="{AFA279E7-E524-4E89-9618-2A88F74E236D}"/>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a:extLst>
                    <a:ext uri="{FF2B5EF4-FFF2-40B4-BE49-F238E27FC236}">
                      <a16:creationId xmlns:a16="http://schemas.microsoft.com/office/drawing/2014/main" id="{E5CA26CE-D880-4639-821B-C361A6E30D61}"/>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a:extLst>
                    <a:ext uri="{FF2B5EF4-FFF2-40B4-BE49-F238E27FC236}">
                      <a16:creationId xmlns:a16="http://schemas.microsoft.com/office/drawing/2014/main" id="{DFF3A92E-2534-4AFA-9F99-D9355DDAF3E3}"/>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a:extLst>
                    <a:ext uri="{FF2B5EF4-FFF2-40B4-BE49-F238E27FC236}">
                      <a16:creationId xmlns:a16="http://schemas.microsoft.com/office/drawing/2014/main" id="{B6FFA6C5-32B6-428C-A65A-0BB90862C813}"/>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4E66C217-39C9-4990-A34F-0D22351A74AC}"/>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a:extLst>
                    <a:ext uri="{FF2B5EF4-FFF2-40B4-BE49-F238E27FC236}">
                      <a16:creationId xmlns:a16="http://schemas.microsoft.com/office/drawing/2014/main" id="{C42637F5-62B2-4E93-8ADB-5A7970F0C027}"/>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D97384AE-1C73-4CA1-8FA0-3ACE03584A1A}"/>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095F3D99-2FDD-4295-A9BC-0E6D3018A9BB}"/>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a:extLst>
                    <a:ext uri="{FF2B5EF4-FFF2-40B4-BE49-F238E27FC236}">
                      <a16:creationId xmlns:a16="http://schemas.microsoft.com/office/drawing/2014/main" id="{BAD8CE23-4DD4-4B84-AFD8-5D8D54BA725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9F46EB1D-C1A5-4EDC-AF5B-A0DA8C5637C3}"/>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AA88F498-1F45-4C9E-B38F-2C5D53947370}"/>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E98429DE-E845-470B-9E8D-7B94416D16AC}"/>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044185B8-25CF-4BA9-B6AE-C6AF35B7A47F}"/>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09534E07-22E4-4B01-8028-FE2B35A074CC}"/>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97903E62-899B-4B2D-BC08-7FC15725C935}"/>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818FBCC2-D367-495E-ABA6-67CBBC1A6AA5}"/>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a:extLst>
                    <a:ext uri="{FF2B5EF4-FFF2-40B4-BE49-F238E27FC236}">
                      <a16:creationId xmlns:a16="http://schemas.microsoft.com/office/drawing/2014/main" id="{E1FBEE4B-3286-449F-9D51-045BB3DCD42E}"/>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a:extLst>
                  <a:ext uri="{FF2B5EF4-FFF2-40B4-BE49-F238E27FC236}">
                    <a16:creationId xmlns:a16="http://schemas.microsoft.com/office/drawing/2014/main" id="{F90CC989-806A-41D3-BF48-08067CC85987}"/>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E43FD44B-4283-400A-AC74-F3A1E68A7D59}"/>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44691AB-EED9-47DE-8C29-EA19F32D4C15}"/>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0B700802-747B-4D5A-96E7-D64C70F5B9B5}"/>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2529F9C4-297F-4EDD-B510-659F499C2A80}"/>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07AC70E-4E5B-4803-AD14-A45DB4F191AD}"/>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B8B305D3-996B-46D9-8DB4-35E8D91AED13}"/>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5DDAC8ED-6F7D-4F26-AFA1-249C228D5621}"/>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3AB73BA1-EBCA-4348-9C55-8C52FF173D62}"/>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757CAB7-B7B7-4644-B28D-CEBA29461B9D}"/>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50963568-2FB5-4E3A-8D81-A4B8DB841B0E}"/>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a:extLst>
                  <a:ext uri="{FF2B5EF4-FFF2-40B4-BE49-F238E27FC236}">
                    <a16:creationId xmlns:a16="http://schemas.microsoft.com/office/drawing/2014/main" id="{22079B8A-60C1-445B-9D55-3E0C3DD6751A}"/>
                  </a:ext>
                </a:extLst>
              </p:cNvPr>
              <p:cNvGrpSpPr/>
              <p:nvPr/>
            </p:nvGrpSpPr>
            <p:grpSpPr>
              <a:xfrm>
                <a:off x="8401785" y="3943659"/>
                <a:ext cx="774540" cy="1025994"/>
                <a:chOff x="8929458" y="4461114"/>
                <a:chExt cx="816898" cy="1082103"/>
              </a:xfrm>
            </p:grpSpPr>
            <p:cxnSp>
              <p:nvCxnSpPr>
                <p:cNvPr id="169" name="直接箭头连接符 168">
                  <a:extLst>
                    <a:ext uri="{FF2B5EF4-FFF2-40B4-BE49-F238E27FC236}">
                      <a16:creationId xmlns:a16="http://schemas.microsoft.com/office/drawing/2014/main" id="{5A245D13-AFE4-4EAD-85C9-0C2EB68FD1AC}"/>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55120DCC-901F-4C07-98A2-D70C13BC7FCC}"/>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62D0112F-E0B0-4269-A754-1CABFDD9A5A7}"/>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a:extLst>
                    <a:ext uri="{FF2B5EF4-FFF2-40B4-BE49-F238E27FC236}">
                      <a16:creationId xmlns:a16="http://schemas.microsoft.com/office/drawing/2014/main" id="{99FDC14F-5500-4E30-88F6-2F9826B3E179}"/>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a:extLst>
                  <a:ext uri="{FF2B5EF4-FFF2-40B4-BE49-F238E27FC236}">
                    <a16:creationId xmlns:a16="http://schemas.microsoft.com/office/drawing/2014/main" id="{6A16528D-4666-4632-B39C-6B4AD070F9D8}"/>
                  </a:ext>
                </a:extLst>
              </p:cNvPr>
              <p:cNvGrpSpPr/>
              <p:nvPr/>
            </p:nvGrpSpPr>
            <p:grpSpPr>
              <a:xfrm>
                <a:off x="9204020" y="4210243"/>
                <a:ext cx="1211159" cy="756956"/>
                <a:chOff x="9778247" y="4742277"/>
                <a:chExt cx="1277395" cy="798352"/>
              </a:xfrm>
            </p:grpSpPr>
            <p:cxnSp>
              <p:nvCxnSpPr>
                <p:cNvPr id="163" name="直接箭头连接符 162">
                  <a:extLst>
                    <a:ext uri="{FF2B5EF4-FFF2-40B4-BE49-F238E27FC236}">
                      <a16:creationId xmlns:a16="http://schemas.microsoft.com/office/drawing/2014/main" id="{1B5108B3-A2E4-4FAC-A324-DD75E51C341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54C6768-7BFF-48D8-9DFC-7BF392A36630}"/>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09F683D-EADE-458E-B24E-DF0F38379ABE}"/>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2EE430A9-167A-4CF1-ACE5-330632D188F4}"/>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2A9DCA4F-651F-49AA-9A61-1B5D5468C1CD}"/>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68" name="直接箭头连接符 167">
                  <a:extLst>
                    <a:ext uri="{FF2B5EF4-FFF2-40B4-BE49-F238E27FC236}">
                      <a16:creationId xmlns:a16="http://schemas.microsoft.com/office/drawing/2014/main" id="{81454C0D-E988-45F8-9839-B0886E72331D}"/>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2F6BF3AD-C609-4144-8595-9E212F2F4D2D}"/>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253" name="组合 252">
            <a:extLst>
              <a:ext uri="{FF2B5EF4-FFF2-40B4-BE49-F238E27FC236}">
                <a16:creationId xmlns:a16="http://schemas.microsoft.com/office/drawing/2014/main" id="{A94B0417-7181-429F-963B-8A76846E7F09}"/>
              </a:ext>
            </a:extLst>
          </p:cNvPr>
          <p:cNvGrpSpPr/>
          <p:nvPr/>
        </p:nvGrpSpPr>
        <p:grpSpPr>
          <a:xfrm>
            <a:off x="1697360" y="4754317"/>
            <a:ext cx="2481422" cy="1451683"/>
            <a:chOff x="1570360" y="956947"/>
            <a:chExt cx="2481422" cy="1451683"/>
          </a:xfrm>
        </p:grpSpPr>
        <p:cxnSp>
          <p:nvCxnSpPr>
            <p:cNvPr id="254" name="直接箭头连接符 253">
              <a:extLst>
                <a:ext uri="{FF2B5EF4-FFF2-40B4-BE49-F238E27FC236}">
                  <a16:creationId xmlns:a16="http://schemas.microsoft.com/office/drawing/2014/main" id="{07ED47A8-DED4-45D1-9814-5E0A5565EB0B}"/>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2BB35C9C-DE13-4128-8FA5-3FA5A4473E95}"/>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0B74505B-CCE3-45D7-9328-1D9D1735CB16}"/>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B09C7BFC-5E94-4121-A78D-4B75857B518C}"/>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5ED4F40E-7329-4F04-8BC4-20AFA26BD979}"/>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4E5F40F2-9240-46F1-B9B3-14417D7337A0}"/>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725A3273-7D3A-4D45-9E7E-D4D09627BE78}"/>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4EF838B9-04CD-4EB9-A4D2-20039E0A458A}"/>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34D069A2-4143-4933-B9CA-00AF60B62044}"/>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69FC681C-62DC-495C-AAEC-BA9ACDAAD330}"/>
                </a:ext>
              </a:extLst>
            </p:cNvPr>
            <p:cNvSpPr/>
            <p:nvPr/>
          </p:nvSpPr>
          <p:spPr bwMode="auto">
            <a:xfrm>
              <a:off x="3534654"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64" name="文本框 263">
              <a:extLst>
                <a:ext uri="{FF2B5EF4-FFF2-40B4-BE49-F238E27FC236}">
                  <a16:creationId xmlns:a16="http://schemas.microsoft.com/office/drawing/2014/main" id="{E1B2C2A4-B7B1-47B1-8EE3-1705AEA6DAE8}"/>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a:extLst>
                <a:ext uri="{FF2B5EF4-FFF2-40B4-BE49-F238E27FC236}">
                  <a16:creationId xmlns:a16="http://schemas.microsoft.com/office/drawing/2014/main" id="{C82446D4-1A6C-4381-9B29-89D3DA0493B3}"/>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a:extLst>
                <a:ext uri="{FF2B5EF4-FFF2-40B4-BE49-F238E27FC236}">
                  <a16:creationId xmlns:a16="http://schemas.microsoft.com/office/drawing/2014/main" id="{D7638FC7-BECD-4B8C-AF86-4A89DA844DFC}"/>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a:extLst>
                <a:ext uri="{FF2B5EF4-FFF2-40B4-BE49-F238E27FC236}">
                  <a16:creationId xmlns:a16="http://schemas.microsoft.com/office/drawing/2014/main" id="{C49FFA83-6721-4A07-839F-FC6E20A5E86A}"/>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a:extLst>
                <a:ext uri="{FF2B5EF4-FFF2-40B4-BE49-F238E27FC236}">
                  <a16:creationId xmlns:a16="http://schemas.microsoft.com/office/drawing/2014/main" id="{56D7DD4F-2BFC-4A9C-8845-26989CA537A3}"/>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a:extLst>
                <a:ext uri="{FF2B5EF4-FFF2-40B4-BE49-F238E27FC236}">
                  <a16:creationId xmlns:a16="http://schemas.microsoft.com/office/drawing/2014/main" id="{913C6766-A0AE-490F-B560-EA6D8854418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a:extLst>
                <a:ext uri="{FF2B5EF4-FFF2-40B4-BE49-F238E27FC236}">
                  <a16:creationId xmlns:a16="http://schemas.microsoft.com/office/drawing/2014/main" id="{195F07F8-B881-4B12-B3E7-7605C56A197C}"/>
                </a:ext>
              </a:extLst>
            </p:cNvPr>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a:extLst>
                <a:ext uri="{FF2B5EF4-FFF2-40B4-BE49-F238E27FC236}">
                  <a16:creationId xmlns:a16="http://schemas.microsoft.com/office/drawing/2014/main" id="{B8E78FD8-C54A-444B-8B6F-6CF1B2481564}"/>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A6593C66-715E-44D9-AC37-89608E22B312}"/>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466F298A-4FB2-4835-9556-306DE352BEC7}"/>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A9E27606-245F-4FD9-A696-C69782F2DE37}"/>
                </a:ext>
              </a:extLst>
            </p:cNvPr>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a:extLst>
              <a:ext uri="{FF2B5EF4-FFF2-40B4-BE49-F238E27FC236}">
                <a16:creationId xmlns:a16="http://schemas.microsoft.com/office/drawing/2014/main" id="{AF1A1E08-C56F-4D91-BBBF-8251319790F7}"/>
              </a:ext>
            </a:extLst>
          </p:cNvPr>
          <p:cNvGrpSpPr/>
          <p:nvPr/>
        </p:nvGrpSpPr>
        <p:grpSpPr>
          <a:xfrm>
            <a:off x="6891811" y="4760667"/>
            <a:ext cx="1792807" cy="1451683"/>
            <a:chOff x="6764811" y="956947"/>
            <a:chExt cx="1792807" cy="1451683"/>
          </a:xfrm>
        </p:grpSpPr>
        <p:cxnSp>
          <p:nvCxnSpPr>
            <p:cNvPr id="276" name="直接箭头连接符 275">
              <a:extLst>
                <a:ext uri="{FF2B5EF4-FFF2-40B4-BE49-F238E27FC236}">
                  <a16:creationId xmlns:a16="http://schemas.microsoft.com/office/drawing/2014/main" id="{5CA45337-D4FB-45B1-976F-42C7CAF9BDC5}"/>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91FDCF16-4ECF-4A6D-8C89-AAC22DC0CB30}"/>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a:extLst>
                <a:ext uri="{FF2B5EF4-FFF2-40B4-BE49-F238E27FC236}">
                  <a16:creationId xmlns:a16="http://schemas.microsoft.com/office/drawing/2014/main" id="{C82DADC6-BFC0-4A5E-A597-5977A90435DC}"/>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a:extLst>
                <a:ext uri="{FF2B5EF4-FFF2-40B4-BE49-F238E27FC236}">
                  <a16:creationId xmlns:a16="http://schemas.microsoft.com/office/drawing/2014/main" id="{C4D8E4C2-78F5-4B51-B5AD-476178A8E036}"/>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511569C9-79EF-4AC6-96EA-E4C3E3CD0472}"/>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a:extLst>
                <a:ext uri="{FF2B5EF4-FFF2-40B4-BE49-F238E27FC236}">
                  <a16:creationId xmlns:a16="http://schemas.microsoft.com/office/drawing/2014/main" id="{49F463B4-2B3E-45EA-9CF0-31F5BA10AA8C}"/>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a:extLst>
                <a:ext uri="{FF2B5EF4-FFF2-40B4-BE49-F238E27FC236}">
                  <a16:creationId xmlns:a16="http://schemas.microsoft.com/office/drawing/2014/main" id="{D5F9E58D-B1DC-47B0-93C6-A3EECA370348}"/>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A083135F-DE2E-45E5-9169-EB2EEC7EC7D8}"/>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a:extLst>
                <a:ext uri="{FF2B5EF4-FFF2-40B4-BE49-F238E27FC236}">
                  <a16:creationId xmlns:a16="http://schemas.microsoft.com/office/drawing/2014/main" id="{E2AD9434-9F9F-4B28-A3DD-1CD093988697}"/>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DEBCCED9-1925-49A7-80DE-00F352DA7D06}"/>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30DD7255-62AB-406B-9359-5A1DE0BE1EE1}"/>
                </a:ext>
              </a:extLst>
            </p:cNvPr>
            <p:cNvGrpSpPr/>
            <p:nvPr/>
          </p:nvGrpSpPr>
          <p:grpSpPr>
            <a:xfrm>
              <a:off x="6894830" y="1970445"/>
              <a:ext cx="1528133" cy="438185"/>
              <a:chOff x="6894830" y="1970445"/>
              <a:chExt cx="1528133" cy="438185"/>
            </a:xfrm>
          </p:grpSpPr>
          <p:sp>
            <p:nvSpPr>
              <p:cNvPr id="287" name="矩形 286">
                <a:extLst>
                  <a:ext uri="{FF2B5EF4-FFF2-40B4-BE49-F238E27FC236}">
                    <a16:creationId xmlns:a16="http://schemas.microsoft.com/office/drawing/2014/main" id="{DEE05C3D-F376-48AF-88BC-F2E2461F7D2B}"/>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57078FDC-6D5D-4FAA-8F60-430FC2D6030B}"/>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49E1FCC4-60A6-4052-8D95-FE87F2162144}"/>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DC80BA12-7430-4AF0-B6EC-BC7E5BDACB1D}"/>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72665791-7194-45F3-B88C-D12D059A710B}"/>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292" name="矩形 291">
            <a:extLst>
              <a:ext uri="{FF2B5EF4-FFF2-40B4-BE49-F238E27FC236}">
                <a16:creationId xmlns:a16="http://schemas.microsoft.com/office/drawing/2014/main" id="{9640EFED-4CAC-4309-8206-823DFAEDAACE}"/>
              </a:ext>
            </a:extLst>
          </p:cNvPr>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2"/>
          <a:stretch>
            <a:fillRect/>
          </a:stretch>
        </p:blipFill>
        <p:spPr>
          <a:xfrm>
            <a:off x="3244370" y="923239"/>
            <a:ext cx="5751441" cy="3794891"/>
          </a:xfrm>
          <a:prstGeom prst="rect">
            <a:avLst/>
          </a:prstGeom>
        </p:spPr>
      </p:pic>
    </p:spTree>
    <p:extLst>
      <p:ext uri="{BB962C8B-B14F-4D97-AF65-F5344CB8AC3E}">
        <p14:creationId xmlns:p14="http://schemas.microsoft.com/office/powerpoint/2010/main" val="21103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p>
        </p:txBody>
      </p:sp>
      <p:graphicFrame>
        <p:nvGraphicFramePr>
          <p:cNvPr id="4" name="表格 3"/>
          <p:cNvGraphicFramePr>
            <a:graphicFrameLocks noGrp="1"/>
          </p:cNvGraphicFramePr>
          <p:nvPr>
            <p:extLst>
              <p:ext uri="{D42A27DB-BD31-4B8C-83A1-F6EECF244321}">
                <p14:modId xmlns:p14="http://schemas.microsoft.com/office/powerpoint/2010/main" val="844559829"/>
              </p:ext>
            </p:extLst>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517979817"/>
                    </a:ext>
                  </a:extLst>
                </a:gridCol>
                <a:gridCol w="2235866">
                  <a:extLst>
                    <a:ext uri="{9D8B030D-6E8A-4147-A177-3AD203B41FA5}">
                      <a16:colId xmlns:a16="http://schemas.microsoft.com/office/drawing/2014/main" val="23823602"/>
                    </a:ext>
                  </a:extLst>
                </a:gridCol>
                <a:gridCol w="1498600">
                  <a:extLst>
                    <a:ext uri="{9D8B030D-6E8A-4147-A177-3AD203B41FA5}">
                      <a16:colId xmlns:a16="http://schemas.microsoft.com/office/drawing/2014/main" val="3558725541"/>
                    </a:ext>
                  </a:extLst>
                </a:gridCol>
                <a:gridCol w="1625600">
                  <a:extLst>
                    <a:ext uri="{9D8B030D-6E8A-4147-A177-3AD203B41FA5}">
                      <a16:colId xmlns:a16="http://schemas.microsoft.com/office/drawing/2014/main" val="1162572248"/>
                    </a:ext>
                  </a:extLst>
                </a:gridCol>
                <a:gridCol w="2413000">
                  <a:extLst>
                    <a:ext uri="{9D8B030D-6E8A-4147-A177-3AD203B41FA5}">
                      <a16:colId xmlns:a16="http://schemas.microsoft.com/office/drawing/2014/main" val="111575616"/>
                    </a:ext>
                  </a:extLst>
                </a:gridCol>
                <a:gridCol w="1307410">
                  <a:extLst>
                    <a:ext uri="{9D8B030D-6E8A-4147-A177-3AD203B41FA5}">
                      <a16:colId xmlns:a16="http://schemas.microsoft.com/office/drawing/2014/main" val="2841136919"/>
                    </a:ext>
                  </a:extLst>
                </a:gridCol>
                <a:gridCol w="1327124">
                  <a:extLst>
                    <a:ext uri="{9D8B030D-6E8A-4147-A177-3AD203B41FA5}">
                      <a16:colId xmlns:a16="http://schemas.microsoft.com/office/drawing/2014/main" val="683982917"/>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extLst>
                  <a:ext uri="{0D108BD9-81ED-4DB2-BD59-A6C34878D82A}">
                    <a16:rowId xmlns:a16="http://schemas.microsoft.com/office/drawing/2014/main" val="3396047709"/>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45667921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83372976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03505170"/>
                  </a:ext>
                </a:extLst>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599"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599"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无操作数</a:t>
              </a:r>
            </a:p>
          </p:txBody>
        </p:sp>
      </p:grpSp>
      <p:grpSp>
        <p:nvGrpSpPr>
          <p:cNvPr id="14" name="组合 13"/>
          <p:cNvGrpSpPr/>
          <p:nvPr/>
        </p:nvGrpSpPr>
        <p:grpSpPr>
          <a:xfrm>
            <a:off x="8330812" y="24708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a:t>
              </a:r>
              <a:r>
                <a:rPr lang="zh-CN" altLang="en-US" sz="1599">
                  <a:latin typeface="微软雅黑" panose="020B0503020204020204" pitchFamily="34" charset="-122"/>
                  <a:ea typeface="微软雅黑" panose="020B0503020204020204" pitchFamily="34" charset="-122"/>
                </a:rPr>
                <a:t>编号（</a:t>
              </a:r>
              <a:r>
                <a:rPr lang="en-US" altLang="zh-CN" sz="1599">
                  <a:latin typeface="微软雅黑" panose="020B0503020204020204" pitchFamily="34" charset="-122"/>
                  <a:ea typeface="微软雅黑" panose="020B0503020204020204" pitchFamily="34" charset="-122"/>
                </a:rPr>
                <a:t>6</a:t>
              </a:r>
              <a:r>
                <a:rPr lang="zh-CN" altLang="en-US" sz="1599">
                  <a:latin typeface="微软雅黑" panose="020B0503020204020204" pitchFamily="34" charset="-122"/>
                  <a:ea typeface="微软雅黑" panose="020B0503020204020204" pitchFamily="34" charset="-122"/>
                </a:rPr>
                <a:t>位</a:t>
              </a:r>
              <a:r>
                <a:rPr lang="zh-CN" altLang="en-US" sz="1599"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dirty="0">
                  <a:latin typeface="微软雅黑" panose="020B0503020204020204" pitchFamily="34" charset="-122"/>
                  <a:ea typeface="微软雅黑" panose="020B0503020204020204" pitchFamily="34" charset="-122"/>
                </a:rPr>
                <a:t>Read/Write</a:t>
              </a:r>
              <a:endParaRPr lang="zh-CN" altLang="en-US" sz="1599"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3502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graphicFrame>
        <p:nvGraphicFramePr>
          <p:cNvPr id="9" name="表格 8"/>
          <p:cNvGraphicFramePr>
            <a:graphicFrameLocks noGrp="1"/>
          </p:cNvGraphicFramePr>
          <p:nvPr>
            <p:extLst>
              <p:ext uri="{D42A27DB-BD31-4B8C-83A1-F6EECF244321}">
                <p14:modId xmlns:p14="http://schemas.microsoft.com/office/powerpoint/2010/main" val="1362156499"/>
              </p:ext>
            </p:extLst>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extLst>
                    <a:ext uri="{9D8B030D-6E8A-4147-A177-3AD203B41FA5}">
                      <a16:colId xmlns:a16="http://schemas.microsoft.com/office/drawing/2014/main" val="4121175217"/>
                    </a:ext>
                  </a:extLst>
                </a:gridCol>
                <a:gridCol w="2477116">
                  <a:extLst>
                    <a:ext uri="{9D8B030D-6E8A-4147-A177-3AD203B41FA5}">
                      <a16:colId xmlns:a16="http://schemas.microsoft.com/office/drawing/2014/main" val="3482746442"/>
                    </a:ext>
                  </a:extLst>
                </a:gridCol>
                <a:gridCol w="861217">
                  <a:extLst>
                    <a:ext uri="{9D8B030D-6E8A-4147-A177-3AD203B41FA5}">
                      <a16:colId xmlns:a16="http://schemas.microsoft.com/office/drawing/2014/main" val="4073001035"/>
                    </a:ext>
                  </a:extLst>
                </a:gridCol>
                <a:gridCol w="1921177">
                  <a:extLst>
                    <a:ext uri="{9D8B030D-6E8A-4147-A177-3AD203B41FA5}">
                      <a16:colId xmlns:a16="http://schemas.microsoft.com/office/drawing/2014/main" val="27595725"/>
                    </a:ext>
                  </a:extLst>
                </a:gridCol>
                <a:gridCol w="1819501">
                  <a:extLst>
                    <a:ext uri="{9D8B030D-6E8A-4147-A177-3AD203B41FA5}">
                      <a16:colId xmlns:a16="http://schemas.microsoft.com/office/drawing/2014/main" val="1099611212"/>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2740846749"/>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084297751"/>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72475077"/>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933042768"/>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760439037"/>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63830970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909083675"/>
                  </a:ext>
                </a:extLst>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51982033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523404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7422512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0481009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917650060"/>
                  </a:ext>
                </a:extLst>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2789885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3302662064"/>
                  </a:ext>
                </a:extLst>
              </a:tr>
            </a:tbl>
          </a:graphicData>
        </a:graphic>
      </p:graphicFrame>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69"/>
              </a:spcBef>
              <a:spcAft>
                <a:spcPts val="569"/>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计数器法</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40000"/>
              </a:lnSpc>
              <a:spcBef>
                <a:spcPts val="569"/>
              </a:spcBef>
              <a:spcAft>
                <a:spcPts val="569"/>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27624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extLst>
      <p:ext uri="{BB962C8B-B14F-4D97-AF65-F5344CB8AC3E}">
        <p14:creationId xmlns:p14="http://schemas.microsoft.com/office/powerpoint/2010/main" val="9110455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p>
          <a:p>
            <a:r>
              <a:rPr lang="zh-CN" altLang="en-US" b="1" dirty="0">
                <a:solidFill>
                  <a:srgbClr val="1387B7"/>
                </a:solidFill>
              </a:rPr>
              <a:t>微程序：</a:t>
            </a:r>
            <a:r>
              <a:rPr lang="zh-CN" altLang="en-US" b="1" dirty="0"/>
              <a:t>存储逻辑、简、慢、廉，易改</a:t>
            </a:r>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p>
          <a:p>
            <a:pPr lvl="1"/>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511680" y="3069825"/>
            <a:ext cx="1863865" cy="29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871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p>
          <a:p>
            <a:endParaRPr lang="zh-CN" altLang="en-US" dirty="0"/>
          </a:p>
        </p:txBody>
      </p:sp>
    </p:spTree>
    <p:extLst>
      <p:ext uri="{BB962C8B-B14F-4D97-AF65-F5344CB8AC3E}">
        <p14:creationId xmlns:p14="http://schemas.microsoft.com/office/powerpoint/2010/main" val="4125778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2575DFF2-13B1-440F-827E-94799F5C44FF}"/>
              </a:ext>
            </a:extLst>
          </p:cNvPr>
          <p:cNvCxnSpPr>
            <a:cxnSpLocks/>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a:extLst>
              <a:ext uri="{FF2B5EF4-FFF2-40B4-BE49-F238E27FC236}">
                <a16:creationId xmlns:a16="http://schemas.microsoft.com/office/drawing/2014/main" id="{56BFE1B4-A2F8-4C2F-91C9-9406CFF0BB65}"/>
              </a:ext>
            </a:extLst>
          </p:cNvPr>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a:extLst>
              <a:ext uri="{FF2B5EF4-FFF2-40B4-BE49-F238E27FC236}">
                <a16:creationId xmlns:a16="http://schemas.microsoft.com/office/drawing/2014/main" id="{DFA9E8CB-D1F1-4E58-8E94-E5694A6BAC69}"/>
              </a:ext>
            </a:extLst>
          </p:cNvPr>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a:extLst>
              <a:ext uri="{FF2B5EF4-FFF2-40B4-BE49-F238E27FC236}">
                <a16:creationId xmlns:a16="http://schemas.microsoft.com/office/drawing/2014/main" id="{E892E2E2-50C9-4737-845C-F39110677DE8}"/>
              </a:ext>
            </a:extLst>
          </p:cNvPr>
          <p:cNvSpPr>
            <a:spLocks noGrp="1"/>
          </p:cNvSpPr>
          <p:nvPr>
            <p:ph type="title"/>
          </p:nvPr>
        </p:nvSpPr>
        <p:spPr/>
        <p:txBody>
          <a:bodyPr/>
          <a:lstStyle/>
          <a:p>
            <a:r>
              <a:rPr lang="zh-CN" altLang="en-US" dirty="0"/>
              <a:t>程序员角度理解     高级语言如何执行成二值逻辑</a:t>
            </a:r>
          </a:p>
        </p:txBody>
      </p:sp>
      <p:sp>
        <p:nvSpPr>
          <p:cNvPr id="4" name="矩形 3">
            <a:extLst>
              <a:ext uri="{FF2B5EF4-FFF2-40B4-BE49-F238E27FC236}">
                <a16:creationId xmlns:a16="http://schemas.microsoft.com/office/drawing/2014/main" id="{AE0B4014-43A5-4344-A872-F6BDAB42AD3E}"/>
              </a:ext>
            </a:extLst>
          </p:cNvPr>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a:ea typeface="宋体"/>
              </a:rPr>
              <a:t>c=</a:t>
            </a:r>
            <a:r>
              <a:rPr lang="en-US" altLang="zh-CN" sz="2400" kern="0" dirty="0" err="1">
                <a:solidFill>
                  <a:prstClr val="white"/>
                </a:solidFill>
                <a:latin typeface="Calibri"/>
                <a:ea typeface="宋体"/>
              </a:rPr>
              <a:t>a+b</a:t>
            </a:r>
            <a:r>
              <a:rPr lang="en-US" altLang="zh-CN" sz="2400" kern="0" dirty="0">
                <a:solidFill>
                  <a:prstClr val="white"/>
                </a:solidFill>
                <a:latin typeface="Calibri"/>
                <a:ea typeface="宋体"/>
              </a:rPr>
              <a:t>;</a:t>
            </a:r>
            <a:endParaRPr lang="zh-CN" altLang="en-US" sz="2400" kern="0" dirty="0">
              <a:solidFill>
                <a:prstClr val="white"/>
              </a:solidFill>
              <a:latin typeface="Calibri"/>
              <a:ea typeface="宋体"/>
            </a:endParaRPr>
          </a:p>
        </p:txBody>
      </p:sp>
      <p:sp>
        <p:nvSpPr>
          <p:cNvPr id="5" name="矩形 4">
            <a:extLst>
              <a:ext uri="{FF2B5EF4-FFF2-40B4-BE49-F238E27FC236}">
                <a16:creationId xmlns:a16="http://schemas.microsoft.com/office/drawing/2014/main" id="{05EF1A24-137D-4BA2-8ED4-8635FCE15F76}"/>
              </a:ext>
            </a:extLst>
          </p:cNvPr>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add $s1, $s2,$s3</a:t>
            </a:r>
            <a:endParaRPr lang="zh-CN" altLang="en-US" kern="0" baseline="-25000" dirty="0">
              <a:solidFill>
                <a:prstClr val="white"/>
              </a:solidFill>
              <a:latin typeface="Calibri"/>
              <a:ea typeface="宋体"/>
            </a:endParaRPr>
          </a:p>
        </p:txBody>
      </p:sp>
      <p:sp>
        <p:nvSpPr>
          <p:cNvPr id="6" name="矩形 5">
            <a:extLst>
              <a:ext uri="{FF2B5EF4-FFF2-40B4-BE49-F238E27FC236}">
                <a16:creationId xmlns:a16="http://schemas.microsoft.com/office/drawing/2014/main" id="{77C51338-943A-4FDA-A407-1E984B94FE2F}"/>
              </a:ext>
            </a:extLst>
          </p:cNvPr>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OP=00</a:t>
            </a:r>
            <a:endParaRPr lang="zh-CN" altLang="en-US" kern="0" dirty="0">
              <a:solidFill>
                <a:prstClr val="white"/>
              </a:solidFill>
              <a:latin typeface="Calibri"/>
              <a:ea typeface="宋体"/>
            </a:endParaRPr>
          </a:p>
        </p:txBody>
      </p:sp>
      <p:sp>
        <p:nvSpPr>
          <p:cNvPr id="7" name="矩形 6">
            <a:extLst>
              <a:ext uri="{FF2B5EF4-FFF2-40B4-BE49-F238E27FC236}">
                <a16:creationId xmlns:a16="http://schemas.microsoft.com/office/drawing/2014/main" id="{1656BE62-65A2-46A6-BC7D-F08623E80AD0}"/>
              </a:ext>
            </a:extLst>
          </p:cNvPr>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18</a:t>
            </a:r>
            <a:endParaRPr lang="zh-CN" altLang="en-US" kern="0" baseline="-25000" dirty="0">
              <a:solidFill>
                <a:prstClr val="white"/>
              </a:solidFill>
              <a:latin typeface="Calibri"/>
              <a:ea typeface="宋体"/>
            </a:endParaRPr>
          </a:p>
        </p:txBody>
      </p:sp>
      <p:sp>
        <p:nvSpPr>
          <p:cNvPr id="8" name="矩形 7">
            <a:extLst>
              <a:ext uri="{FF2B5EF4-FFF2-40B4-BE49-F238E27FC236}">
                <a16:creationId xmlns:a16="http://schemas.microsoft.com/office/drawing/2014/main" id="{D9786A30-FD41-4C80-93CE-817A9CCFBA60}"/>
              </a:ext>
            </a:extLst>
          </p:cNvPr>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19</a:t>
            </a:r>
            <a:endParaRPr lang="zh-CN" altLang="en-US" kern="0" baseline="-25000" dirty="0">
              <a:solidFill>
                <a:prstClr val="white"/>
              </a:solidFill>
              <a:latin typeface="Calibri"/>
              <a:ea typeface="宋体"/>
            </a:endParaRPr>
          </a:p>
        </p:txBody>
      </p:sp>
      <p:sp>
        <p:nvSpPr>
          <p:cNvPr id="9" name="矩形 8">
            <a:extLst>
              <a:ext uri="{FF2B5EF4-FFF2-40B4-BE49-F238E27FC236}">
                <a16:creationId xmlns:a16="http://schemas.microsoft.com/office/drawing/2014/main" id="{C19A9CDC-6653-4786-865F-A3ECB5BC3DCA}"/>
              </a:ext>
            </a:extLst>
          </p:cNvPr>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17</a:t>
            </a:r>
            <a:endParaRPr lang="zh-CN" altLang="en-US" kern="0" baseline="-25000" dirty="0">
              <a:solidFill>
                <a:prstClr val="white"/>
              </a:solidFill>
              <a:latin typeface="Calibri"/>
              <a:ea typeface="宋体"/>
            </a:endParaRPr>
          </a:p>
        </p:txBody>
      </p:sp>
      <p:sp>
        <p:nvSpPr>
          <p:cNvPr id="10" name="矩形 9">
            <a:extLst>
              <a:ext uri="{FF2B5EF4-FFF2-40B4-BE49-F238E27FC236}">
                <a16:creationId xmlns:a16="http://schemas.microsoft.com/office/drawing/2014/main" id="{3DCCB4A5-CB8F-4404-BD31-F63AB5CA5227}"/>
              </a:ext>
            </a:extLst>
          </p:cNvPr>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0</a:t>
            </a:r>
            <a:endParaRPr lang="zh-CN" altLang="en-US" kern="0" baseline="-25000" dirty="0">
              <a:solidFill>
                <a:prstClr val="white"/>
              </a:solidFill>
              <a:latin typeface="Calibri"/>
              <a:ea typeface="宋体"/>
            </a:endParaRPr>
          </a:p>
        </p:txBody>
      </p:sp>
      <p:sp>
        <p:nvSpPr>
          <p:cNvPr id="11" name="矩形 10">
            <a:extLst>
              <a:ext uri="{FF2B5EF4-FFF2-40B4-BE49-F238E27FC236}">
                <a16:creationId xmlns:a16="http://schemas.microsoft.com/office/drawing/2014/main" id="{18E2C3BD-DB25-41FE-97A3-926B2317D06B}"/>
              </a:ext>
            </a:extLst>
          </p:cNvPr>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32</a:t>
            </a:r>
            <a:endParaRPr lang="zh-CN" altLang="en-US" kern="0" dirty="0">
              <a:solidFill>
                <a:prstClr val="white"/>
              </a:solidFill>
              <a:latin typeface="Calibri"/>
              <a:ea typeface="宋体"/>
            </a:endParaRPr>
          </a:p>
        </p:txBody>
      </p:sp>
      <p:sp>
        <p:nvSpPr>
          <p:cNvPr id="14" name="椭圆 13">
            <a:extLst>
              <a:ext uri="{FF2B5EF4-FFF2-40B4-BE49-F238E27FC236}">
                <a16:creationId xmlns:a16="http://schemas.microsoft.com/office/drawing/2014/main" id="{24083D11-0719-4F84-A4E6-1A76B37DF784}"/>
              </a:ext>
            </a:extLst>
          </p:cNvPr>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链接器</a:t>
            </a:r>
          </a:p>
        </p:txBody>
      </p:sp>
      <p:sp>
        <p:nvSpPr>
          <p:cNvPr id="17" name="圆角矩形 33">
            <a:extLst>
              <a:ext uri="{FF2B5EF4-FFF2-40B4-BE49-F238E27FC236}">
                <a16:creationId xmlns:a16="http://schemas.microsoft.com/office/drawing/2014/main" id="{41EDA4FE-6989-4F1D-B58A-303227A74584}"/>
              </a:ext>
            </a:extLst>
          </p:cNvPr>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目标代码</a:t>
            </a:r>
          </a:p>
        </p:txBody>
      </p:sp>
      <p:sp>
        <p:nvSpPr>
          <p:cNvPr id="18" name="圆角矩形 34">
            <a:extLst>
              <a:ext uri="{FF2B5EF4-FFF2-40B4-BE49-F238E27FC236}">
                <a16:creationId xmlns:a16="http://schemas.microsoft.com/office/drawing/2014/main" id="{47B206B5-FF9C-4966-B096-64A558DEE330}"/>
              </a:ext>
            </a:extLst>
          </p:cNvPr>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机器语言</a:t>
            </a:r>
          </a:p>
        </p:txBody>
      </p:sp>
      <p:sp>
        <p:nvSpPr>
          <p:cNvPr id="19" name="圆角矩形 35">
            <a:extLst>
              <a:ext uri="{FF2B5EF4-FFF2-40B4-BE49-F238E27FC236}">
                <a16:creationId xmlns:a16="http://schemas.microsoft.com/office/drawing/2014/main" id="{52E7B976-F7D0-4740-ABCD-388DB6B6D84A}"/>
              </a:ext>
            </a:extLst>
          </p:cNvPr>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可执行代码</a:t>
            </a:r>
          </a:p>
        </p:txBody>
      </p:sp>
      <p:sp>
        <p:nvSpPr>
          <p:cNvPr id="20" name="圆角矩形 36">
            <a:extLst>
              <a:ext uri="{FF2B5EF4-FFF2-40B4-BE49-F238E27FC236}">
                <a16:creationId xmlns:a16="http://schemas.microsoft.com/office/drawing/2014/main" id="{97A17DCF-850F-464D-B588-380A35FF5EB2}"/>
              </a:ext>
            </a:extLst>
          </p:cNvPr>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存储器</a:t>
            </a:r>
          </a:p>
        </p:txBody>
      </p:sp>
      <p:sp>
        <p:nvSpPr>
          <p:cNvPr id="21" name="椭圆 20">
            <a:extLst>
              <a:ext uri="{FF2B5EF4-FFF2-40B4-BE49-F238E27FC236}">
                <a16:creationId xmlns:a16="http://schemas.microsoft.com/office/drawing/2014/main" id="{7AC95E29-BC37-493C-ABFB-0786B3BF774F}"/>
              </a:ext>
            </a:extLst>
          </p:cNvPr>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加载器</a:t>
            </a:r>
          </a:p>
        </p:txBody>
      </p:sp>
      <p:cxnSp>
        <p:nvCxnSpPr>
          <p:cNvPr id="22" name="直接箭头连接符 21">
            <a:extLst>
              <a:ext uri="{FF2B5EF4-FFF2-40B4-BE49-F238E27FC236}">
                <a16:creationId xmlns:a16="http://schemas.microsoft.com/office/drawing/2014/main" id="{7BC5EF64-573B-4959-ABD2-C8E365E68261}"/>
              </a:ext>
            </a:extLst>
          </p:cNvPr>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a:extLst>
              <a:ext uri="{FF2B5EF4-FFF2-40B4-BE49-F238E27FC236}">
                <a16:creationId xmlns:a16="http://schemas.microsoft.com/office/drawing/2014/main" id="{52776C68-C801-4E5E-AFCF-1D507A7FA5AD}"/>
              </a:ext>
            </a:extLst>
          </p:cNvPr>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a:extLst>
              <a:ext uri="{FF2B5EF4-FFF2-40B4-BE49-F238E27FC236}">
                <a16:creationId xmlns:a16="http://schemas.microsoft.com/office/drawing/2014/main" id="{8E62C55C-C26D-49FC-9C36-0C63D9278DBB}"/>
              </a:ext>
            </a:extLst>
          </p:cNvPr>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a:extLst>
              <a:ext uri="{FF2B5EF4-FFF2-40B4-BE49-F238E27FC236}">
                <a16:creationId xmlns:a16="http://schemas.microsoft.com/office/drawing/2014/main" id="{B4212B92-B9A4-4DA3-BBB6-26DCF40F79E1}"/>
              </a:ext>
            </a:extLst>
          </p:cNvPr>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a:extLst>
              <a:ext uri="{FF2B5EF4-FFF2-40B4-BE49-F238E27FC236}">
                <a16:creationId xmlns:a16="http://schemas.microsoft.com/office/drawing/2014/main" id="{AC2492D6-BA77-48A3-86EB-5202B7A5B695}"/>
              </a:ext>
            </a:extLst>
          </p:cNvPr>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a:extLst>
              <a:ext uri="{FF2B5EF4-FFF2-40B4-BE49-F238E27FC236}">
                <a16:creationId xmlns:a16="http://schemas.microsoft.com/office/drawing/2014/main" id="{58705860-60CC-44E1-99D4-371570BA1D7E}"/>
              </a:ext>
            </a:extLst>
          </p:cNvPr>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a:extLst>
              <a:ext uri="{FF2B5EF4-FFF2-40B4-BE49-F238E27FC236}">
                <a16:creationId xmlns:a16="http://schemas.microsoft.com/office/drawing/2014/main" id="{85CDF459-A049-4706-B670-BEA3B07BE6F4}"/>
              </a:ext>
            </a:extLst>
          </p:cNvPr>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执行</a:t>
            </a:r>
          </a:p>
        </p:txBody>
      </p:sp>
      <p:cxnSp>
        <p:nvCxnSpPr>
          <p:cNvPr id="33" name="直接箭头连接符 32">
            <a:extLst>
              <a:ext uri="{FF2B5EF4-FFF2-40B4-BE49-F238E27FC236}">
                <a16:creationId xmlns:a16="http://schemas.microsoft.com/office/drawing/2014/main" id="{48880CF7-ACA4-4DC0-8F57-D0095C55146D}"/>
              </a:ext>
            </a:extLst>
          </p:cNvPr>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a:extLst>
              <a:ext uri="{FF2B5EF4-FFF2-40B4-BE49-F238E27FC236}">
                <a16:creationId xmlns:a16="http://schemas.microsoft.com/office/drawing/2014/main" id="{6B2F2216-4B3A-4554-9BBB-9BCFFDA3E0D5}"/>
              </a:ext>
            </a:extLst>
          </p:cNvPr>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a:extLst>
              <a:ext uri="{FF2B5EF4-FFF2-40B4-BE49-F238E27FC236}">
                <a16:creationId xmlns:a16="http://schemas.microsoft.com/office/drawing/2014/main" id="{CD3E467D-CE06-483A-918E-75CF0FF1C84B}"/>
              </a:ext>
            </a:extLst>
          </p:cNvPr>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rgbClr val="FFFFFF"/>
                </a:solidFill>
                <a:effectLst/>
                <a:uLnTx/>
                <a:uFillTx/>
                <a:latin typeface="微软雅黑"/>
                <a:ea typeface="微软雅黑"/>
                <a:cs typeface="+mn-cs"/>
              </a:rPr>
              <a:t>C</a:t>
            </a: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语言</a:t>
            </a:r>
          </a:p>
        </p:txBody>
      </p:sp>
      <p:sp>
        <p:nvSpPr>
          <p:cNvPr id="12" name="椭圆 11">
            <a:extLst>
              <a:ext uri="{FF2B5EF4-FFF2-40B4-BE49-F238E27FC236}">
                <a16:creationId xmlns:a16="http://schemas.microsoft.com/office/drawing/2014/main" id="{C22C72F7-E360-4B84-A19F-195D9CF86861}"/>
              </a:ext>
            </a:extLst>
          </p:cNvPr>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编译器</a:t>
            </a:r>
          </a:p>
        </p:txBody>
      </p:sp>
      <p:sp>
        <p:nvSpPr>
          <p:cNvPr id="16" name="圆角矩形 32">
            <a:extLst>
              <a:ext uri="{FF2B5EF4-FFF2-40B4-BE49-F238E27FC236}">
                <a16:creationId xmlns:a16="http://schemas.microsoft.com/office/drawing/2014/main" id="{30DE5A5B-41CB-4339-95A6-DDC87030528C}"/>
              </a:ext>
            </a:extLst>
          </p:cNvPr>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汇编语言</a:t>
            </a:r>
          </a:p>
        </p:txBody>
      </p:sp>
      <p:sp>
        <p:nvSpPr>
          <p:cNvPr id="13" name="椭圆 12">
            <a:extLst>
              <a:ext uri="{FF2B5EF4-FFF2-40B4-BE49-F238E27FC236}">
                <a16:creationId xmlns:a16="http://schemas.microsoft.com/office/drawing/2014/main" id="{EEB43302-17DC-4FBC-B403-1AD0DCB892F1}"/>
              </a:ext>
            </a:extLst>
          </p:cNvPr>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汇编器</a:t>
            </a:r>
          </a:p>
        </p:txBody>
      </p:sp>
      <p:sp>
        <p:nvSpPr>
          <p:cNvPr id="31" name="圆角矩形 30">
            <a:extLst>
              <a:ext uri="{FF2B5EF4-FFF2-40B4-BE49-F238E27FC236}">
                <a16:creationId xmlns:a16="http://schemas.microsoft.com/office/drawing/2014/main" id="{A907616A-9BA2-422A-9ACF-05A8790B4498}"/>
              </a:ext>
            </a:extLst>
          </p:cNvPr>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取指令</a:t>
            </a:r>
          </a:p>
        </p:txBody>
      </p:sp>
    </p:spTree>
    <p:extLst>
      <p:ext uri="{BB962C8B-B14F-4D97-AF65-F5344CB8AC3E}">
        <p14:creationId xmlns:p14="http://schemas.microsoft.com/office/powerpoint/2010/main" val="26437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993432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7.3|23.4|7.1"/>
</p:tagLst>
</file>

<file path=ppt/tags/tag11.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2.xml><?xml version="1.0" encoding="utf-8"?>
<p:tagLst xmlns:a="http://schemas.openxmlformats.org/drawingml/2006/main" xmlns:r="http://schemas.openxmlformats.org/officeDocument/2006/relationships" xmlns:p="http://schemas.openxmlformats.org/presentationml/2006/main">
  <p:tag name="TIMING" val="|2.1|15|1.3|1|2.4|34.4"/>
</p:tagLst>
</file>

<file path=ppt/tags/tag13.xml><?xml version="1.0" encoding="utf-8"?>
<p:tagLst xmlns:a="http://schemas.openxmlformats.org/drawingml/2006/main" xmlns:r="http://schemas.openxmlformats.org/officeDocument/2006/relationships" xmlns:p="http://schemas.openxmlformats.org/presentationml/2006/main">
  <p:tag name="TIMING" val="|2.1|15|1.3|1|2.4|34.4"/>
</p:tagLst>
</file>

<file path=ppt/tags/tag14.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5.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6.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7.xml><?xml version="1.0" encoding="utf-8"?>
<p:tagLst xmlns:a="http://schemas.openxmlformats.org/drawingml/2006/main" xmlns:r="http://schemas.openxmlformats.org/officeDocument/2006/relationships" xmlns:p="http://schemas.openxmlformats.org/presentationml/2006/main">
  <p:tag name="TIMING" val="|6.3|4|9.7|22.8|9.4|7.4|13.2|11.2|6.5|8"/>
</p:tagLst>
</file>

<file path=ppt/tags/tag18.xml><?xml version="1.0" encoding="utf-8"?>
<p:tagLst xmlns:a="http://schemas.openxmlformats.org/drawingml/2006/main" xmlns:r="http://schemas.openxmlformats.org/officeDocument/2006/relationships" xmlns:p="http://schemas.openxmlformats.org/presentationml/2006/main">
  <p:tag name="TIMING" val="|7.3|23.4|7.1"/>
</p:tagLst>
</file>

<file path=ppt/tags/tag19.xml><?xml version="1.0" encoding="utf-8"?>
<p:tagLst xmlns:a="http://schemas.openxmlformats.org/drawingml/2006/main" xmlns:r="http://schemas.openxmlformats.org/officeDocument/2006/relationships" xmlns:p="http://schemas.openxmlformats.org/presentationml/2006/main">
  <p:tag name="TIMING" val="|8.9|37.8|7.1|8.6|6.3|5.9|1|7"/>
</p:tagLst>
</file>

<file path=ppt/tags/tag2.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0.xml><?xml version="1.0" encoding="utf-8"?>
<p:tagLst xmlns:a="http://schemas.openxmlformats.org/drawingml/2006/main" xmlns:r="http://schemas.openxmlformats.org/officeDocument/2006/relationships" xmlns:p="http://schemas.openxmlformats.org/presentationml/2006/main">
  <p:tag name="TIMING" val="|141.6|69.2"/>
</p:tagLst>
</file>

<file path=ppt/tags/tag21.xml><?xml version="1.0" encoding="utf-8"?>
<p:tagLst xmlns:a="http://schemas.openxmlformats.org/drawingml/2006/main" xmlns:r="http://schemas.openxmlformats.org/officeDocument/2006/relationships" xmlns:p="http://schemas.openxmlformats.org/presentationml/2006/main">
  <p:tag name="TIMING" val="|3.1|1.7|3.7|1.3|30.4"/>
</p:tagLst>
</file>

<file path=ppt/tags/tag22.xml><?xml version="1.0" encoding="utf-8"?>
<p:tagLst xmlns:a="http://schemas.openxmlformats.org/drawingml/2006/main" xmlns:r="http://schemas.openxmlformats.org/officeDocument/2006/relationships" xmlns:p="http://schemas.openxmlformats.org/presentationml/2006/main">
  <p:tag name="TIMING" val="|88.8|20.8"/>
</p:tagLst>
</file>

<file path=ppt/tags/tag23.xml><?xml version="1.0" encoding="utf-8"?>
<p:tagLst xmlns:a="http://schemas.openxmlformats.org/drawingml/2006/main" xmlns:r="http://schemas.openxmlformats.org/officeDocument/2006/relationships" xmlns:p="http://schemas.openxmlformats.org/presentationml/2006/main">
  <p:tag name="TIMING" val="|34.6|4.5|9.7"/>
</p:tagLst>
</file>

<file path=ppt/tags/tag24.xml><?xml version="1.0" encoding="utf-8"?>
<p:tagLst xmlns:a="http://schemas.openxmlformats.org/drawingml/2006/main" xmlns:r="http://schemas.openxmlformats.org/officeDocument/2006/relationships" xmlns:p="http://schemas.openxmlformats.org/presentationml/2006/main">
  <p:tag name="TIMING" val="|8.3|59.6|29.5|30.4"/>
</p:tagLst>
</file>

<file path=ppt/tags/tag25.xml><?xml version="1.0" encoding="utf-8"?>
<p:tagLst xmlns:a="http://schemas.openxmlformats.org/drawingml/2006/main" xmlns:r="http://schemas.openxmlformats.org/officeDocument/2006/relationships" xmlns:p="http://schemas.openxmlformats.org/presentationml/2006/main">
  <p:tag name="TIMING" val="|3.3"/>
</p:tagLst>
</file>

<file path=ppt/tags/tag26.xml><?xml version="1.0" encoding="utf-8"?>
<p:tagLst xmlns:a="http://schemas.openxmlformats.org/drawingml/2006/main" xmlns:r="http://schemas.openxmlformats.org/officeDocument/2006/relationships" xmlns:p="http://schemas.openxmlformats.org/presentationml/2006/main">
  <p:tag name="TIMING" val="|2.3"/>
</p:tagLst>
</file>

<file path=ppt/tags/tag27.xml><?xml version="1.0" encoding="utf-8"?>
<p:tagLst xmlns:a="http://schemas.openxmlformats.org/drawingml/2006/main" xmlns:r="http://schemas.openxmlformats.org/officeDocument/2006/relationships" xmlns:p="http://schemas.openxmlformats.org/presentationml/2006/main">
  <p:tag name="TIMING" val="|1.9"/>
</p:tagLst>
</file>

<file path=ppt/tags/tag28.xml><?xml version="1.0" encoding="utf-8"?>
<p:tagLst xmlns:a="http://schemas.openxmlformats.org/drawingml/2006/main" xmlns:r="http://schemas.openxmlformats.org/officeDocument/2006/relationships" xmlns:p="http://schemas.openxmlformats.org/presentationml/2006/main">
  <p:tag name="TIMING" val="|1.7"/>
</p:tagLst>
</file>

<file path=ppt/tags/tag29.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ags/tag30.xml><?xml version="1.0" encoding="utf-8"?>
<p:tagLst xmlns:a="http://schemas.openxmlformats.org/drawingml/2006/main" xmlns:r="http://schemas.openxmlformats.org/officeDocument/2006/relationships" xmlns:p="http://schemas.openxmlformats.org/presentationml/2006/main">
  <p:tag name="TIMING" val="|141.6|69.2"/>
</p:tagLst>
</file>

<file path=ppt/tags/tag4.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5.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6.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7.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8.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9.xml><?xml version="1.0" encoding="utf-8"?>
<p:tagLst xmlns:a="http://schemas.openxmlformats.org/drawingml/2006/main" xmlns:r="http://schemas.openxmlformats.org/officeDocument/2006/relationships"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7644</TotalTime>
  <Words>21369</Words>
  <Application>Microsoft Office PowerPoint</Application>
  <PresentationFormat>宽屏</PresentationFormat>
  <Paragraphs>8227</Paragraphs>
  <Slides>136</Slides>
  <Notes>62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136</vt:i4>
      </vt:variant>
    </vt:vector>
  </HeadingPairs>
  <TitlesOfParts>
    <vt:vector size="157" baseType="lpstr">
      <vt:lpstr>Segoe UI Black</vt:lpstr>
      <vt:lpstr>MS PGothic</vt:lpstr>
      <vt:lpstr>Arial</vt:lpstr>
      <vt:lpstr>宋体</vt:lpstr>
      <vt:lpstr>Consolas</vt:lpstr>
      <vt:lpstr>微软雅黑</vt:lpstr>
      <vt:lpstr>Wingdings</vt:lpstr>
      <vt:lpstr>Algerian</vt:lpstr>
      <vt:lpstr>黑体</vt:lpstr>
      <vt:lpstr>Courier New</vt:lpstr>
      <vt:lpstr>等线</vt:lpstr>
      <vt:lpstr>义启小楷书</vt:lpstr>
      <vt:lpstr>Segoe UI</vt:lpstr>
      <vt:lpstr>Century</vt:lpstr>
      <vt:lpstr>Times New Roman</vt:lpstr>
      <vt:lpstr>Calibri</vt:lpstr>
      <vt:lpstr>Arial Black</vt:lpstr>
      <vt:lpstr>Cambria Math</vt:lpstr>
      <vt:lpstr>Tahoma</vt:lpstr>
      <vt:lpstr>华文细黑</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指令周期基本概念</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单总线结构CPU  MIPS 指令周期</vt:lpstr>
      <vt:lpstr>单总线结构CPU实例</vt:lpstr>
      <vt:lpstr>单总线结构MIPS CPU  典型指令</vt:lpstr>
      <vt:lpstr>取指令数据通路</vt:lpstr>
      <vt:lpstr>LW 指令执行数据通路    lw rt,imm(rs)</vt:lpstr>
      <vt:lpstr>立即数输出控制</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定长指令周期的三级时序发生器</vt:lpstr>
      <vt:lpstr>变长指令周期三级时序（同步控制）</vt:lpstr>
      <vt:lpstr>6.4 时序与控制</vt:lpstr>
      <vt:lpstr>时序发生器</vt:lpstr>
      <vt:lpstr>变长指令周期三级时序时序发生器</vt:lpstr>
      <vt:lpstr>定长指令周期时序发生器设计</vt:lpstr>
      <vt:lpstr>变长指令周期时序发生器设计</vt:lpstr>
      <vt:lpstr>变长指令周期时序发生器设计</vt:lpstr>
      <vt:lpstr>本章主要内容</vt:lpstr>
      <vt:lpstr>控制器基本原理</vt:lpstr>
      <vt:lpstr>三级时序硬布线控制器</vt:lpstr>
      <vt:lpstr>三级时序硬布线控制器设计步骤</vt:lpstr>
      <vt:lpstr>单总线结构CPU指令周期（控制流）</vt:lpstr>
      <vt:lpstr>指令周期方框图 (数据流)</vt:lpstr>
      <vt:lpstr>单总线结构CPU指令周期（控制流）</vt:lpstr>
      <vt:lpstr>现代时序硬布线控制器</vt:lpstr>
      <vt:lpstr>单总线结构CPU指令周期（控制流）</vt:lpstr>
      <vt:lpstr>指令执行状态转换图  状态转换表</vt:lpstr>
      <vt:lpstr>有限状态机FSM   状态转换表</vt:lpstr>
      <vt:lpstr>现代时序硬布线控制器设计步骤</vt:lpstr>
      <vt:lpstr>传统三级时序与现代时序对比</vt:lpstr>
      <vt:lpstr>硬布线控制器特点</vt:lpstr>
      <vt:lpstr>本章主要内容</vt:lpstr>
      <vt:lpstr>微程序控制器工作原理</vt:lpstr>
      <vt:lpstr>单总线CPU微指令构造</vt:lpstr>
      <vt:lpstr>微程序控制器原理框图 (下址字段法)</vt:lpstr>
      <vt:lpstr>微程序控制器组成原理框图(下址字段法)</vt:lpstr>
      <vt:lpstr>程序、微程序、指令、微指令对应关系</vt:lpstr>
      <vt:lpstr>控制存储器</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HustCS</cp:lastModifiedBy>
  <cp:revision>1664</cp:revision>
  <dcterms:created xsi:type="dcterms:W3CDTF">2018-05-09T10:41:00Z</dcterms:created>
  <dcterms:modified xsi:type="dcterms:W3CDTF">2023-04-25T05:30:24Z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